
<file path=[Content_Types].xml><?xml version="1.0" encoding="utf-8"?>
<Types xmlns="http://schemas.openxmlformats.org/package/2006/content-types">
  <Default Extension="bin" ContentType="application/vnd.openxmlformats-officedocument.oleObject"/>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ags/tag1.xml" ContentType="application/vnd.openxmlformats-officedocument.presentationml.tags+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2.xml" ContentType="application/vnd.openxmlformats-officedocument.theme+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3.xml" ContentType="application/vnd.openxmlformats-officedocument.theme+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theme/theme4.xml" ContentType="application/vnd.openxmlformats-officedocument.theme+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theme/theme5.xml" ContentType="application/vnd.openxmlformats-officedocument.theme+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theme/theme6.xml" ContentType="application/vnd.openxmlformats-officedocument.theme+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2" r:id="rId1"/>
    <p:sldMasterId id="2147483730" r:id="rId2"/>
    <p:sldMasterId id="2147483845" r:id="rId3"/>
    <p:sldMasterId id="2147483865" r:id="rId4"/>
    <p:sldMasterId id="2147483894" r:id="rId5"/>
    <p:sldMasterId id="2147483680" r:id="rId6"/>
    <p:sldMasterId id="2147483749" r:id="rId7"/>
  </p:sldMasterIdLst>
  <p:notesMasterIdLst>
    <p:notesMasterId r:id="rId62"/>
  </p:notesMasterIdLst>
  <p:sldIdLst>
    <p:sldId id="1597" r:id="rId8"/>
    <p:sldId id="1463" r:id="rId9"/>
    <p:sldId id="1659" r:id="rId10"/>
    <p:sldId id="1552" r:id="rId11"/>
    <p:sldId id="1553" r:id="rId12"/>
    <p:sldId id="1554" r:id="rId13"/>
    <p:sldId id="1555" r:id="rId14"/>
    <p:sldId id="1556" r:id="rId15"/>
    <p:sldId id="1578" r:id="rId16"/>
    <p:sldId id="1579" r:id="rId17"/>
    <p:sldId id="1602" r:id="rId18"/>
    <p:sldId id="1646" r:id="rId19"/>
    <p:sldId id="1575" r:id="rId20"/>
    <p:sldId id="1570" r:id="rId21"/>
    <p:sldId id="1584" r:id="rId22"/>
    <p:sldId id="291" r:id="rId23"/>
    <p:sldId id="1666" r:id="rId24"/>
    <p:sldId id="1660" r:id="rId25"/>
    <p:sldId id="1665" r:id="rId26"/>
    <p:sldId id="1663" r:id="rId27"/>
    <p:sldId id="279" r:id="rId28"/>
    <p:sldId id="868" r:id="rId29"/>
    <p:sldId id="1591" r:id="rId30"/>
    <p:sldId id="259" r:id="rId31"/>
    <p:sldId id="260" r:id="rId32"/>
    <p:sldId id="261" r:id="rId33"/>
    <p:sldId id="262" r:id="rId34"/>
    <p:sldId id="1582" r:id="rId35"/>
    <p:sldId id="1670" r:id="rId36"/>
    <p:sldId id="1655" r:id="rId37"/>
    <p:sldId id="1661" r:id="rId38"/>
    <p:sldId id="1583" r:id="rId39"/>
    <p:sldId id="1662" r:id="rId40"/>
    <p:sldId id="1593" r:id="rId41"/>
    <p:sldId id="1464" r:id="rId42"/>
    <p:sldId id="1671" r:id="rId43"/>
    <p:sldId id="1658" r:id="rId44"/>
    <p:sldId id="1465" r:id="rId45"/>
    <p:sldId id="1675" r:id="rId46"/>
    <p:sldId id="1676" r:id="rId47"/>
    <p:sldId id="264" r:id="rId48"/>
    <p:sldId id="265" r:id="rId49"/>
    <p:sldId id="1669" r:id="rId50"/>
    <p:sldId id="1562" r:id="rId51"/>
    <p:sldId id="1654" r:id="rId52"/>
    <p:sldId id="1668" r:id="rId53"/>
    <p:sldId id="1595" r:id="rId54"/>
    <p:sldId id="1652" r:id="rId55"/>
    <p:sldId id="1586" r:id="rId56"/>
    <p:sldId id="1674" r:id="rId57"/>
    <p:sldId id="301" r:id="rId58"/>
    <p:sldId id="1664" r:id="rId59"/>
    <p:sldId id="1588" r:id="rId60"/>
    <p:sldId id="1589" r:id="rId6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C33EACCD-F211-47D5-A05D-230210DD36BE}">
          <p14:sldIdLst>
            <p14:sldId id="1597"/>
            <p14:sldId id="1463"/>
            <p14:sldId id="1659"/>
          </p14:sldIdLst>
        </p14:section>
        <p14:section name="Serverless on Azure" id="{9995ED16-EB5D-4859-B61B-B1679CE38A02}">
          <p14:sldIdLst>
            <p14:sldId id="1552"/>
            <p14:sldId id="1553"/>
            <p14:sldId id="1554"/>
            <p14:sldId id="1555"/>
            <p14:sldId id="1556"/>
            <p14:sldId id="1578"/>
            <p14:sldId id="1579"/>
            <p14:sldId id="1602"/>
            <p14:sldId id="1646"/>
            <p14:sldId id="1575"/>
          </p14:sldIdLst>
        </p14:section>
        <p14:section name="Functions" id="{BE9EC3A0-011D-4ED4-9103-9E5274AD4E0F}">
          <p14:sldIdLst>
            <p14:sldId id="1570"/>
            <p14:sldId id="1584"/>
            <p14:sldId id="291"/>
            <p14:sldId id="1666"/>
            <p14:sldId id="1660"/>
            <p14:sldId id="1665"/>
            <p14:sldId id="1663"/>
            <p14:sldId id="279"/>
            <p14:sldId id="868"/>
          </p14:sldIdLst>
        </p14:section>
        <p14:section name="Logic Apps" id="{23DBC603-C159-49B8-9864-B51CEF4DC158}">
          <p14:sldIdLst>
            <p14:sldId id="1591"/>
            <p14:sldId id="259"/>
            <p14:sldId id="260"/>
            <p14:sldId id="261"/>
            <p14:sldId id="262"/>
            <p14:sldId id="1582"/>
          </p14:sldIdLst>
        </p14:section>
        <p14:section name="Event Grid" id="{BE3C494A-8178-4C2C-931A-9FF960CBF439}">
          <p14:sldIdLst>
            <p14:sldId id="1670"/>
            <p14:sldId id="1655"/>
            <p14:sldId id="1661"/>
            <p14:sldId id="1583"/>
            <p14:sldId id="1662"/>
          </p14:sldIdLst>
        </p14:section>
        <p14:section name="Final Demo" id="{E5A8F799-1971-4698-9C8B-DFC23C63CA65}">
          <p14:sldIdLst>
            <p14:sldId id="1593"/>
          </p14:sldIdLst>
        </p14:section>
        <p14:section name="Closing" id="{D19A78CC-12A7-48D0-A378-E2753E2E9CCC}">
          <p14:sldIdLst>
            <p14:sldId id="1464"/>
            <p14:sldId id="1671"/>
            <p14:sldId id="1658"/>
            <p14:sldId id="1465"/>
          </p14:sldIdLst>
        </p14:section>
        <p14:section name="Archive" id="{BA7AF5D9-9587-402D-A126-269259D5334A}">
          <p14:sldIdLst>
            <p14:sldId id="1675"/>
            <p14:sldId id="1676"/>
            <p14:sldId id="264"/>
            <p14:sldId id="265"/>
            <p14:sldId id="1669"/>
            <p14:sldId id="1562"/>
            <p14:sldId id="1654"/>
            <p14:sldId id="1668"/>
            <p14:sldId id="1595"/>
            <p14:sldId id="1652"/>
            <p14:sldId id="1586"/>
            <p14:sldId id="1674"/>
            <p14:sldId id="301"/>
            <p14:sldId id="1664"/>
            <p14:sldId id="1588"/>
            <p14:sldId id="158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78D7"/>
    <a:srgbClr val="004B1C"/>
    <a:srgbClr val="008000"/>
    <a:srgbClr val="5E5E5E"/>
    <a:srgbClr val="FF33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000" autoAdjust="0"/>
    <p:restoredTop sz="63158" autoAdjust="0"/>
  </p:normalViewPr>
  <p:slideViewPr>
    <p:cSldViewPr snapToGrid="0">
      <p:cViewPr varScale="1">
        <p:scale>
          <a:sx n="62" d="100"/>
          <a:sy n="62" d="100"/>
        </p:scale>
        <p:origin x="1176"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slide" Target="slides/slide40.xml"/><Relationship Id="rId50" Type="http://schemas.openxmlformats.org/officeDocument/2006/relationships/slide" Target="slides/slide43.xml"/><Relationship Id="rId55" Type="http://schemas.openxmlformats.org/officeDocument/2006/relationships/slide" Target="slides/slide48.xml"/><Relationship Id="rId63" Type="http://schemas.openxmlformats.org/officeDocument/2006/relationships/presProps" Target="presProp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9.xml"/><Relationship Id="rId29" Type="http://schemas.openxmlformats.org/officeDocument/2006/relationships/slide" Target="slides/slide22.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slide" Target="slides/slide46.xml"/><Relationship Id="rId58" Type="http://schemas.openxmlformats.org/officeDocument/2006/relationships/slide" Target="slides/slide51.xml"/><Relationship Id="rId66"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61" Type="http://schemas.openxmlformats.org/officeDocument/2006/relationships/slide" Target="slides/slide54.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slide" Target="slides/slide53.xml"/><Relationship Id="rId65"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slide" Target="slides/slide49.xml"/><Relationship Id="rId64" Type="http://schemas.openxmlformats.org/officeDocument/2006/relationships/viewProps" Target="viewProps.xml"/><Relationship Id="rId8" Type="http://schemas.openxmlformats.org/officeDocument/2006/relationships/slide" Target="slides/slide1.xml"/><Relationship Id="rId51" Type="http://schemas.openxmlformats.org/officeDocument/2006/relationships/slide" Target="slides/slide44.xml"/><Relationship Id="rId3" Type="http://schemas.openxmlformats.org/officeDocument/2006/relationships/slideMaster" Target="slideMasters/slideMaster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slide" Target="slides/slide52.xml"/><Relationship Id="rId67" Type="http://schemas.microsoft.com/office/2016/11/relationships/changesInfo" Target="changesInfos/changesInfo1.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chael Collier" userId="c2873510-4a44-4d85-aef3-d7e8e051fe69" providerId="ADAL" clId="{CB384C6B-A00D-433E-855E-730CF8DB42CF}"/>
    <pc:docChg chg="undo custSel addSld delSld modSld sldOrd delMainMaster modMainMaster modSection">
      <pc:chgData name="Michael Collier" userId="c2873510-4a44-4d85-aef3-d7e8e051fe69" providerId="ADAL" clId="{CB384C6B-A00D-433E-855E-730CF8DB42CF}" dt="2018-03-09T03:51:48.253" v="4065"/>
      <pc:docMkLst>
        <pc:docMk/>
      </pc:docMkLst>
      <pc:sldChg chg="modNotesTx">
        <pc:chgData name="Michael Collier" userId="c2873510-4a44-4d85-aef3-d7e8e051fe69" providerId="ADAL" clId="{CB384C6B-A00D-433E-855E-730CF8DB42CF}" dt="2018-03-09T02:34:41.051" v="3238" actId="20577"/>
        <pc:sldMkLst>
          <pc:docMk/>
          <pc:sldMk cId="3826109755" sldId="259"/>
        </pc:sldMkLst>
      </pc:sldChg>
      <pc:sldChg chg="addSp modSp modAnim">
        <pc:chgData name="Michael Collier" userId="c2873510-4a44-4d85-aef3-d7e8e051fe69" providerId="ADAL" clId="{CB384C6B-A00D-433E-855E-730CF8DB42CF}" dt="2018-03-07T20:42:45.279" v="1476" actId="1076"/>
        <pc:sldMkLst>
          <pc:docMk/>
          <pc:sldMk cId="3015488624" sldId="291"/>
        </pc:sldMkLst>
        <pc:spChg chg="add mod ord">
          <ac:chgData name="Michael Collier" userId="c2873510-4a44-4d85-aef3-d7e8e051fe69" providerId="ADAL" clId="{CB384C6B-A00D-433E-855E-730CF8DB42CF}" dt="2018-03-07T20:42:06.107" v="1473" actId="167"/>
          <ac:spMkLst>
            <pc:docMk/>
            <pc:sldMk cId="3015488624" sldId="291"/>
            <ac:spMk id="2" creationId="{C63A9B13-2CFE-4C94-8410-49A19CF01105}"/>
          </ac:spMkLst>
        </pc:spChg>
        <pc:spChg chg="mod">
          <ac:chgData name="Michael Collier" userId="c2873510-4a44-4d85-aef3-d7e8e051fe69" providerId="ADAL" clId="{CB384C6B-A00D-433E-855E-730CF8DB42CF}" dt="2018-03-07T20:40:27.596" v="1456" actId="255"/>
          <ac:spMkLst>
            <pc:docMk/>
            <pc:sldMk cId="3015488624" sldId="291"/>
            <ac:spMk id="31" creationId="{D69B9DA0-50A6-2D40-9ED8-BE602120876D}"/>
          </ac:spMkLst>
        </pc:spChg>
        <pc:grpChg chg="mod ord">
          <ac:chgData name="Michael Collier" userId="c2873510-4a44-4d85-aef3-d7e8e051fe69" providerId="ADAL" clId="{CB384C6B-A00D-433E-855E-730CF8DB42CF}" dt="2018-03-07T20:42:09.894" v="1474" actId="166"/>
          <ac:grpSpMkLst>
            <pc:docMk/>
            <pc:sldMk cId="3015488624" sldId="291"/>
            <ac:grpSpMk id="32" creationId="{2E8FFFD2-1E07-F442-B390-CFD0EDEFCE34}"/>
          </ac:grpSpMkLst>
        </pc:grpChg>
        <pc:picChg chg="mod">
          <ac:chgData name="Michael Collier" userId="c2873510-4a44-4d85-aef3-d7e8e051fe69" providerId="ADAL" clId="{CB384C6B-A00D-433E-855E-730CF8DB42CF}" dt="2018-03-07T20:40:44.771" v="1461" actId="1076"/>
          <ac:picMkLst>
            <pc:docMk/>
            <pc:sldMk cId="3015488624" sldId="291"/>
            <ac:picMk id="35" creationId="{B5C4F162-1E09-8545-9C3E-C06F0E713ACE}"/>
          </ac:picMkLst>
        </pc:picChg>
      </pc:sldChg>
      <pc:sldChg chg="ord">
        <pc:chgData name="Michael Collier" userId="c2873510-4a44-4d85-aef3-d7e8e051fe69" providerId="ADAL" clId="{CB384C6B-A00D-433E-855E-730CF8DB42CF}" dt="2018-03-09T03:51:48.253" v="4065"/>
        <pc:sldMkLst>
          <pc:docMk/>
          <pc:sldMk cId="230148450" sldId="301"/>
        </pc:sldMkLst>
      </pc:sldChg>
      <pc:sldChg chg="addSp delSp modSp del modTransition">
        <pc:chgData name="Michael Collier" userId="c2873510-4a44-4d85-aef3-d7e8e051fe69" providerId="ADAL" clId="{CB384C6B-A00D-433E-855E-730CF8DB42CF}" dt="2018-03-09T03:16:13.593" v="3880" actId="2696"/>
        <pc:sldMkLst>
          <pc:docMk/>
          <pc:sldMk cId="2827142831" sldId="301"/>
        </pc:sldMkLst>
        <pc:spChg chg="mod">
          <ac:chgData name="Michael Collier" userId="c2873510-4a44-4d85-aef3-d7e8e051fe69" providerId="ADAL" clId="{CB384C6B-A00D-433E-855E-730CF8DB42CF}" dt="2018-03-07T21:54:16.818" v="1582" actId="14100"/>
          <ac:spMkLst>
            <pc:docMk/>
            <pc:sldMk cId="2827142831" sldId="301"/>
            <ac:spMk id="3" creationId="{E62D40A9-056A-457F-9018-9169B7B40F83}"/>
          </ac:spMkLst>
        </pc:spChg>
        <pc:spChg chg="add del mod">
          <ac:chgData name="Michael Collier" userId="c2873510-4a44-4d85-aef3-d7e8e051fe69" providerId="ADAL" clId="{CB384C6B-A00D-433E-855E-730CF8DB42CF}" dt="2018-03-07T21:51:06.398" v="1497" actId="14100"/>
          <ac:spMkLst>
            <pc:docMk/>
            <pc:sldMk cId="2827142831" sldId="301"/>
            <ac:spMk id="4" creationId="{C1444FFE-D529-4592-B95B-B63CB2A2333D}"/>
          </ac:spMkLst>
        </pc:spChg>
        <pc:spChg chg="add del mod">
          <ac:chgData name="Michael Collier" userId="c2873510-4a44-4d85-aef3-d7e8e051fe69" providerId="ADAL" clId="{CB384C6B-A00D-433E-855E-730CF8DB42CF}" dt="2018-03-07T21:51:06.398" v="1497" actId="14100"/>
          <ac:spMkLst>
            <pc:docMk/>
            <pc:sldMk cId="2827142831" sldId="301"/>
            <ac:spMk id="5" creationId="{1C3DF27B-C286-459C-8E71-905D8DD33D12}"/>
          </ac:spMkLst>
        </pc:spChg>
        <pc:spChg chg="add del mod">
          <ac:chgData name="Michael Collier" userId="c2873510-4a44-4d85-aef3-d7e8e051fe69" providerId="ADAL" clId="{CB384C6B-A00D-433E-855E-730CF8DB42CF}" dt="2018-03-07T21:51:06.398" v="1497" actId="14100"/>
          <ac:spMkLst>
            <pc:docMk/>
            <pc:sldMk cId="2827142831" sldId="301"/>
            <ac:spMk id="6" creationId="{2ADD2198-7851-46E1-A49D-DCAAEB6F1794}"/>
          </ac:spMkLst>
        </pc:spChg>
        <pc:spChg chg="add del mod">
          <ac:chgData name="Michael Collier" userId="c2873510-4a44-4d85-aef3-d7e8e051fe69" providerId="ADAL" clId="{CB384C6B-A00D-433E-855E-730CF8DB42CF}" dt="2018-03-07T21:54:04.495" v="1576" actId="14100"/>
          <ac:spMkLst>
            <pc:docMk/>
            <pc:sldMk cId="2827142831" sldId="301"/>
            <ac:spMk id="7" creationId="{B4C6C3EA-411C-422E-BED3-07D88D7A6362}"/>
          </ac:spMkLst>
        </pc:spChg>
        <pc:spChg chg="add del mod">
          <ac:chgData name="Michael Collier" userId="c2873510-4a44-4d85-aef3-d7e8e051fe69" providerId="ADAL" clId="{CB384C6B-A00D-433E-855E-730CF8DB42CF}" dt="2018-03-07T21:54:12.611" v="1578" actId="14100"/>
          <ac:spMkLst>
            <pc:docMk/>
            <pc:sldMk cId="2827142831" sldId="301"/>
            <ac:spMk id="8" creationId="{13DECF41-A08D-469F-B4FE-B8A152C4EE4E}"/>
          </ac:spMkLst>
        </pc:spChg>
        <pc:spChg chg="add del mod">
          <ac:chgData name="Michael Collier" userId="c2873510-4a44-4d85-aef3-d7e8e051fe69" providerId="ADAL" clId="{CB384C6B-A00D-433E-855E-730CF8DB42CF}" dt="2018-03-07T21:54:13.376" v="1579" actId="14100"/>
          <ac:spMkLst>
            <pc:docMk/>
            <pc:sldMk cId="2827142831" sldId="301"/>
            <ac:spMk id="9" creationId="{F6E9769F-FA87-4899-9E03-F17A4F908ED0}"/>
          </ac:spMkLst>
        </pc:spChg>
        <pc:spChg chg="add del mod">
          <ac:chgData name="Michael Collier" userId="c2873510-4a44-4d85-aef3-d7e8e051fe69" providerId="ADAL" clId="{CB384C6B-A00D-433E-855E-730CF8DB42CF}" dt="2018-03-07T21:54:13.616" v="1580" actId="14100"/>
          <ac:spMkLst>
            <pc:docMk/>
            <pc:sldMk cId="2827142831" sldId="301"/>
            <ac:spMk id="10" creationId="{09EB4B07-5061-4D89-B99A-CEB957D0C07E}"/>
          </ac:spMkLst>
        </pc:spChg>
        <pc:spChg chg="add del mod">
          <ac:chgData name="Michael Collier" userId="c2873510-4a44-4d85-aef3-d7e8e051fe69" providerId="ADAL" clId="{CB384C6B-A00D-433E-855E-730CF8DB42CF}" dt="2018-03-07T21:54:13.783" v="1581" actId="14100"/>
          <ac:spMkLst>
            <pc:docMk/>
            <pc:sldMk cId="2827142831" sldId="301"/>
            <ac:spMk id="11" creationId="{4139E439-78E6-4F54-9D1E-72C54D84DA5C}"/>
          </ac:spMkLst>
        </pc:spChg>
      </pc:sldChg>
      <pc:sldChg chg="modSp del">
        <pc:chgData name="Michael Collier" userId="c2873510-4a44-4d85-aef3-d7e8e051fe69" providerId="ADAL" clId="{CB384C6B-A00D-433E-855E-730CF8DB42CF}" dt="2018-03-09T03:45:35.464" v="4021" actId="2696"/>
        <pc:sldMkLst>
          <pc:docMk/>
          <pc:sldMk cId="3280635372" sldId="868"/>
        </pc:sldMkLst>
        <pc:spChg chg="mod">
          <ac:chgData name="Michael Collier" userId="c2873510-4a44-4d85-aef3-d7e8e051fe69" providerId="ADAL" clId="{CB384C6B-A00D-433E-855E-730CF8DB42CF}" dt="2018-03-09T03:44:53.296" v="4020" actId="1076"/>
          <ac:spMkLst>
            <pc:docMk/>
            <pc:sldMk cId="3280635372" sldId="868"/>
            <ac:spMk id="2" creationId="{00000000-0000-0000-0000-000000000000}"/>
          </ac:spMkLst>
        </pc:spChg>
        <pc:picChg chg="mod">
          <ac:chgData name="Michael Collier" userId="c2873510-4a44-4d85-aef3-d7e8e051fe69" providerId="ADAL" clId="{CB384C6B-A00D-433E-855E-730CF8DB42CF}" dt="2018-03-09T03:44:30.361" v="4017" actId="1076"/>
          <ac:picMkLst>
            <pc:docMk/>
            <pc:sldMk cId="3280635372" sldId="868"/>
            <ac:picMk id="19" creationId="{257D776D-2BB6-4684-830B-4F53BBA27AD2}"/>
          </ac:picMkLst>
        </pc:picChg>
      </pc:sldChg>
      <pc:sldChg chg="addSp delSp modSp add del">
        <pc:chgData name="Michael Collier" userId="c2873510-4a44-4d85-aef3-d7e8e051fe69" providerId="ADAL" clId="{CB384C6B-A00D-433E-855E-730CF8DB42CF}" dt="2018-03-09T03:48:48.804" v="4051" actId="20577"/>
        <pc:sldMkLst>
          <pc:docMk/>
          <pc:sldMk cId="1393502866" sldId="1463"/>
        </pc:sldMkLst>
        <pc:spChg chg="add del mod">
          <ac:chgData name="Michael Collier" userId="c2873510-4a44-4d85-aef3-d7e8e051fe69" providerId="ADAL" clId="{CB384C6B-A00D-433E-855E-730CF8DB42CF}" dt="2018-03-07T20:28:47.722" v="1426" actId="14100"/>
          <ac:spMkLst>
            <pc:docMk/>
            <pc:sldMk cId="1393502866" sldId="1463"/>
            <ac:spMk id="2" creationId="{7D703913-9634-420A-AB9A-3BB18F2913FB}"/>
          </ac:spMkLst>
        </pc:spChg>
        <pc:spChg chg="add del mod">
          <ac:chgData name="Michael Collier" userId="c2873510-4a44-4d85-aef3-d7e8e051fe69" providerId="ADAL" clId="{CB384C6B-A00D-433E-855E-730CF8DB42CF}" dt="2018-03-07T20:28:47.722" v="1426" actId="14100"/>
          <ac:spMkLst>
            <pc:docMk/>
            <pc:sldMk cId="1393502866" sldId="1463"/>
            <ac:spMk id="3" creationId="{F51281EE-9D76-498E-981C-37B5FC8D72F8}"/>
          </ac:spMkLst>
        </pc:spChg>
        <pc:spChg chg="mod">
          <ac:chgData name="Michael Collier" userId="c2873510-4a44-4d85-aef3-d7e8e051fe69" providerId="ADAL" clId="{CB384C6B-A00D-433E-855E-730CF8DB42CF}" dt="2018-03-07T20:29:55.998" v="1429" actId="14100"/>
          <ac:spMkLst>
            <pc:docMk/>
            <pc:sldMk cId="1393502866" sldId="1463"/>
            <ac:spMk id="4" creationId="{DB1EB9D5-EF7F-4018-8B18-B0F1F833BF0E}"/>
          </ac:spMkLst>
        </pc:spChg>
        <pc:spChg chg="mod">
          <ac:chgData name="Michael Collier" userId="c2873510-4a44-4d85-aef3-d7e8e051fe69" providerId="ADAL" clId="{CB384C6B-A00D-433E-855E-730CF8DB42CF}" dt="2018-03-09T03:48:48.804" v="4051" actId="20577"/>
          <ac:spMkLst>
            <pc:docMk/>
            <pc:sldMk cId="1393502866" sldId="1463"/>
            <ac:spMk id="5" creationId="{ECBC1C5F-A3FD-4955-915D-F7FA11DCEA9F}"/>
          </ac:spMkLst>
        </pc:spChg>
        <pc:spChg chg="del">
          <ac:chgData name="Michael Collier" userId="c2873510-4a44-4d85-aef3-d7e8e051fe69" providerId="ADAL" clId="{CB384C6B-A00D-433E-855E-730CF8DB42CF}" dt="2018-03-07T17:56:21.084" v="161" actId="14100"/>
          <ac:spMkLst>
            <pc:docMk/>
            <pc:sldMk cId="1393502866" sldId="1463"/>
            <ac:spMk id="6" creationId="{A13D4657-E618-4593-9F65-E24EA936687A}"/>
          </ac:spMkLst>
        </pc:spChg>
      </pc:sldChg>
      <pc:sldChg chg="modSp">
        <pc:chgData name="Michael Collier" userId="c2873510-4a44-4d85-aef3-d7e8e051fe69" providerId="ADAL" clId="{CB384C6B-A00D-433E-855E-730CF8DB42CF}" dt="2018-03-09T03:03:27.787" v="3705" actId="20577"/>
        <pc:sldMkLst>
          <pc:docMk/>
          <pc:sldMk cId="1581655428" sldId="1464"/>
        </pc:sldMkLst>
        <pc:spChg chg="mod">
          <ac:chgData name="Michael Collier" userId="c2873510-4a44-4d85-aef3-d7e8e051fe69" providerId="ADAL" clId="{CB384C6B-A00D-433E-855E-730CF8DB42CF}" dt="2018-03-09T03:03:27.787" v="3705" actId="20577"/>
          <ac:spMkLst>
            <pc:docMk/>
            <pc:sldMk cId="1581655428" sldId="1464"/>
            <ac:spMk id="4" creationId="{FB1C65E1-843B-4EF5-9A54-C9B7F8515418}"/>
          </ac:spMkLst>
        </pc:spChg>
      </pc:sldChg>
      <pc:sldChg chg="del">
        <pc:chgData name="Michael Collier" userId="c2873510-4a44-4d85-aef3-d7e8e051fe69" providerId="ADAL" clId="{CB384C6B-A00D-433E-855E-730CF8DB42CF}" dt="2018-03-09T03:50:15.893" v="4057" actId="2696"/>
        <pc:sldMkLst>
          <pc:docMk/>
          <pc:sldMk cId="564304858" sldId="1552"/>
        </pc:sldMkLst>
      </pc:sldChg>
      <pc:sldChg chg="modSp del">
        <pc:chgData name="Michael Collier" userId="c2873510-4a44-4d85-aef3-d7e8e051fe69" providerId="ADAL" clId="{CB384C6B-A00D-433E-855E-730CF8DB42CF}" dt="2018-03-09T03:50:16.035" v="4058" actId="2696"/>
        <pc:sldMkLst>
          <pc:docMk/>
          <pc:sldMk cId="3010372474" sldId="1553"/>
        </pc:sldMkLst>
        <pc:spChg chg="mod">
          <ac:chgData name="Michael Collier" userId="c2873510-4a44-4d85-aef3-d7e8e051fe69" providerId="ADAL" clId="{CB384C6B-A00D-433E-855E-730CF8DB42CF}" dt="2018-03-09T02:21:48.292" v="3175" actId="27636"/>
          <ac:spMkLst>
            <pc:docMk/>
            <pc:sldMk cId="3010372474" sldId="1553"/>
            <ac:spMk id="100" creationId="{96F58931-72DE-4EFD-9830-571AD5FC2402}"/>
          </ac:spMkLst>
        </pc:spChg>
      </pc:sldChg>
      <pc:sldChg chg="modSp del">
        <pc:chgData name="Michael Collier" userId="c2873510-4a44-4d85-aef3-d7e8e051fe69" providerId="ADAL" clId="{CB384C6B-A00D-433E-855E-730CF8DB42CF}" dt="2018-03-09T03:50:16.093" v="4059" actId="2696"/>
        <pc:sldMkLst>
          <pc:docMk/>
          <pc:sldMk cId="3581665344" sldId="1554"/>
        </pc:sldMkLst>
        <pc:spChg chg="mod">
          <ac:chgData name="Michael Collier" userId="c2873510-4a44-4d85-aef3-d7e8e051fe69" providerId="ADAL" clId="{CB384C6B-A00D-433E-855E-730CF8DB42CF}" dt="2018-03-09T02:21:48.320" v="3176" actId="27636"/>
          <ac:spMkLst>
            <pc:docMk/>
            <pc:sldMk cId="3581665344" sldId="1554"/>
            <ac:spMk id="70" creationId="{7F028B8A-BAB2-4949-ACD1-F4F3AC14D22B}"/>
          </ac:spMkLst>
        </pc:spChg>
      </pc:sldChg>
      <pc:sldChg chg="modSp del">
        <pc:chgData name="Michael Collier" userId="c2873510-4a44-4d85-aef3-d7e8e051fe69" providerId="ADAL" clId="{CB384C6B-A00D-433E-855E-730CF8DB42CF}" dt="2018-03-09T03:50:16.140" v="4060" actId="2696"/>
        <pc:sldMkLst>
          <pc:docMk/>
          <pc:sldMk cId="1446638509" sldId="1555"/>
        </pc:sldMkLst>
        <pc:spChg chg="mod">
          <ac:chgData name="Michael Collier" userId="c2873510-4a44-4d85-aef3-d7e8e051fe69" providerId="ADAL" clId="{CB384C6B-A00D-433E-855E-730CF8DB42CF}" dt="2018-03-09T02:21:48.335" v="3177" actId="27636"/>
          <ac:spMkLst>
            <pc:docMk/>
            <pc:sldMk cId="1446638509" sldId="1555"/>
            <ac:spMk id="44" creationId="{DFFB1F06-F7ED-4FC9-B8DD-821790D92BC1}"/>
          </ac:spMkLst>
        </pc:spChg>
      </pc:sldChg>
      <pc:sldChg chg="modSp del">
        <pc:chgData name="Michael Collier" userId="c2873510-4a44-4d85-aef3-d7e8e051fe69" providerId="ADAL" clId="{CB384C6B-A00D-433E-855E-730CF8DB42CF}" dt="2018-03-09T03:50:16.207" v="4061" actId="2696"/>
        <pc:sldMkLst>
          <pc:docMk/>
          <pc:sldMk cId="2965435736" sldId="1556"/>
        </pc:sldMkLst>
        <pc:spChg chg="mod">
          <ac:chgData name="Michael Collier" userId="c2873510-4a44-4d85-aef3-d7e8e051fe69" providerId="ADAL" clId="{CB384C6B-A00D-433E-855E-730CF8DB42CF}" dt="2018-03-09T02:21:48.344" v="3178" actId="27636"/>
          <ac:spMkLst>
            <pc:docMk/>
            <pc:sldMk cId="2965435736" sldId="1556"/>
            <ac:spMk id="119" creationId="{614DD8F0-91B4-4997-9BE5-2DB29A5948EB}"/>
          </ac:spMkLst>
        </pc:spChg>
      </pc:sldChg>
      <pc:sldChg chg="ord">
        <pc:chgData name="Michael Collier" userId="c2873510-4a44-4d85-aef3-d7e8e051fe69" providerId="ADAL" clId="{CB384C6B-A00D-433E-855E-730CF8DB42CF}" dt="2018-03-09T03:51:48.253" v="4065"/>
        <pc:sldMkLst>
          <pc:docMk/>
          <pc:sldMk cId="1840742443" sldId="1562"/>
        </pc:sldMkLst>
      </pc:sldChg>
      <pc:sldChg chg="addSp delSp modSp del modTransition">
        <pc:chgData name="Michael Collier" userId="c2873510-4a44-4d85-aef3-d7e8e051fe69" providerId="ADAL" clId="{CB384C6B-A00D-433E-855E-730CF8DB42CF}" dt="2018-03-09T03:15:38.209" v="3878" actId="2696"/>
        <pc:sldMkLst>
          <pc:docMk/>
          <pc:sldMk cId="3191871867" sldId="1562"/>
        </pc:sldMkLst>
        <pc:spChg chg="add mod">
          <ac:chgData name="Michael Collier" userId="c2873510-4a44-4d85-aef3-d7e8e051fe69" providerId="ADAL" clId="{CB384C6B-A00D-433E-855E-730CF8DB42CF}" dt="2018-03-09T02:12:11.740" v="3130" actId="1076"/>
          <ac:spMkLst>
            <pc:docMk/>
            <pc:sldMk cId="3191871867" sldId="1562"/>
            <ac:spMk id="2" creationId="{297A0892-9B88-435B-A51C-418BA696D9CC}"/>
          </ac:spMkLst>
        </pc:spChg>
        <pc:spChg chg="del">
          <ac:chgData name="Michael Collier" userId="c2873510-4a44-4d85-aef3-d7e8e051fe69" providerId="ADAL" clId="{CB384C6B-A00D-433E-855E-730CF8DB42CF}" dt="2018-03-09T02:12:14.115" v="3131" actId="478"/>
          <ac:spMkLst>
            <pc:docMk/>
            <pc:sldMk cId="3191871867" sldId="1562"/>
            <ac:spMk id="3" creationId="{C78C35E7-0B68-461F-8D5D-523D4488E378}"/>
          </ac:spMkLst>
        </pc:spChg>
        <pc:spChg chg="mod">
          <ac:chgData name="Michael Collier" userId="c2873510-4a44-4d85-aef3-d7e8e051fe69" providerId="ADAL" clId="{CB384C6B-A00D-433E-855E-730CF8DB42CF}" dt="2018-03-09T02:12:25.357" v="3133" actId="1076"/>
          <ac:spMkLst>
            <pc:docMk/>
            <pc:sldMk cId="3191871867" sldId="1562"/>
            <ac:spMk id="4" creationId="{09F38EB7-32CE-4C24-841F-BE4E60C6DD3B}"/>
          </ac:spMkLst>
        </pc:spChg>
        <pc:spChg chg="mod">
          <ac:chgData name="Michael Collier" userId="c2873510-4a44-4d85-aef3-d7e8e051fe69" providerId="ADAL" clId="{CB384C6B-A00D-433E-855E-730CF8DB42CF}" dt="2018-03-09T02:12:25.357" v="3133" actId="1076"/>
          <ac:spMkLst>
            <pc:docMk/>
            <pc:sldMk cId="3191871867" sldId="1562"/>
            <ac:spMk id="5" creationId="{38324FAE-F834-4CAB-BE60-02C10691E6AD}"/>
          </ac:spMkLst>
        </pc:spChg>
        <pc:spChg chg="mod">
          <ac:chgData name="Michael Collier" userId="c2873510-4a44-4d85-aef3-d7e8e051fe69" providerId="ADAL" clId="{CB384C6B-A00D-433E-855E-730CF8DB42CF}" dt="2018-03-09T02:12:25.357" v="3133" actId="1076"/>
          <ac:spMkLst>
            <pc:docMk/>
            <pc:sldMk cId="3191871867" sldId="1562"/>
            <ac:spMk id="6" creationId="{8C107529-8A5E-4DC6-9E92-4CEC4C8F9F93}"/>
          </ac:spMkLst>
        </pc:spChg>
        <pc:spChg chg="mod">
          <ac:chgData name="Michael Collier" userId="c2873510-4a44-4d85-aef3-d7e8e051fe69" providerId="ADAL" clId="{CB384C6B-A00D-433E-855E-730CF8DB42CF}" dt="2018-03-09T02:12:25.357" v="3133" actId="1076"/>
          <ac:spMkLst>
            <pc:docMk/>
            <pc:sldMk cId="3191871867" sldId="1562"/>
            <ac:spMk id="7" creationId="{BA670B68-216E-4E94-A11E-2DB8C52CE503}"/>
          </ac:spMkLst>
        </pc:spChg>
        <pc:spChg chg="mod">
          <ac:chgData name="Michael Collier" userId="c2873510-4a44-4d85-aef3-d7e8e051fe69" providerId="ADAL" clId="{CB384C6B-A00D-433E-855E-730CF8DB42CF}" dt="2018-03-09T02:12:25.357" v="3133" actId="1076"/>
          <ac:spMkLst>
            <pc:docMk/>
            <pc:sldMk cId="3191871867" sldId="1562"/>
            <ac:spMk id="8" creationId="{F3582905-20B6-474B-A5F3-8CC5AFE9930D}"/>
          </ac:spMkLst>
        </pc:spChg>
        <pc:spChg chg="mod">
          <ac:chgData name="Michael Collier" userId="c2873510-4a44-4d85-aef3-d7e8e051fe69" providerId="ADAL" clId="{CB384C6B-A00D-433E-855E-730CF8DB42CF}" dt="2018-03-09T02:12:25.357" v="3133" actId="1076"/>
          <ac:spMkLst>
            <pc:docMk/>
            <pc:sldMk cId="3191871867" sldId="1562"/>
            <ac:spMk id="9" creationId="{385758AC-406B-4B9F-83EB-80DC98D1C0F0}"/>
          </ac:spMkLst>
        </pc:spChg>
        <pc:spChg chg="mod">
          <ac:chgData name="Michael Collier" userId="c2873510-4a44-4d85-aef3-d7e8e051fe69" providerId="ADAL" clId="{CB384C6B-A00D-433E-855E-730CF8DB42CF}" dt="2018-03-09T02:12:25.357" v="3133" actId="1076"/>
          <ac:spMkLst>
            <pc:docMk/>
            <pc:sldMk cId="3191871867" sldId="1562"/>
            <ac:spMk id="10" creationId="{DB80E689-45E2-4DC5-BCEA-395F7BED7224}"/>
          </ac:spMkLst>
        </pc:spChg>
        <pc:spChg chg="mod">
          <ac:chgData name="Michael Collier" userId="c2873510-4a44-4d85-aef3-d7e8e051fe69" providerId="ADAL" clId="{CB384C6B-A00D-433E-855E-730CF8DB42CF}" dt="2018-03-09T02:12:25.357" v="3133" actId="1076"/>
          <ac:spMkLst>
            <pc:docMk/>
            <pc:sldMk cId="3191871867" sldId="1562"/>
            <ac:spMk id="12" creationId="{F3D80EE5-08B8-46A1-974A-027635ABF894}"/>
          </ac:spMkLst>
        </pc:spChg>
        <pc:spChg chg="mod">
          <ac:chgData name="Michael Collier" userId="c2873510-4a44-4d85-aef3-d7e8e051fe69" providerId="ADAL" clId="{CB384C6B-A00D-433E-855E-730CF8DB42CF}" dt="2018-03-09T02:12:25.357" v="3133" actId="1076"/>
          <ac:spMkLst>
            <pc:docMk/>
            <pc:sldMk cId="3191871867" sldId="1562"/>
            <ac:spMk id="13" creationId="{E26B3911-AF7C-4874-B7A5-7732B228A41A}"/>
          </ac:spMkLst>
        </pc:spChg>
        <pc:spChg chg="mod">
          <ac:chgData name="Michael Collier" userId="c2873510-4a44-4d85-aef3-d7e8e051fe69" providerId="ADAL" clId="{CB384C6B-A00D-433E-855E-730CF8DB42CF}" dt="2018-03-09T02:12:25.357" v="3133" actId="1076"/>
          <ac:spMkLst>
            <pc:docMk/>
            <pc:sldMk cId="3191871867" sldId="1562"/>
            <ac:spMk id="14" creationId="{4EA0D6FA-CB72-4343-9298-62496866B78D}"/>
          </ac:spMkLst>
        </pc:spChg>
        <pc:spChg chg="mod">
          <ac:chgData name="Michael Collier" userId="c2873510-4a44-4d85-aef3-d7e8e051fe69" providerId="ADAL" clId="{CB384C6B-A00D-433E-855E-730CF8DB42CF}" dt="2018-03-09T02:12:25.357" v="3133" actId="1076"/>
          <ac:spMkLst>
            <pc:docMk/>
            <pc:sldMk cId="3191871867" sldId="1562"/>
            <ac:spMk id="15" creationId="{8368F578-26DB-4F68-A436-E66EC4DD45A6}"/>
          </ac:spMkLst>
        </pc:spChg>
        <pc:spChg chg="add del mod">
          <ac:chgData name="Michael Collier" userId="c2873510-4a44-4d85-aef3-d7e8e051fe69" providerId="ADAL" clId="{CB384C6B-A00D-433E-855E-730CF8DB42CF}" dt="2018-03-09T02:12:03.116" v="3114" actId="2696"/>
          <ac:spMkLst>
            <pc:docMk/>
            <pc:sldMk cId="3191871867" sldId="1562"/>
            <ac:spMk id="370" creationId="{76FCA724-D4C4-4BC3-8B7A-B044854737E1}"/>
          </ac:spMkLst>
        </pc:spChg>
        <pc:spChg chg="add del mod">
          <ac:chgData name="Michael Collier" userId="c2873510-4a44-4d85-aef3-d7e8e051fe69" providerId="ADAL" clId="{CB384C6B-A00D-433E-855E-730CF8DB42CF}" dt="2018-03-09T02:12:15.844" v="3132" actId="2696"/>
          <ac:spMkLst>
            <pc:docMk/>
            <pc:sldMk cId="3191871867" sldId="1562"/>
            <ac:spMk id="371" creationId="{C7B7A19F-AF4C-4047-A7E8-89AB4365BC37}"/>
          </ac:spMkLst>
        </pc:spChg>
        <pc:grpChg chg="mod">
          <ac:chgData name="Michael Collier" userId="c2873510-4a44-4d85-aef3-d7e8e051fe69" providerId="ADAL" clId="{CB384C6B-A00D-433E-855E-730CF8DB42CF}" dt="2018-03-09T02:12:25.357" v="3133" actId="1076"/>
          <ac:grpSpMkLst>
            <pc:docMk/>
            <pc:sldMk cId="3191871867" sldId="1562"/>
            <ac:grpSpMk id="17" creationId="{DD8BEE43-820F-448C-9900-23D246B79421}"/>
          </ac:grpSpMkLst>
        </pc:grpChg>
        <pc:picChg chg="mod">
          <ac:chgData name="Michael Collier" userId="c2873510-4a44-4d85-aef3-d7e8e051fe69" providerId="ADAL" clId="{CB384C6B-A00D-433E-855E-730CF8DB42CF}" dt="2018-03-09T02:12:25.357" v="3133" actId="1076"/>
          <ac:picMkLst>
            <pc:docMk/>
            <pc:sldMk cId="3191871867" sldId="1562"/>
            <ac:picMk id="11" creationId="{3CBD8C4C-FDF7-439D-AA61-5B1577A0EA96}"/>
          </ac:picMkLst>
        </pc:picChg>
        <pc:picChg chg="mod">
          <ac:chgData name="Michael Collier" userId="c2873510-4a44-4d85-aef3-d7e8e051fe69" providerId="ADAL" clId="{CB384C6B-A00D-433E-855E-730CF8DB42CF}" dt="2018-03-09T02:12:25.357" v="3133" actId="1076"/>
          <ac:picMkLst>
            <pc:docMk/>
            <pc:sldMk cId="3191871867" sldId="1562"/>
            <ac:picMk id="16" creationId="{357C6A2F-AB52-4624-919B-1195A736A7B6}"/>
          </ac:picMkLst>
        </pc:picChg>
        <pc:picChg chg="mod">
          <ac:chgData name="Michael Collier" userId="c2873510-4a44-4d85-aef3-d7e8e051fe69" providerId="ADAL" clId="{CB384C6B-A00D-433E-855E-730CF8DB42CF}" dt="2018-03-09T02:12:25.357" v="3133" actId="1076"/>
          <ac:picMkLst>
            <pc:docMk/>
            <pc:sldMk cId="3191871867" sldId="1562"/>
            <ac:picMk id="367" creationId="{7915DB02-32EA-47C8-BA3D-8542CA7A2410}"/>
          </ac:picMkLst>
        </pc:picChg>
        <pc:picChg chg="mod">
          <ac:chgData name="Michael Collier" userId="c2873510-4a44-4d85-aef3-d7e8e051fe69" providerId="ADAL" clId="{CB384C6B-A00D-433E-855E-730CF8DB42CF}" dt="2018-03-09T02:12:25.357" v="3133" actId="1076"/>
          <ac:picMkLst>
            <pc:docMk/>
            <pc:sldMk cId="3191871867" sldId="1562"/>
            <ac:picMk id="368" creationId="{389F334A-D7F0-44C9-9467-244EEED195D0}"/>
          </ac:picMkLst>
        </pc:picChg>
        <pc:picChg chg="mod">
          <ac:chgData name="Michael Collier" userId="c2873510-4a44-4d85-aef3-d7e8e051fe69" providerId="ADAL" clId="{CB384C6B-A00D-433E-855E-730CF8DB42CF}" dt="2018-03-09T02:12:25.357" v="3133" actId="1076"/>
          <ac:picMkLst>
            <pc:docMk/>
            <pc:sldMk cId="3191871867" sldId="1562"/>
            <ac:picMk id="369" creationId="{4D02BDAF-922C-473C-BBBD-6D22BCD4472A}"/>
          </ac:picMkLst>
        </pc:picChg>
      </pc:sldChg>
      <pc:sldChg chg="del">
        <pc:chgData name="Michael Collier" userId="c2873510-4a44-4d85-aef3-d7e8e051fe69" providerId="ADAL" clId="{CB384C6B-A00D-433E-855E-730CF8DB42CF}" dt="2018-03-08T20:38:36.983" v="2730" actId="2696"/>
        <pc:sldMkLst>
          <pc:docMk/>
          <pc:sldMk cId="1154688488" sldId="1564"/>
        </pc:sldMkLst>
      </pc:sldChg>
      <pc:sldChg chg="modSp del modTransition">
        <pc:chgData name="Michael Collier" userId="c2873510-4a44-4d85-aef3-d7e8e051fe69" providerId="ADAL" clId="{CB384C6B-A00D-433E-855E-730CF8DB42CF}" dt="2018-03-09T02:35:54.042" v="3240" actId="2696"/>
        <pc:sldMkLst>
          <pc:docMk/>
          <pc:sldMk cId="3172356123" sldId="1568"/>
        </pc:sldMkLst>
        <pc:picChg chg="mod">
          <ac:chgData name="Michael Collier" userId="c2873510-4a44-4d85-aef3-d7e8e051fe69" providerId="ADAL" clId="{CB384C6B-A00D-433E-855E-730CF8DB42CF}" dt="2018-03-09T02:29:21.337" v="3235" actId="14100"/>
          <ac:picMkLst>
            <pc:docMk/>
            <pc:sldMk cId="3172356123" sldId="1568"/>
            <ac:picMk id="10" creationId="{6F17BFEF-EB92-4B97-9B47-41CF60027DAA}"/>
          </ac:picMkLst>
        </pc:picChg>
      </pc:sldChg>
      <pc:sldChg chg="addSp delSp modSp">
        <pc:chgData name="Michael Collier" userId="c2873510-4a44-4d85-aef3-d7e8e051fe69" providerId="ADAL" clId="{CB384C6B-A00D-433E-855E-730CF8DB42CF}" dt="2018-03-09T02:24:07.550" v="3227" actId="1076"/>
        <pc:sldMkLst>
          <pc:docMk/>
          <pc:sldMk cId="3116719474" sldId="1570"/>
        </pc:sldMkLst>
        <pc:spChg chg="add del">
          <ac:chgData name="Michael Collier" userId="c2873510-4a44-4d85-aef3-d7e8e051fe69" providerId="ADAL" clId="{CB384C6B-A00D-433E-855E-730CF8DB42CF}" dt="2018-03-09T02:23:54.431" v="3226" actId="478"/>
          <ac:spMkLst>
            <pc:docMk/>
            <pc:sldMk cId="3116719474" sldId="1570"/>
            <ac:spMk id="7" creationId="{00B502EB-C60D-4CFB-943C-0A15E79D8139}"/>
          </ac:spMkLst>
        </pc:spChg>
        <pc:picChg chg="mod">
          <ac:chgData name="Michael Collier" userId="c2873510-4a44-4d85-aef3-d7e8e051fe69" providerId="ADAL" clId="{CB384C6B-A00D-433E-855E-730CF8DB42CF}" dt="2018-03-09T02:24:07.550" v="3227" actId="1076"/>
          <ac:picMkLst>
            <pc:docMk/>
            <pc:sldMk cId="3116719474" sldId="1570"/>
            <ac:picMk id="15" creationId="{695C3787-335E-491D-AF31-F7248197293D}"/>
          </ac:picMkLst>
        </pc:picChg>
        <pc:picChg chg="mod">
          <ac:chgData name="Michael Collier" userId="c2873510-4a44-4d85-aef3-d7e8e051fe69" providerId="ADAL" clId="{CB384C6B-A00D-433E-855E-730CF8DB42CF}" dt="2018-03-09T02:23:44.620" v="3222" actId="1076"/>
          <ac:picMkLst>
            <pc:docMk/>
            <pc:sldMk cId="3116719474" sldId="1570"/>
            <ac:picMk id="17" creationId="{009733A8-9D12-47E7-86C5-DDB130AB0EAD}"/>
          </ac:picMkLst>
        </pc:picChg>
      </pc:sldChg>
      <pc:sldChg chg="modSp del">
        <pc:chgData name="Michael Collier" userId="c2873510-4a44-4d85-aef3-d7e8e051fe69" providerId="ADAL" clId="{CB384C6B-A00D-433E-855E-730CF8DB42CF}" dt="2018-03-09T03:50:16.253" v="4062" actId="2696"/>
        <pc:sldMkLst>
          <pc:docMk/>
          <pc:sldMk cId="1478469026" sldId="1578"/>
        </pc:sldMkLst>
        <pc:grpChg chg="mod">
          <ac:chgData name="Michael Collier" userId="c2873510-4a44-4d85-aef3-d7e8e051fe69" providerId="ADAL" clId="{CB384C6B-A00D-433E-855E-730CF8DB42CF}" dt="2018-03-09T02:22:45.110" v="3214" actId="1076"/>
          <ac:grpSpMkLst>
            <pc:docMk/>
            <pc:sldMk cId="1478469026" sldId="1578"/>
            <ac:grpSpMk id="202" creationId="{00000000-0000-0000-0000-000000000000}"/>
          </ac:grpSpMkLst>
        </pc:grpChg>
        <pc:grpChg chg="mod">
          <ac:chgData name="Michael Collier" userId="c2873510-4a44-4d85-aef3-d7e8e051fe69" providerId="ADAL" clId="{CB384C6B-A00D-433E-855E-730CF8DB42CF}" dt="2018-03-09T02:22:45.110" v="3214" actId="1076"/>
          <ac:grpSpMkLst>
            <pc:docMk/>
            <pc:sldMk cId="1478469026" sldId="1578"/>
            <ac:grpSpMk id="203" creationId="{00000000-0000-0000-0000-000000000000}"/>
          </ac:grpSpMkLst>
        </pc:grpChg>
        <pc:grpChg chg="mod">
          <ac:chgData name="Michael Collier" userId="c2873510-4a44-4d85-aef3-d7e8e051fe69" providerId="ADAL" clId="{CB384C6B-A00D-433E-855E-730CF8DB42CF}" dt="2018-03-09T02:22:45.110" v="3214" actId="1076"/>
          <ac:grpSpMkLst>
            <pc:docMk/>
            <pc:sldMk cId="1478469026" sldId="1578"/>
            <ac:grpSpMk id="204" creationId="{00000000-0000-0000-0000-000000000000}"/>
          </ac:grpSpMkLst>
        </pc:grpChg>
      </pc:sldChg>
      <pc:sldChg chg="modSp del">
        <pc:chgData name="Michael Collier" userId="c2873510-4a44-4d85-aef3-d7e8e051fe69" providerId="ADAL" clId="{CB384C6B-A00D-433E-855E-730CF8DB42CF}" dt="2018-03-09T03:50:16.308" v="4063" actId="2696"/>
        <pc:sldMkLst>
          <pc:docMk/>
          <pc:sldMk cId="103027610" sldId="1579"/>
        </pc:sldMkLst>
        <pc:grpChg chg="mod">
          <ac:chgData name="Michael Collier" userId="c2873510-4a44-4d85-aef3-d7e8e051fe69" providerId="ADAL" clId="{CB384C6B-A00D-433E-855E-730CF8DB42CF}" dt="2018-03-09T02:22:59.018" v="3216" actId="1076"/>
          <ac:grpSpMkLst>
            <pc:docMk/>
            <pc:sldMk cId="103027610" sldId="1579"/>
            <ac:grpSpMk id="172" creationId="{00000000-0000-0000-0000-000000000000}"/>
          </ac:grpSpMkLst>
        </pc:grpChg>
        <pc:grpChg chg="mod">
          <ac:chgData name="Michael Collier" userId="c2873510-4a44-4d85-aef3-d7e8e051fe69" providerId="ADAL" clId="{CB384C6B-A00D-433E-855E-730CF8DB42CF}" dt="2018-03-09T02:22:59.018" v="3216" actId="1076"/>
          <ac:grpSpMkLst>
            <pc:docMk/>
            <pc:sldMk cId="103027610" sldId="1579"/>
            <ac:grpSpMk id="173" creationId="{00000000-0000-0000-0000-000000000000}"/>
          </ac:grpSpMkLst>
        </pc:grpChg>
        <pc:grpChg chg="mod">
          <ac:chgData name="Michael Collier" userId="c2873510-4a44-4d85-aef3-d7e8e051fe69" providerId="ADAL" clId="{CB384C6B-A00D-433E-855E-730CF8DB42CF}" dt="2018-03-09T02:22:59.018" v="3216" actId="1076"/>
          <ac:grpSpMkLst>
            <pc:docMk/>
            <pc:sldMk cId="103027610" sldId="1579"/>
            <ac:grpSpMk id="174" creationId="{00000000-0000-0000-0000-000000000000}"/>
          </ac:grpSpMkLst>
        </pc:grpChg>
      </pc:sldChg>
      <pc:sldChg chg="modNotesTx">
        <pc:chgData name="Michael Collier" userId="c2873510-4a44-4d85-aef3-d7e8e051fe69" providerId="ADAL" clId="{CB384C6B-A00D-433E-855E-730CF8DB42CF}" dt="2018-03-08T20:39:04.933" v="2765" actId="20577"/>
        <pc:sldMkLst>
          <pc:docMk/>
          <pc:sldMk cId="3070671506" sldId="1583"/>
        </pc:sldMkLst>
      </pc:sldChg>
      <pc:sldChg chg="modSp">
        <pc:chgData name="Michael Collier" userId="c2873510-4a44-4d85-aef3-d7e8e051fe69" providerId="ADAL" clId="{CB384C6B-A00D-433E-855E-730CF8DB42CF}" dt="2018-03-09T02:11:28.954" v="3106" actId="1076"/>
        <pc:sldMkLst>
          <pc:docMk/>
          <pc:sldMk cId="4028739318" sldId="1584"/>
        </pc:sldMkLst>
        <pc:spChg chg="mod">
          <ac:chgData name="Michael Collier" userId="c2873510-4a44-4d85-aef3-d7e8e051fe69" providerId="ADAL" clId="{CB384C6B-A00D-433E-855E-730CF8DB42CF}" dt="2018-03-09T02:10:50.688" v="3097" actId="403"/>
          <ac:spMkLst>
            <pc:docMk/>
            <pc:sldMk cId="4028739318" sldId="1584"/>
            <ac:spMk id="5" creationId="{00000000-0000-0000-0000-000000000000}"/>
          </ac:spMkLst>
        </pc:spChg>
        <pc:spChg chg="mod">
          <ac:chgData name="Michael Collier" userId="c2873510-4a44-4d85-aef3-d7e8e051fe69" providerId="ADAL" clId="{CB384C6B-A00D-433E-855E-730CF8DB42CF}" dt="2018-03-09T02:11:28.954" v="3106" actId="1076"/>
          <ac:spMkLst>
            <pc:docMk/>
            <pc:sldMk cId="4028739318" sldId="1584"/>
            <ac:spMk id="27" creationId="{00000000-0000-0000-0000-000000000000}"/>
          </ac:spMkLst>
        </pc:spChg>
        <pc:spChg chg="mod">
          <ac:chgData name="Michael Collier" userId="c2873510-4a44-4d85-aef3-d7e8e051fe69" providerId="ADAL" clId="{CB384C6B-A00D-433E-855E-730CF8DB42CF}" dt="2018-03-09T02:11:25.770" v="3105" actId="1076"/>
          <ac:spMkLst>
            <pc:docMk/>
            <pc:sldMk cId="4028739318" sldId="1584"/>
            <ac:spMk id="45" creationId="{00000000-0000-0000-0000-000000000000}"/>
          </ac:spMkLst>
        </pc:spChg>
        <pc:spChg chg="mod">
          <ac:chgData name="Michael Collier" userId="c2873510-4a44-4d85-aef3-d7e8e051fe69" providerId="ADAL" clId="{CB384C6B-A00D-433E-855E-730CF8DB42CF}" dt="2018-03-09T02:11:04.998" v="3101" actId="14100"/>
          <ac:spMkLst>
            <pc:docMk/>
            <pc:sldMk cId="4028739318" sldId="1584"/>
            <ac:spMk id="47" creationId="{00000000-0000-0000-0000-000000000000}"/>
          </ac:spMkLst>
        </pc:spChg>
        <pc:spChg chg="mod">
          <ac:chgData name="Michael Collier" userId="c2873510-4a44-4d85-aef3-d7e8e051fe69" providerId="ADAL" clId="{CB384C6B-A00D-433E-855E-730CF8DB42CF}" dt="2018-03-09T02:10:55.941" v="3099" actId="403"/>
          <ac:spMkLst>
            <pc:docMk/>
            <pc:sldMk cId="4028739318" sldId="1584"/>
            <ac:spMk id="48" creationId="{00000000-0000-0000-0000-000000000000}"/>
          </ac:spMkLst>
        </pc:spChg>
        <pc:grpChg chg="mod">
          <ac:chgData name="Michael Collier" userId="c2873510-4a44-4d85-aef3-d7e8e051fe69" providerId="ADAL" clId="{CB384C6B-A00D-433E-855E-730CF8DB42CF}" dt="2018-03-09T02:11:20.125" v="3104" actId="1076"/>
          <ac:grpSpMkLst>
            <pc:docMk/>
            <pc:sldMk cId="4028739318" sldId="1584"/>
            <ac:grpSpMk id="8" creationId="{487227BE-3AA1-4C60-910D-6011E99721AD}"/>
          </ac:grpSpMkLst>
        </pc:grpChg>
        <pc:picChg chg="mod">
          <ac:chgData name="Michael Collier" userId="c2873510-4a44-4d85-aef3-d7e8e051fe69" providerId="ADAL" clId="{CB384C6B-A00D-433E-855E-730CF8DB42CF}" dt="2018-03-09T02:11:16.562" v="3102" actId="1076"/>
          <ac:picMkLst>
            <pc:docMk/>
            <pc:sldMk cId="4028739318" sldId="1584"/>
            <ac:picMk id="10" creationId="{F46B04FD-CD20-4A04-AC25-AD0395A4763D}"/>
          </ac:picMkLst>
        </pc:picChg>
        <pc:picChg chg="mod">
          <ac:chgData name="Michael Collier" userId="c2873510-4a44-4d85-aef3-d7e8e051fe69" providerId="ADAL" clId="{CB384C6B-A00D-433E-855E-730CF8DB42CF}" dt="2018-03-09T02:11:16.562" v="3102" actId="1076"/>
          <ac:picMkLst>
            <pc:docMk/>
            <pc:sldMk cId="4028739318" sldId="1584"/>
            <ac:picMk id="12" creationId="{00000000-0000-0000-0000-000000000000}"/>
          </ac:picMkLst>
        </pc:picChg>
        <pc:picChg chg="mod">
          <ac:chgData name="Michael Collier" userId="c2873510-4a44-4d85-aef3-d7e8e051fe69" providerId="ADAL" clId="{CB384C6B-A00D-433E-855E-730CF8DB42CF}" dt="2018-03-09T02:11:16.562" v="3102" actId="1076"/>
          <ac:picMkLst>
            <pc:docMk/>
            <pc:sldMk cId="4028739318" sldId="1584"/>
            <ac:picMk id="14" creationId="{00000000-0000-0000-0000-000000000000}"/>
          </ac:picMkLst>
        </pc:picChg>
        <pc:picChg chg="mod">
          <ac:chgData name="Michael Collier" userId="c2873510-4a44-4d85-aef3-d7e8e051fe69" providerId="ADAL" clId="{CB384C6B-A00D-433E-855E-730CF8DB42CF}" dt="2018-03-09T02:11:16.562" v="3102" actId="1076"/>
          <ac:picMkLst>
            <pc:docMk/>
            <pc:sldMk cId="4028739318" sldId="1584"/>
            <ac:picMk id="16" creationId="{00000000-0000-0000-0000-000000000000}"/>
          </ac:picMkLst>
        </pc:picChg>
        <pc:picChg chg="mod">
          <ac:chgData name="Michael Collier" userId="c2873510-4a44-4d85-aef3-d7e8e051fe69" providerId="ADAL" clId="{CB384C6B-A00D-433E-855E-730CF8DB42CF}" dt="2018-03-09T02:11:16.562" v="3102" actId="1076"/>
          <ac:picMkLst>
            <pc:docMk/>
            <pc:sldMk cId="4028739318" sldId="1584"/>
            <ac:picMk id="18" creationId="{00000000-0000-0000-0000-000000000000}"/>
          </ac:picMkLst>
        </pc:picChg>
        <pc:picChg chg="mod">
          <ac:chgData name="Michael Collier" userId="c2873510-4a44-4d85-aef3-d7e8e051fe69" providerId="ADAL" clId="{CB384C6B-A00D-433E-855E-730CF8DB42CF}" dt="2018-03-09T02:11:16.562" v="3102" actId="1076"/>
          <ac:picMkLst>
            <pc:docMk/>
            <pc:sldMk cId="4028739318" sldId="1584"/>
            <ac:picMk id="20" creationId="{00000000-0000-0000-0000-000000000000}"/>
          </ac:picMkLst>
        </pc:picChg>
      </pc:sldChg>
      <pc:sldChg chg="del ord modTransition">
        <pc:chgData name="Michael Collier" userId="c2873510-4a44-4d85-aef3-d7e8e051fe69" providerId="ADAL" clId="{CB384C6B-A00D-433E-855E-730CF8DB42CF}" dt="2018-03-09T02:26:16.118" v="3229" actId="2696"/>
        <pc:sldMkLst>
          <pc:docMk/>
          <pc:sldMk cId="707555767" sldId="1586"/>
        </pc:sldMkLst>
      </pc:sldChg>
      <pc:sldChg chg="add del">
        <pc:chgData name="Michael Collier" userId="c2873510-4a44-4d85-aef3-d7e8e051fe69" providerId="ADAL" clId="{CB384C6B-A00D-433E-855E-730CF8DB42CF}" dt="2018-03-09T02:26:25.280" v="3231" actId="20577"/>
        <pc:sldMkLst>
          <pc:docMk/>
          <pc:sldMk cId="3213817584" sldId="1586"/>
        </pc:sldMkLst>
      </pc:sldChg>
      <pc:sldChg chg="add ord">
        <pc:chgData name="Michael Collier" userId="c2873510-4a44-4d85-aef3-d7e8e051fe69" providerId="ADAL" clId="{CB384C6B-A00D-433E-855E-730CF8DB42CF}" dt="2018-03-09T03:51:48.253" v="4065"/>
        <pc:sldMkLst>
          <pc:docMk/>
          <pc:sldMk cId="3319574289" sldId="1586"/>
        </pc:sldMkLst>
      </pc:sldChg>
      <pc:sldChg chg="ord">
        <pc:chgData name="Michael Collier" userId="c2873510-4a44-4d85-aef3-d7e8e051fe69" providerId="ADAL" clId="{CB384C6B-A00D-433E-855E-730CF8DB42CF}" dt="2018-03-09T03:51:48.253" v="4065"/>
        <pc:sldMkLst>
          <pc:docMk/>
          <pc:sldMk cId="2552885143" sldId="1588"/>
        </pc:sldMkLst>
      </pc:sldChg>
      <pc:sldChg chg="ord">
        <pc:chgData name="Michael Collier" userId="c2873510-4a44-4d85-aef3-d7e8e051fe69" providerId="ADAL" clId="{CB384C6B-A00D-433E-855E-730CF8DB42CF}" dt="2018-03-09T03:51:48.253" v="4065"/>
        <pc:sldMkLst>
          <pc:docMk/>
          <pc:sldMk cId="437669315" sldId="1589"/>
        </pc:sldMkLst>
      </pc:sldChg>
      <pc:sldChg chg="addSp modSp ord modNotesTx">
        <pc:chgData name="Michael Collier" userId="c2873510-4a44-4d85-aef3-d7e8e051fe69" providerId="ADAL" clId="{CB384C6B-A00D-433E-855E-730CF8DB42CF}" dt="2018-03-09T02:39:04.930" v="3421" actId="947"/>
        <pc:sldMkLst>
          <pc:docMk/>
          <pc:sldMk cId="705376088" sldId="1591"/>
        </pc:sldMkLst>
        <pc:spChg chg="add mod">
          <ac:chgData name="Michael Collier" userId="c2873510-4a44-4d85-aef3-d7e8e051fe69" providerId="ADAL" clId="{CB384C6B-A00D-433E-855E-730CF8DB42CF}" dt="2018-03-09T02:38:41.248" v="3416" actId="14100"/>
          <ac:spMkLst>
            <pc:docMk/>
            <pc:sldMk cId="705376088" sldId="1591"/>
            <ac:spMk id="2" creationId="{B479485D-6526-4F8C-BEE8-6386EC508059}"/>
          </ac:spMkLst>
        </pc:spChg>
        <pc:spChg chg="mod">
          <ac:chgData name="Michael Collier" userId="c2873510-4a44-4d85-aef3-d7e8e051fe69" providerId="ADAL" clId="{CB384C6B-A00D-433E-855E-730CF8DB42CF}" dt="2018-03-09T02:39:04.930" v="3421" actId="947"/>
          <ac:spMkLst>
            <pc:docMk/>
            <pc:sldMk cId="705376088" sldId="1591"/>
            <ac:spMk id="8" creationId="{00000000-0000-0000-0000-000000000000}"/>
          </ac:spMkLst>
        </pc:spChg>
      </pc:sldChg>
      <pc:sldChg chg="ord">
        <pc:chgData name="Michael Collier" userId="c2873510-4a44-4d85-aef3-d7e8e051fe69" providerId="ADAL" clId="{CB384C6B-A00D-433E-855E-730CF8DB42CF}" dt="2018-03-09T03:51:48.253" v="4065"/>
        <pc:sldMkLst>
          <pc:docMk/>
          <pc:sldMk cId="1613775756" sldId="1595"/>
        </pc:sldMkLst>
      </pc:sldChg>
      <pc:sldChg chg="del modTransition">
        <pc:chgData name="Michael Collier" userId="c2873510-4a44-4d85-aef3-d7e8e051fe69" providerId="ADAL" clId="{CB384C6B-A00D-433E-855E-730CF8DB42CF}" dt="2018-03-09T02:59:21.817" v="3646" actId="2696"/>
        <pc:sldMkLst>
          <pc:docMk/>
          <pc:sldMk cId="2311906511" sldId="1595"/>
        </pc:sldMkLst>
      </pc:sldChg>
      <pc:sldChg chg="addSp modSp add modTransition">
        <pc:chgData name="Michael Collier" userId="c2873510-4a44-4d85-aef3-d7e8e051fe69" providerId="ADAL" clId="{CB384C6B-A00D-433E-855E-730CF8DB42CF}" dt="2018-03-08T20:37:11.038" v="2655" actId="255"/>
        <pc:sldMkLst>
          <pc:docMk/>
          <pc:sldMk cId="3633545289" sldId="1597"/>
        </pc:sldMkLst>
        <pc:spChg chg="add mod">
          <ac:chgData name="Michael Collier" userId="c2873510-4a44-4d85-aef3-d7e8e051fe69" providerId="ADAL" clId="{CB384C6B-A00D-433E-855E-730CF8DB42CF}" dt="2018-03-08T20:36:50.509" v="2650" actId="20577"/>
          <ac:spMkLst>
            <pc:docMk/>
            <pc:sldMk cId="3633545289" sldId="1597"/>
            <ac:spMk id="2" creationId="{C63313FA-B62B-4877-901D-91DE5308DBB5}"/>
          </ac:spMkLst>
        </pc:spChg>
        <pc:spChg chg="add mod">
          <ac:chgData name="Michael Collier" userId="c2873510-4a44-4d85-aef3-d7e8e051fe69" providerId="ADAL" clId="{CB384C6B-A00D-433E-855E-730CF8DB42CF}" dt="2018-03-08T20:37:11.038" v="2655" actId="255"/>
          <ac:spMkLst>
            <pc:docMk/>
            <pc:sldMk cId="3633545289" sldId="1597"/>
            <ac:spMk id="3" creationId="{6E715BCE-C51B-4694-A4A8-1FAC5F6AD665}"/>
          </ac:spMkLst>
        </pc:spChg>
        <pc:spChg chg="add mod">
          <ac:chgData name="Michael Collier" userId="c2873510-4a44-4d85-aef3-d7e8e051fe69" providerId="ADAL" clId="{CB384C6B-A00D-433E-855E-730CF8DB42CF}" dt="2018-03-07T17:30:05.535" v="48" actId="1076"/>
          <ac:spMkLst>
            <pc:docMk/>
            <pc:sldMk cId="3633545289" sldId="1597"/>
            <ac:spMk id="4" creationId="{67C15052-3D3A-4747-BA25-C8BFFC4C090C}"/>
          </ac:spMkLst>
        </pc:spChg>
      </pc:sldChg>
      <pc:sldChg chg="addSp delSp modSp">
        <pc:chgData name="Michael Collier" userId="c2873510-4a44-4d85-aef3-d7e8e051fe69" providerId="ADAL" clId="{CB384C6B-A00D-433E-855E-730CF8DB42CF}" dt="2018-03-09T02:15:32.382" v="3166" actId="20577"/>
        <pc:sldMkLst>
          <pc:docMk/>
          <pc:sldMk cId="3618179520" sldId="1602"/>
        </pc:sldMkLst>
        <pc:spChg chg="add del mod">
          <ac:chgData name="Michael Collier" userId="c2873510-4a44-4d85-aef3-d7e8e051fe69" providerId="ADAL" clId="{CB384C6B-A00D-433E-855E-730CF8DB42CF}" dt="2018-03-09T02:15:32.382" v="3166" actId="20577"/>
          <ac:spMkLst>
            <pc:docMk/>
            <pc:sldMk cId="3618179520" sldId="1602"/>
            <ac:spMk id="4" creationId="{464A6E0C-7177-4537-85FC-ACF89862B8A7}"/>
          </ac:spMkLst>
        </pc:spChg>
        <pc:spChg chg="mod">
          <ac:chgData name="Michael Collier" userId="c2873510-4a44-4d85-aef3-d7e8e051fe69" providerId="ADAL" clId="{CB384C6B-A00D-433E-855E-730CF8DB42CF}" dt="2018-03-07T17:50:58.631" v="87" actId="14100"/>
          <ac:spMkLst>
            <pc:docMk/>
            <pc:sldMk cId="3618179520" sldId="1602"/>
            <ac:spMk id="19" creationId="{00000000-0000-0000-0000-000000000000}"/>
          </ac:spMkLst>
        </pc:spChg>
        <pc:spChg chg="mod">
          <ac:chgData name="Michael Collier" userId="c2873510-4a44-4d85-aef3-d7e8e051fe69" providerId="ADAL" clId="{CB384C6B-A00D-433E-855E-730CF8DB42CF}" dt="2018-03-07T17:51:08.821" v="88" actId="14100"/>
          <ac:spMkLst>
            <pc:docMk/>
            <pc:sldMk cId="3618179520" sldId="1602"/>
            <ac:spMk id="20" creationId="{00000000-0000-0000-0000-000000000000}"/>
          </ac:spMkLst>
        </pc:spChg>
        <pc:spChg chg="mod">
          <ac:chgData name="Michael Collier" userId="c2873510-4a44-4d85-aef3-d7e8e051fe69" providerId="ADAL" clId="{CB384C6B-A00D-433E-855E-730CF8DB42CF}" dt="2018-03-07T17:50:45.074" v="86" actId="114"/>
          <ac:spMkLst>
            <pc:docMk/>
            <pc:sldMk cId="3618179520" sldId="1602"/>
            <ac:spMk id="41" creationId="{00000000-0000-0000-0000-000000000000}"/>
          </ac:spMkLst>
        </pc:spChg>
        <pc:picChg chg="add mod modCrop">
          <ac:chgData name="Michael Collier" userId="c2873510-4a44-4d85-aef3-d7e8e051fe69" providerId="ADAL" clId="{CB384C6B-A00D-433E-855E-730CF8DB42CF}" dt="2018-03-07T17:52:27.035" v="100" actId="14100"/>
          <ac:picMkLst>
            <pc:docMk/>
            <pc:sldMk cId="3618179520" sldId="1602"/>
            <ac:picMk id="1026" creationId="{1B3CB6AD-DBBD-4334-BEB3-4395505EB7E2}"/>
          </ac:picMkLst>
        </pc:picChg>
        <pc:picChg chg="del mod">
          <ac:chgData name="Michael Collier" userId="c2873510-4a44-4d85-aef3-d7e8e051fe69" providerId="ADAL" clId="{CB384C6B-A00D-433E-855E-730CF8DB42CF}" dt="2018-03-07T17:51:57.549" v="93" actId="478"/>
          <ac:picMkLst>
            <pc:docMk/>
            <pc:sldMk cId="3618179520" sldId="1602"/>
            <ac:picMk id="2056" creationId="{957793CC-6395-4D71-8F16-C6EB5ACF12F4}"/>
          </ac:picMkLst>
        </pc:picChg>
      </pc:sldChg>
      <pc:sldChg chg="addSp delSp modSp add">
        <pc:chgData name="Michael Collier" userId="c2873510-4a44-4d85-aef3-d7e8e051fe69" providerId="ADAL" clId="{CB384C6B-A00D-433E-855E-730CF8DB42CF}" dt="2018-03-09T02:16:32.552" v="3169" actId="207"/>
        <pc:sldMkLst>
          <pc:docMk/>
          <pc:sldMk cId="4111969449" sldId="1646"/>
        </pc:sldMkLst>
        <pc:spChg chg="mod">
          <ac:chgData name="Michael Collier" userId="c2873510-4a44-4d85-aef3-d7e8e051fe69" providerId="ADAL" clId="{CB384C6B-A00D-433E-855E-730CF8DB42CF}" dt="2018-03-09T02:15:31.526" v="3165" actId="1076"/>
          <ac:spMkLst>
            <pc:docMk/>
            <pc:sldMk cId="4111969449" sldId="1646"/>
            <ac:spMk id="2" creationId="{00000000-0000-0000-0000-000000000000}"/>
          </ac:spMkLst>
        </pc:spChg>
        <pc:spChg chg="add mod">
          <ac:chgData name="Michael Collier" userId="c2873510-4a44-4d85-aef3-d7e8e051fe69" providerId="ADAL" clId="{CB384C6B-A00D-433E-855E-730CF8DB42CF}" dt="2018-03-09T02:16:32.552" v="3169" actId="207"/>
          <ac:spMkLst>
            <pc:docMk/>
            <pc:sldMk cId="4111969449" sldId="1646"/>
            <ac:spMk id="4" creationId="{EB2084A6-CC6F-477D-9F98-FE752D256CAF}"/>
          </ac:spMkLst>
        </pc:spChg>
        <pc:spChg chg="add mod">
          <ac:chgData name="Michael Collier" userId="c2873510-4a44-4d85-aef3-d7e8e051fe69" providerId="ADAL" clId="{CB384C6B-A00D-433E-855E-730CF8DB42CF}" dt="2018-03-07T17:55:18.918" v="156" actId="1076"/>
          <ac:spMkLst>
            <pc:docMk/>
            <pc:sldMk cId="4111969449" sldId="1646"/>
            <ac:spMk id="5" creationId="{AA5374D7-EA10-44DD-A28C-18A8955F3899}"/>
          </ac:spMkLst>
        </pc:spChg>
        <pc:spChg chg="add del mod">
          <ac:chgData name="Michael Collier" userId="c2873510-4a44-4d85-aef3-d7e8e051fe69" providerId="ADAL" clId="{CB384C6B-A00D-433E-855E-730CF8DB42CF}" dt="2018-03-09T02:15:32.382" v="3166" actId="207"/>
          <ac:spMkLst>
            <pc:docMk/>
            <pc:sldMk cId="4111969449" sldId="1646"/>
            <ac:spMk id="6" creationId="{99DFA540-8F99-4AA1-9A00-6BFD4F4E6374}"/>
          </ac:spMkLst>
        </pc:spChg>
        <pc:spChg chg="add del mod">
          <ac:chgData name="Michael Collier" userId="c2873510-4a44-4d85-aef3-d7e8e051fe69" providerId="ADAL" clId="{CB384C6B-A00D-433E-855E-730CF8DB42CF}" dt="2018-03-09T02:15:50.374" v="3168" actId="207"/>
          <ac:spMkLst>
            <pc:docMk/>
            <pc:sldMk cId="4111969449" sldId="1646"/>
            <ac:spMk id="7" creationId="{43BFE88D-8CC1-4AE7-BC8C-4F2A507C3109}"/>
          </ac:spMkLst>
        </pc:spChg>
        <pc:spChg chg="del">
          <ac:chgData name="Michael Collier" userId="c2873510-4a44-4d85-aef3-d7e8e051fe69" providerId="ADAL" clId="{CB384C6B-A00D-433E-855E-730CF8DB42CF}" dt="2018-03-07T17:53:03.741" v="107" actId="478"/>
          <ac:spMkLst>
            <pc:docMk/>
            <pc:sldMk cId="4111969449" sldId="1646"/>
            <ac:spMk id="19" creationId="{00000000-0000-0000-0000-000000000000}"/>
          </ac:spMkLst>
        </pc:spChg>
        <pc:spChg chg="del">
          <ac:chgData name="Michael Collier" userId="c2873510-4a44-4d85-aef3-d7e8e051fe69" providerId="ADAL" clId="{CB384C6B-A00D-433E-855E-730CF8DB42CF}" dt="2018-03-07T17:53:04.964" v="108" actId="478"/>
          <ac:spMkLst>
            <pc:docMk/>
            <pc:sldMk cId="4111969449" sldId="1646"/>
            <ac:spMk id="20" creationId="{00000000-0000-0000-0000-000000000000}"/>
          </ac:spMkLst>
        </pc:spChg>
        <pc:spChg chg="del mod">
          <ac:chgData name="Michael Collier" userId="c2873510-4a44-4d85-aef3-d7e8e051fe69" providerId="ADAL" clId="{CB384C6B-A00D-433E-855E-730CF8DB42CF}" dt="2018-03-07T17:53:00.386" v="105" actId="478"/>
          <ac:spMkLst>
            <pc:docMk/>
            <pc:sldMk cId="4111969449" sldId="1646"/>
            <ac:spMk id="21" creationId="{00000000-0000-0000-0000-000000000000}"/>
          </ac:spMkLst>
        </pc:spChg>
        <pc:spChg chg="add mod">
          <ac:chgData name="Michael Collier" userId="c2873510-4a44-4d85-aef3-d7e8e051fe69" providerId="ADAL" clId="{CB384C6B-A00D-433E-855E-730CF8DB42CF}" dt="2018-03-07T17:55:28.713" v="158" actId="1076"/>
          <ac:spMkLst>
            <pc:docMk/>
            <pc:sldMk cId="4111969449" sldId="1646"/>
            <ac:spMk id="26" creationId="{11E3F0DA-F796-45F3-AC89-C6DEBE84AFA4}"/>
          </ac:spMkLst>
        </pc:spChg>
        <pc:spChg chg="mod">
          <ac:chgData name="Michael Collier" userId="c2873510-4a44-4d85-aef3-d7e8e051fe69" providerId="ADAL" clId="{CB384C6B-A00D-433E-855E-730CF8DB42CF}" dt="2018-03-09T02:15:30.901" v="3164" actId="1076"/>
          <ac:spMkLst>
            <pc:docMk/>
            <pc:sldMk cId="4111969449" sldId="1646"/>
            <ac:spMk id="33" creationId="{00000000-0000-0000-0000-000000000000}"/>
          </ac:spMkLst>
        </pc:spChg>
        <pc:spChg chg="del">
          <ac:chgData name="Michael Collier" userId="c2873510-4a44-4d85-aef3-d7e8e051fe69" providerId="ADAL" clId="{CB384C6B-A00D-433E-855E-730CF8DB42CF}" dt="2018-03-07T17:53:07.294" v="109" actId="478"/>
          <ac:spMkLst>
            <pc:docMk/>
            <pc:sldMk cId="4111969449" sldId="1646"/>
            <ac:spMk id="34" creationId="{00000000-0000-0000-0000-000000000000}"/>
          </ac:spMkLst>
        </pc:spChg>
        <pc:spChg chg="del">
          <ac:chgData name="Michael Collier" userId="c2873510-4a44-4d85-aef3-d7e8e051fe69" providerId="ADAL" clId="{CB384C6B-A00D-433E-855E-730CF8DB42CF}" dt="2018-03-07T17:53:02.549" v="106" actId="478"/>
          <ac:spMkLst>
            <pc:docMk/>
            <pc:sldMk cId="4111969449" sldId="1646"/>
            <ac:spMk id="41" creationId="{00000000-0000-0000-0000-000000000000}"/>
          </ac:spMkLst>
        </pc:spChg>
      </pc:sldChg>
      <pc:sldChg chg="del">
        <pc:chgData name="Michael Collier" userId="c2873510-4a44-4d85-aef3-d7e8e051fe69" providerId="ADAL" clId="{CB384C6B-A00D-433E-855E-730CF8DB42CF}" dt="2018-03-09T03:47:57.042" v="4046" actId="2696"/>
        <pc:sldMkLst>
          <pc:docMk/>
          <pc:sldMk cId="1239209007" sldId="1647"/>
        </pc:sldMkLst>
      </pc:sldChg>
      <pc:sldChg chg="del modTransition">
        <pc:chgData name="Michael Collier" userId="c2873510-4a44-4d85-aef3-d7e8e051fe69" providerId="ADAL" clId="{CB384C6B-A00D-433E-855E-730CF8DB42CF}" dt="2018-03-09T02:40:48.517" v="3423" actId="2696"/>
        <pc:sldMkLst>
          <pc:docMk/>
          <pc:sldMk cId="3419432853" sldId="1652"/>
        </pc:sldMkLst>
      </pc:sldChg>
      <pc:sldChg chg="ord">
        <pc:chgData name="Michael Collier" userId="c2873510-4a44-4d85-aef3-d7e8e051fe69" providerId="ADAL" clId="{CB384C6B-A00D-433E-855E-730CF8DB42CF}" dt="2018-03-09T03:51:48.253" v="4065"/>
        <pc:sldMkLst>
          <pc:docMk/>
          <pc:sldMk cId="4160799212" sldId="1652"/>
        </pc:sldMkLst>
      </pc:sldChg>
      <pc:sldChg chg="addSp delSp modSp add del ord modTransition modNotesTx">
        <pc:chgData name="Michael Collier" userId="c2873510-4a44-4d85-aef3-d7e8e051fe69" providerId="ADAL" clId="{CB384C6B-A00D-433E-855E-730CF8DB42CF}" dt="2018-03-09T03:14:36.971" v="3876" actId="2696"/>
        <pc:sldMkLst>
          <pc:docMk/>
          <pc:sldMk cId="72915117" sldId="1654"/>
        </pc:sldMkLst>
        <pc:spChg chg="add del mod">
          <ac:chgData name="Michael Collier" userId="c2873510-4a44-4d85-aef3-d7e8e051fe69" providerId="ADAL" clId="{CB384C6B-A00D-433E-855E-730CF8DB42CF}" dt="2018-03-09T03:00:18.942" v="3647" actId="2696"/>
          <ac:spMkLst>
            <pc:docMk/>
            <pc:sldMk cId="72915117" sldId="1654"/>
            <ac:spMk id="2" creationId="{CDE045D2-CDA1-4A87-9DAE-1567DD8C0C32}"/>
          </ac:spMkLst>
        </pc:spChg>
        <pc:spChg chg="del">
          <ac:chgData name="Michael Collier" userId="c2873510-4a44-4d85-aef3-d7e8e051fe69" providerId="ADAL" clId="{CB384C6B-A00D-433E-855E-730CF8DB42CF}" dt="2018-03-07T18:05:32.173" v="294" actId="242"/>
          <ac:spMkLst>
            <pc:docMk/>
            <pc:sldMk cId="72915117" sldId="1654"/>
            <ac:spMk id="2" creationId="{9CCAC1DC-1801-47BB-9324-D39C7F755BC7}"/>
          </ac:spMkLst>
        </pc:spChg>
        <pc:spChg chg="del">
          <ac:chgData name="Michael Collier" userId="c2873510-4a44-4d85-aef3-d7e8e051fe69" providerId="ADAL" clId="{CB384C6B-A00D-433E-855E-730CF8DB42CF}" dt="2018-03-07T18:05:32.173" v="294" actId="242"/>
          <ac:spMkLst>
            <pc:docMk/>
            <pc:sldMk cId="72915117" sldId="1654"/>
            <ac:spMk id="3" creationId="{078F0977-ABF9-40F3-BB96-427E5CF4C533}"/>
          </ac:spMkLst>
        </pc:spChg>
        <pc:spChg chg="add mod">
          <ac:chgData name="Michael Collier" userId="c2873510-4a44-4d85-aef3-d7e8e051fe69" providerId="ADAL" clId="{CB384C6B-A00D-433E-855E-730CF8DB42CF}" dt="2018-03-07T18:05:46.049" v="342" actId="20577"/>
          <ac:spMkLst>
            <pc:docMk/>
            <pc:sldMk cId="72915117" sldId="1654"/>
            <ac:spMk id="4" creationId="{6EE811C1-0EAA-42EB-8560-838A5247B63D}"/>
          </ac:spMkLst>
        </pc:spChg>
        <pc:spChg chg="add mod">
          <ac:chgData name="Michael Collier" userId="c2873510-4a44-4d85-aef3-d7e8e051fe69" providerId="ADAL" clId="{CB384C6B-A00D-433E-855E-730CF8DB42CF}" dt="2018-03-09T03:00:47.725" v="3653" actId="404"/>
          <ac:spMkLst>
            <pc:docMk/>
            <pc:sldMk cId="72915117" sldId="1654"/>
            <ac:spMk id="5" creationId="{AE7EB03A-E88A-4BC8-BE1D-C58FD1F9A79D}"/>
          </ac:spMkLst>
        </pc:spChg>
        <pc:spChg chg="add del mod">
          <ac:chgData name="Michael Collier" userId="c2873510-4a44-4d85-aef3-d7e8e051fe69" providerId="ADAL" clId="{CB384C6B-A00D-433E-855E-730CF8DB42CF}" dt="2018-03-08T19:43:36.168" v="1886" actId="478"/>
          <ac:spMkLst>
            <pc:docMk/>
            <pc:sldMk cId="72915117" sldId="1654"/>
            <ac:spMk id="7" creationId="{0A19D4B7-7130-4335-8087-5E5257107E46}"/>
          </ac:spMkLst>
        </pc:spChg>
        <pc:spChg chg="mod">
          <ac:chgData name="Michael Collier" userId="c2873510-4a44-4d85-aef3-d7e8e051fe69" providerId="ADAL" clId="{CB384C6B-A00D-433E-855E-730CF8DB42CF}" dt="2018-03-08T19:43:54.961" v="1891" actId="404"/>
          <ac:spMkLst>
            <pc:docMk/>
            <pc:sldMk cId="72915117" sldId="1654"/>
            <ac:spMk id="14" creationId="{87CFF48E-7D67-4583-8907-6E267320CE60}"/>
          </ac:spMkLst>
        </pc:spChg>
        <pc:spChg chg="mod">
          <ac:chgData name="Michael Collier" userId="c2873510-4a44-4d85-aef3-d7e8e051fe69" providerId="ADAL" clId="{CB384C6B-A00D-433E-855E-730CF8DB42CF}" dt="2018-03-08T19:43:54.961" v="1891" actId="404"/>
          <ac:spMkLst>
            <pc:docMk/>
            <pc:sldMk cId="72915117" sldId="1654"/>
            <ac:spMk id="21" creationId="{50B45801-4CF9-4BF6-8171-5D279EE9A916}"/>
          </ac:spMkLst>
        </pc:spChg>
        <pc:spChg chg="mod">
          <ac:chgData name="Michael Collier" userId="c2873510-4a44-4d85-aef3-d7e8e051fe69" providerId="ADAL" clId="{CB384C6B-A00D-433E-855E-730CF8DB42CF}" dt="2018-03-08T19:43:54.961" v="1891" actId="404"/>
          <ac:spMkLst>
            <pc:docMk/>
            <pc:sldMk cId="72915117" sldId="1654"/>
            <ac:spMk id="22" creationId="{DAD653ED-812D-4556-A38A-52C9969788F4}"/>
          </ac:spMkLst>
        </pc:spChg>
        <pc:spChg chg="mod">
          <ac:chgData name="Michael Collier" userId="c2873510-4a44-4d85-aef3-d7e8e051fe69" providerId="ADAL" clId="{CB384C6B-A00D-433E-855E-730CF8DB42CF}" dt="2018-03-08T19:43:54.961" v="1891" actId="404"/>
          <ac:spMkLst>
            <pc:docMk/>
            <pc:sldMk cId="72915117" sldId="1654"/>
            <ac:spMk id="23" creationId="{962B691D-8BFC-4BB3-963D-FED291406340}"/>
          </ac:spMkLst>
        </pc:spChg>
        <pc:spChg chg="mod">
          <ac:chgData name="Michael Collier" userId="c2873510-4a44-4d85-aef3-d7e8e051fe69" providerId="ADAL" clId="{CB384C6B-A00D-433E-855E-730CF8DB42CF}" dt="2018-03-08T19:43:54.961" v="1891" actId="404"/>
          <ac:spMkLst>
            <pc:docMk/>
            <pc:sldMk cId="72915117" sldId="1654"/>
            <ac:spMk id="24" creationId="{6165AE32-60C9-4F5B-B845-1D3EC1E3BC86}"/>
          </ac:spMkLst>
        </pc:spChg>
        <pc:grpChg chg="add mod">
          <ac:chgData name="Michael Collier" userId="c2873510-4a44-4d85-aef3-d7e8e051fe69" providerId="ADAL" clId="{CB384C6B-A00D-433E-855E-730CF8DB42CF}" dt="2018-03-09T03:00:41.619" v="3652" actId="1076"/>
          <ac:grpSpMkLst>
            <pc:docMk/>
            <pc:sldMk cId="72915117" sldId="1654"/>
            <ac:grpSpMk id="8" creationId="{1B079D24-AF2B-4330-BBEB-EC07A6CB13EC}"/>
          </ac:grpSpMkLst>
        </pc:grpChg>
        <pc:graphicFrameChg chg="add mod modGraphic">
          <ac:chgData name="Michael Collier" userId="c2873510-4a44-4d85-aef3-d7e8e051fe69" providerId="ADAL" clId="{CB384C6B-A00D-433E-855E-730CF8DB42CF}" dt="2018-03-09T03:01:14.385" v="3655" actId="1076"/>
          <ac:graphicFrameMkLst>
            <pc:docMk/>
            <pc:sldMk cId="72915117" sldId="1654"/>
            <ac:graphicFrameMk id="6" creationId="{A9F8082F-32FD-4C6F-A7DC-0C02C083D3B8}"/>
          </ac:graphicFrameMkLst>
        </pc:graphicFrameChg>
      </pc:sldChg>
      <pc:sldChg chg="ord">
        <pc:chgData name="Michael Collier" userId="c2873510-4a44-4d85-aef3-d7e8e051fe69" providerId="ADAL" clId="{CB384C6B-A00D-433E-855E-730CF8DB42CF}" dt="2018-03-09T03:51:48.253" v="4065"/>
        <pc:sldMkLst>
          <pc:docMk/>
          <pc:sldMk cId="3064873485" sldId="1654"/>
        </pc:sldMkLst>
      </pc:sldChg>
      <pc:sldChg chg="addSp delSp modSp add delAnim modAnim modNotesTx">
        <pc:chgData name="Michael Collier" userId="c2873510-4a44-4d85-aef3-d7e8e051fe69" providerId="ADAL" clId="{CB384C6B-A00D-433E-855E-730CF8DB42CF}" dt="2018-03-09T02:59:13.879" v="3645" actId="20577"/>
        <pc:sldMkLst>
          <pc:docMk/>
          <pc:sldMk cId="4137199266" sldId="1655"/>
        </pc:sldMkLst>
        <pc:spChg chg="mod">
          <ac:chgData name="Michael Collier" userId="c2873510-4a44-4d85-aef3-d7e8e051fe69" providerId="ADAL" clId="{CB384C6B-A00D-433E-855E-730CF8DB42CF}" dt="2018-03-07T19:48:33.944" v="708" actId="14100"/>
          <ac:spMkLst>
            <pc:docMk/>
            <pc:sldMk cId="4137199266" sldId="1655"/>
            <ac:spMk id="8" creationId="{00000000-0000-0000-0000-000000000000}"/>
          </ac:spMkLst>
        </pc:spChg>
        <pc:spChg chg="mod ord">
          <ac:chgData name="Michael Collier" userId="c2873510-4a44-4d85-aef3-d7e8e051fe69" providerId="ADAL" clId="{CB384C6B-A00D-433E-855E-730CF8DB42CF}" dt="2018-03-07T18:17:43.694" v="406" actId="164"/>
          <ac:spMkLst>
            <pc:docMk/>
            <pc:sldMk cId="4137199266" sldId="1655"/>
            <ac:spMk id="9" creationId="{45A8DCC9-3A23-4890-8CE0-9BC9B8830CF3}"/>
          </ac:spMkLst>
        </pc:spChg>
        <pc:spChg chg="mod">
          <ac:chgData name="Michael Collier" userId="c2873510-4a44-4d85-aef3-d7e8e051fe69" providerId="ADAL" clId="{CB384C6B-A00D-433E-855E-730CF8DB42CF}" dt="2018-03-07T19:39:29.861" v="537" actId="1076"/>
          <ac:spMkLst>
            <pc:docMk/>
            <pc:sldMk cId="4137199266" sldId="1655"/>
            <ac:spMk id="11" creationId="{54C1F869-625B-441E-975A-A010025C208E}"/>
          </ac:spMkLst>
        </pc:spChg>
        <pc:spChg chg="mod">
          <ac:chgData name="Michael Collier" userId="c2873510-4a44-4d85-aef3-d7e8e051fe69" providerId="ADAL" clId="{CB384C6B-A00D-433E-855E-730CF8DB42CF}" dt="2018-03-07T19:43:58.463" v="609" actId="1076"/>
          <ac:spMkLst>
            <pc:docMk/>
            <pc:sldMk cId="4137199266" sldId="1655"/>
            <ac:spMk id="12" creationId="{5B0A3CF3-02E4-4784-AF6F-58086CAB2836}"/>
          </ac:spMkLst>
        </pc:spChg>
        <pc:spChg chg="mod">
          <ac:chgData name="Michael Collier" userId="c2873510-4a44-4d85-aef3-d7e8e051fe69" providerId="ADAL" clId="{CB384C6B-A00D-433E-855E-730CF8DB42CF}" dt="2018-03-07T19:40:54.918" v="561" actId="164"/>
          <ac:spMkLst>
            <pc:docMk/>
            <pc:sldMk cId="4137199266" sldId="1655"/>
            <ac:spMk id="19" creationId="{56ECED4C-7396-4CB9-AC3E-DB0A6B61D4CB}"/>
          </ac:spMkLst>
        </pc:spChg>
        <pc:spChg chg="mod">
          <ac:chgData name="Michael Collier" userId="c2873510-4a44-4d85-aef3-d7e8e051fe69" providerId="ADAL" clId="{CB384C6B-A00D-433E-855E-730CF8DB42CF}" dt="2018-03-07T19:40:54.918" v="561" actId="164"/>
          <ac:spMkLst>
            <pc:docMk/>
            <pc:sldMk cId="4137199266" sldId="1655"/>
            <ac:spMk id="34" creationId="{DCBADA3B-B6EA-4AD1-8FF3-6D2BF9C2B7C0}"/>
          </ac:spMkLst>
        </pc:spChg>
        <pc:spChg chg="mod">
          <ac:chgData name="Michael Collier" userId="c2873510-4a44-4d85-aef3-d7e8e051fe69" providerId="ADAL" clId="{CB384C6B-A00D-433E-855E-730CF8DB42CF}" dt="2018-03-07T18:29:04.513" v="494" actId="14100"/>
          <ac:spMkLst>
            <pc:docMk/>
            <pc:sldMk cId="4137199266" sldId="1655"/>
            <ac:spMk id="36" creationId="{A094B235-A880-49CB-9CDA-40FAFC4A689E}"/>
          </ac:spMkLst>
        </pc:spChg>
        <pc:spChg chg="mod">
          <ac:chgData name="Michael Collier" userId="c2873510-4a44-4d85-aef3-d7e8e051fe69" providerId="ADAL" clId="{CB384C6B-A00D-433E-855E-730CF8DB42CF}" dt="2018-03-07T18:29:16.773" v="496" actId="14100"/>
          <ac:spMkLst>
            <pc:docMk/>
            <pc:sldMk cId="4137199266" sldId="1655"/>
            <ac:spMk id="37" creationId="{2965F491-7FCB-4A44-A591-BD61EEA48FF0}"/>
          </ac:spMkLst>
        </pc:spChg>
        <pc:spChg chg="mod">
          <ac:chgData name="Michael Collier" userId="c2873510-4a44-4d85-aef3-d7e8e051fe69" providerId="ADAL" clId="{CB384C6B-A00D-433E-855E-730CF8DB42CF}" dt="2018-03-07T18:29:09.033" v="495" actId="14100"/>
          <ac:spMkLst>
            <pc:docMk/>
            <pc:sldMk cId="4137199266" sldId="1655"/>
            <ac:spMk id="38" creationId="{277E5654-8CE0-47A0-B538-4114ED9D94F2}"/>
          </ac:spMkLst>
        </pc:spChg>
        <pc:spChg chg="mod">
          <ac:chgData name="Michael Collier" userId="c2873510-4a44-4d85-aef3-d7e8e051fe69" providerId="ADAL" clId="{CB384C6B-A00D-433E-855E-730CF8DB42CF}" dt="2018-03-07T19:44:42.790" v="668" actId="1035"/>
          <ac:spMkLst>
            <pc:docMk/>
            <pc:sldMk cId="4137199266" sldId="1655"/>
            <ac:spMk id="55" creationId="{C5BDE801-A096-4BF6-AE80-8895EBD8E3AD}"/>
          </ac:spMkLst>
        </pc:spChg>
        <pc:spChg chg="mod">
          <ac:chgData name="Michael Collier" userId="c2873510-4a44-4d85-aef3-d7e8e051fe69" providerId="ADAL" clId="{CB384C6B-A00D-433E-855E-730CF8DB42CF}" dt="2018-03-07T19:44:42.790" v="668" actId="1035"/>
          <ac:spMkLst>
            <pc:docMk/>
            <pc:sldMk cId="4137199266" sldId="1655"/>
            <ac:spMk id="56" creationId="{7C6251DE-B802-437A-A474-8C35C7F13FAD}"/>
          </ac:spMkLst>
        </pc:spChg>
        <pc:spChg chg="add del mod">
          <ac:chgData name="Michael Collier" userId="c2873510-4a44-4d85-aef3-d7e8e051fe69" providerId="ADAL" clId="{CB384C6B-A00D-433E-855E-730CF8DB42CF}" dt="2018-03-07T18:20:30.603" v="436" actId="478"/>
          <ac:spMkLst>
            <pc:docMk/>
            <pc:sldMk cId="4137199266" sldId="1655"/>
            <ac:spMk id="79" creationId="{3F54F0A4-48E7-4FEB-8CD8-72ED9752CBB8}"/>
          </ac:spMkLst>
        </pc:spChg>
        <pc:spChg chg="add mod">
          <ac:chgData name="Michael Collier" userId="c2873510-4a44-4d85-aef3-d7e8e051fe69" providerId="ADAL" clId="{CB384C6B-A00D-433E-855E-730CF8DB42CF}" dt="2018-03-07T18:22:41.014" v="486" actId="207"/>
          <ac:spMkLst>
            <pc:docMk/>
            <pc:sldMk cId="4137199266" sldId="1655"/>
            <ac:spMk id="80" creationId="{E1AF487D-FC48-42C6-8120-CB7F72790D45}"/>
          </ac:spMkLst>
        </pc:spChg>
        <pc:spChg chg="add mod">
          <ac:chgData name="Michael Collier" userId="c2873510-4a44-4d85-aef3-d7e8e051fe69" providerId="ADAL" clId="{CB384C6B-A00D-433E-855E-730CF8DB42CF}" dt="2018-03-07T19:45:15.329" v="673" actId="1076"/>
          <ac:spMkLst>
            <pc:docMk/>
            <pc:sldMk cId="4137199266" sldId="1655"/>
            <ac:spMk id="81" creationId="{71797AC9-2C3A-44FB-81CB-D621291DCA6D}"/>
          </ac:spMkLst>
        </pc:spChg>
        <pc:spChg chg="add mod">
          <ac:chgData name="Michael Collier" userId="c2873510-4a44-4d85-aef3-d7e8e051fe69" providerId="ADAL" clId="{CB384C6B-A00D-433E-855E-730CF8DB42CF}" dt="2018-03-07T19:37:24.688" v="531" actId="14100"/>
          <ac:spMkLst>
            <pc:docMk/>
            <pc:sldMk cId="4137199266" sldId="1655"/>
            <ac:spMk id="100" creationId="{0DE6EE40-9F59-4E9A-BD9C-CC53AABE5F74}"/>
          </ac:spMkLst>
        </pc:spChg>
        <pc:spChg chg="add mod">
          <ac:chgData name="Michael Collier" userId="c2873510-4a44-4d85-aef3-d7e8e051fe69" providerId="ADAL" clId="{CB384C6B-A00D-433E-855E-730CF8DB42CF}" dt="2018-03-07T19:37:34.163" v="533" actId="1076"/>
          <ac:spMkLst>
            <pc:docMk/>
            <pc:sldMk cId="4137199266" sldId="1655"/>
            <ac:spMk id="101" creationId="{D4633712-EE56-4982-80BB-18838DC1F5FB}"/>
          </ac:spMkLst>
        </pc:spChg>
        <pc:spChg chg="add mod">
          <ac:chgData name="Michael Collier" userId="c2873510-4a44-4d85-aef3-d7e8e051fe69" providerId="ADAL" clId="{CB384C6B-A00D-433E-855E-730CF8DB42CF}" dt="2018-03-07T19:44:42.790" v="668" actId="1035"/>
          <ac:spMkLst>
            <pc:docMk/>
            <pc:sldMk cId="4137199266" sldId="1655"/>
            <ac:spMk id="102" creationId="{110CE61B-EA6E-49B8-87DC-8D0DAC9BEC31}"/>
          </ac:spMkLst>
        </pc:spChg>
        <pc:spChg chg="add mod">
          <ac:chgData name="Michael Collier" userId="c2873510-4a44-4d85-aef3-d7e8e051fe69" providerId="ADAL" clId="{CB384C6B-A00D-433E-855E-730CF8DB42CF}" dt="2018-03-07T19:40:44.006" v="559" actId="164"/>
          <ac:spMkLst>
            <pc:docMk/>
            <pc:sldMk cId="4137199266" sldId="1655"/>
            <ac:spMk id="104" creationId="{EC3B1274-5479-4EB8-8AA0-E890DB57706E}"/>
          </ac:spMkLst>
        </pc:spChg>
        <pc:spChg chg="add mod">
          <ac:chgData name="Michael Collier" userId="c2873510-4a44-4d85-aef3-d7e8e051fe69" providerId="ADAL" clId="{CB384C6B-A00D-433E-855E-730CF8DB42CF}" dt="2018-03-07T19:40:44.006" v="559" actId="164"/>
          <ac:spMkLst>
            <pc:docMk/>
            <pc:sldMk cId="4137199266" sldId="1655"/>
            <ac:spMk id="105" creationId="{6552BFDA-2A93-400E-B481-7688B3202607}"/>
          </ac:spMkLst>
        </pc:spChg>
        <pc:spChg chg="add mod">
          <ac:chgData name="Michael Collier" userId="c2873510-4a44-4d85-aef3-d7e8e051fe69" providerId="ADAL" clId="{CB384C6B-A00D-433E-855E-730CF8DB42CF}" dt="2018-03-07T19:41:16.789" v="564" actId="1076"/>
          <ac:spMkLst>
            <pc:docMk/>
            <pc:sldMk cId="4137199266" sldId="1655"/>
            <ac:spMk id="111" creationId="{EAD20988-9B84-497C-B896-B32ED9786C60}"/>
          </ac:spMkLst>
        </pc:spChg>
        <pc:spChg chg="add mod">
          <ac:chgData name="Michael Collier" userId="c2873510-4a44-4d85-aef3-d7e8e051fe69" providerId="ADAL" clId="{CB384C6B-A00D-433E-855E-730CF8DB42CF}" dt="2018-03-07T20:10:03.188" v="1258" actId="1076"/>
          <ac:spMkLst>
            <pc:docMk/>
            <pc:sldMk cId="4137199266" sldId="1655"/>
            <ac:spMk id="116" creationId="{F05CBF3A-7224-4098-9E27-FEAC713E49E3}"/>
          </ac:spMkLst>
        </pc:spChg>
        <pc:spChg chg="add mod">
          <ac:chgData name="Michael Collier" userId="c2873510-4a44-4d85-aef3-d7e8e051fe69" providerId="ADAL" clId="{CB384C6B-A00D-433E-855E-730CF8DB42CF}" dt="2018-03-07T20:10:11.451" v="1260" actId="1076"/>
          <ac:spMkLst>
            <pc:docMk/>
            <pc:sldMk cId="4137199266" sldId="1655"/>
            <ac:spMk id="117" creationId="{A1FCFBF7-7DC6-49DE-A4B8-FB3039084F65}"/>
          </ac:spMkLst>
        </pc:spChg>
        <pc:grpChg chg="add mod">
          <ac:chgData name="Michael Collier" userId="c2873510-4a44-4d85-aef3-d7e8e051fe69" providerId="ADAL" clId="{CB384C6B-A00D-433E-855E-730CF8DB42CF}" dt="2018-03-07T19:44:47.819" v="669" actId="1076"/>
          <ac:grpSpMkLst>
            <pc:docMk/>
            <pc:sldMk cId="4137199266" sldId="1655"/>
            <ac:grpSpMk id="3" creationId="{5EE20E4D-C863-4099-BF2C-56236F274949}"/>
          </ac:grpSpMkLst>
        </pc:grpChg>
        <pc:grpChg chg="del">
          <ac:chgData name="Michael Collier" userId="c2873510-4a44-4d85-aef3-d7e8e051fe69" providerId="ADAL" clId="{CB384C6B-A00D-433E-855E-730CF8DB42CF}" dt="2018-03-07T18:17:09.880" v="402" actId="478"/>
          <ac:grpSpMkLst>
            <pc:docMk/>
            <pc:sldMk cId="4137199266" sldId="1655"/>
            <ac:grpSpMk id="15" creationId="{62B23851-BB12-46CA-9560-AD7746E1BF08}"/>
          </ac:grpSpMkLst>
        </pc:grpChg>
        <pc:grpChg chg="mod">
          <ac:chgData name="Michael Collier" userId="c2873510-4a44-4d85-aef3-d7e8e051fe69" providerId="ADAL" clId="{CB384C6B-A00D-433E-855E-730CF8DB42CF}" dt="2018-03-07T19:44:42.790" v="668" actId="1035"/>
          <ac:grpSpMkLst>
            <pc:docMk/>
            <pc:sldMk cId="4137199266" sldId="1655"/>
            <ac:grpSpMk id="24" creationId="{D8924FCF-7C80-41A4-BFA5-3E939B8C1BD4}"/>
          </ac:grpSpMkLst>
        </pc:grpChg>
        <pc:grpChg chg="mod">
          <ac:chgData name="Michael Collier" userId="c2873510-4a44-4d85-aef3-d7e8e051fe69" providerId="ADAL" clId="{CB384C6B-A00D-433E-855E-730CF8DB42CF}" dt="2018-03-07T19:44:42.790" v="668" actId="1035"/>
          <ac:grpSpMkLst>
            <pc:docMk/>
            <pc:sldMk cId="4137199266" sldId="1655"/>
            <ac:grpSpMk id="35" creationId="{D3F8A445-13F3-4814-8EBB-13F1ADA216FF}"/>
          </ac:grpSpMkLst>
        </pc:grpChg>
        <pc:grpChg chg="mod">
          <ac:chgData name="Michael Collier" userId="c2873510-4a44-4d85-aef3-d7e8e051fe69" providerId="ADAL" clId="{CB384C6B-A00D-433E-855E-730CF8DB42CF}" dt="2018-03-07T19:44:42.790" v="668" actId="1035"/>
          <ac:grpSpMkLst>
            <pc:docMk/>
            <pc:sldMk cId="4137199266" sldId="1655"/>
            <ac:grpSpMk id="46" creationId="{886C1EE3-B67A-46EE-8A88-F34E0A3D1201}"/>
          </ac:grpSpMkLst>
        </pc:grpChg>
        <pc:grpChg chg="add mod">
          <ac:chgData name="Michael Collier" userId="c2873510-4a44-4d85-aef3-d7e8e051fe69" providerId="ADAL" clId="{CB384C6B-A00D-433E-855E-730CF8DB42CF}" dt="2018-03-07T19:40:46.982" v="560" actId="1076"/>
          <ac:grpSpMkLst>
            <pc:docMk/>
            <pc:sldMk cId="4137199266" sldId="1655"/>
            <ac:grpSpMk id="109" creationId="{2ED3A587-7A51-460A-A113-932763674297}"/>
          </ac:grpSpMkLst>
        </pc:grpChg>
        <pc:grpChg chg="add mod">
          <ac:chgData name="Michael Collier" userId="c2873510-4a44-4d85-aef3-d7e8e051fe69" providerId="ADAL" clId="{CB384C6B-A00D-433E-855E-730CF8DB42CF}" dt="2018-03-07T19:41:07.541" v="562" actId="1076"/>
          <ac:grpSpMkLst>
            <pc:docMk/>
            <pc:sldMk cId="4137199266" sldId="1655"/>
            <ac:grpSpMk id="110" creationId="{5D7761AD-DABD-4BC5-8169-421805B50625}"/>
          </ac:grpSpMkLst>
        </pc:grpChg>
        <pc:picChg chg="mod ord">
          <ac:chgData name="Michael Collier" userId="c2873510-4a44-4d85-aef3-d7e8e051fe69" providerId="ADAL" clId="{CB384C6B-A00D-433E-855E-730CF8DB42CF}" dt="2018-03-07T18:17:43.694" v="406" actId="164"/>
          <ac:picMkLst>
            <pc:docMk/>
            <pc:sldMk cId="4137199266" sldId="1655"/>
            <ac:picMk id="14" creationId="{9318A858-FE0A-4AAC-860F-D5F1C3EE6DFF}"/>
          </ac:picMkLst>
        </pc:picChg>
        <pc:picChg chg="mod">
          <ac:chgData name="Michael Collier" userId="c2873510-4a44-4d85-aef3-d7e8e051fe69" providerId="ADAL" clId="{CB384C6B-A00D-433E-855E-730CF8DB42CF}" dt="2018-03-07T19:40:54.918" v="561" actId="164"/>
          <ac:picMkLst>
            <pc:docMk/>
            <pc:sldMk cId="4137199266" sldId="1655"/>
            <ac:picMk id="45" creationId="{41CBA9BF-2B06-45D3-BD51-50F24BA5F97F}"/>
          </ac:picMkLst>
        </pc:picChg>
        <pc:picChg chg="mod">
          <ac:chgData name="Michael Collier" userId="c2873510-4a44-4d85-aef3-d7e8e051fe69" providerId="ADAL" clId="{CB384C6B-A00D-433E-855E-730CF8DB42CF}" dt="2018-03-07T19:44:42.790" v="668" actId="1035"/>
          <ac:picMkLst>
            <pc:docMk/>
            <pc:sldMk cId="4137199266" sldId="1655"/>
            <ac:picMk id="57" creationId="{6AB0A3A8-59B6-4AAA-8F51-0A776701027C}"/>
          </ac:picMkLst>
        </pc:picChg>
        <pc:picChg chg="add del mod">
          <ac:chgData name="Michael Collier" userId="c2873510-4a44-4d85-aef3-d7e8e051fe69" providerId="ADAL" clId="{CB384C6B-A00D-433E-855E-730CF8DB42CF}" dt="2018-03-07T19:40:18.003" v="556" actId="478"/>
          <ac:picMkLst>
            <pc:docMk/>
            <pc:sldMk cId="4137199266" sldId="1655"/>
            <ac:picMk id="106" creationId="{F2412B6B-4D77-401A-A609-D16F59A25211}"/>
          </ac:picMkLst>
        </pc:picChg>
        <pc:picChg chg="add mod">
          <ac:chgData name="Michael Collier" userId="c2873510-4a44-4d85-aef3-d7e8e051fe69" providerId="ADAL" clId="{CB384C6B-A00D-433E-855E-730CF8DB42CF}" dt="2018-03-07T19:40:44.006" v="559" actId="164"/>
          <ac:picMkLst>
            <pc:docMk/>
            <pc:sldMk cId="4137199266" sldId="1655"/>
            <ac:picMk id="108" creationId="{EFAABDCB-29B0-4D77-A3AF-753FA41B66DD}"/>
          </ac:picMkLst>
        </pc:picChg>
        <pc:cxnChg chg="add mod">
          <ac:chgData name="Michael Collier" userId="c2873510-4a44-4d85-aef3-d7e8e051fe69" providerId="ADAL" clId="{CB384C6B-A00D-433E-855E-730CF8DB42CF}" dt="2018-03-07T19:44:47.819" v="669" actId="1076"/>
          <ac:cxnSpMkLst>
            <pc:docMk/>
            <pc:sldMk cId="4137199266" sldId="1655"/>
            <ac:cxnSpMk id="18" creationId="{EBDCE580-143F-4F2C-BBFC-AA7ECA670205}"/>
          </ac:cxnSpMkLst>
        </pc:cxnChg>
        <pc:cxnChg chg="add mod">
          <ac:chgData name="Michael Collier" userId="c2873510-4a44-4d85-aef3-d7e8e051fe69" providerId="ADAL" clId="{CB384C6B-A00D-433E-855E-730CF8DB42CF}" dt="2018-03-07T19:44:47.819" v="669" actId="1076"/>
          <ac:cxnSpMkLst>
            <pc:docMk/>
            <pc:sldMk cId="4137199266" sldId="1655"/>
            <ac:cxnSpMk id="40" creationId="{2FA2BCC6-2F3F-4FFE-AD2F-2EF0650F93B3}"/>
          </ac:cxnSpMkLst>
        </pc:cxnChg>
        <pc:cxnChg chg="add mod">
          <ac:chgData name="Michael Collier" userId="c2873510-4a44-4d85-aef3-d7e8e051fe69" providerId="ADAL" clId="{CB384C6B-A00D-433E-855E-730CF8DB42CF}" dt="2018-03-07T19:44:47.819" v="669" actId="1076"/>
          <ac:cxnSpMkLst>
            <pc:docMk/>
            <pc:sldMk cId="4137199266" sldId="1655"/>
            <ac:cxnSpMk id="59" creationId="{786DE1E0-DCF5-4DE0-8048-E7C75F922AB3}"/>
          </ac:cxnSpMkLst>
        </pc:cxnChg>
        <pc:cxnChg chg="add mod">
          <ac:chgData name="Michael Collier" userId="c2873510-4a44-4d85-aef3-d7e8e051fe69" providerId="ADAL" clId="{CB384C6B-A00D-433E-855E-730CF8DB42CF}" dt="2018-03-07T19:44:47.819" v="669" actId="1076"/>
          <ac:cxnSpMkLst>
            <pc:docMk/>
            <pc:sldMk cId="4137199266" sldId="1655"/>
            <ac:cxnSpMk id="61" creationId="{880A936B-86E9-4769-BD2E-8D4413EF6CB6}"/>
          </ac:cxnSpMkLst>
        </pc:cxnChg>
        <pc:cxnChg chg="add mod">
          <ac:chgData name="Michael Collier" userId="c2873510-4a44-4d85-aef3-d7e8e051fe69" providerId="ADAL" clId="{CB384C6B-A00D-433E-855E-730CF8DB42CF}" dt="2018-03-07T19:44:47.819" v="669" actId="1076"/>
          <ac:cxnSpMkLst>
            <pc:docMk/>
            <pc:sldMk cId="4137199266" sldId="1655"/>
            <ac:cxnSpMk id="63" creationId="{F6D1E1E2-BE9E-4235-AE70-5D23B7C5AA0B}"/>
          </ac:cxnSpMkLst>
        </pc:cxnChg>
        <pc:cxnChg chg="add mod">
          <ac:chgData name="Michael Collier" userId="c2873510-4a44-4d85-aef3-d7e8e051fe69" providerId="ADAL" clId="{CB384C6B-A00D-433E-855E-730CF8DB42CF}" dt="2018-03-07T19:44:47.819" v="669" actId="1076"/>
          <ac:cxnSpMkLst>
            <pc:docMk/>
            <pc:sldMk cId="4137199266" sldId="1655"/>
            <ac:cxnSpMk id="65" creationId="{15E3581B-136F-4017-B18F-3B5378CD3DB4}"/>
          </ac:cxnSpMkLst>
        </pc:cxnChg>
        <pc:cxnChg chg="add mod">
          <ac:chgData name="Michael Collier" userId="c2873510-4a44-4d85-aef3-d7e8e051fe69" providerId="ADAL" clId="{CB384C6B-A00D-433E-855E-730CF8DB42CF}" dt="2018-03-07T20:10:40.331" v="1261" actId="14100"/>
          <ac:cxnSpMkLst>
            <pc:docMk/>
            <pc:sldMk cId="4137199266" sldId="1655"/>
            <ac:cxnSpMk id="67" creationId="{6F98AF19-0CE3-4F35-9923-4960111712B6}"/>
          </ac:cxnSpMkLst>
        </pc:cxnChg>
        <pc:cxnChg chg="add mod">
          <ac:chgData name="Michael Collier" userId="c2873510-4a44-4d85-aef3-d7e8e051fe69" providerId="ADAL" clId="{CB384C6B-A00D-433E-855E-730CF8DB42CF}" dt="2018-03-07T19:44:47.819" v="669" actId="1076"/>
          <ac:cxnSpMkLst>
            <pc:docMk/>
            <pc:sldMk cId="4137199266" sldId="1655"/>
            <ac:cxnSpMk id="69" creationId="{196A0E3A-E833-4A4C-B589-DC8A060193E0}"/>
          </ac:cxnSpMkLst>
        </pc:cxnChg>
        <pc:cxnChg chg="add mod">
          <ac:chgData name="Michael Collier" userId="c2873510-4a44-4d85-aef3-d7e8e051fe69" providerId="ADAL" clId="{CB384C6B-A00D-433E-855E-730CF8DB42CF}" dt="2018-03-07T19:44:47.819" v="669" actId="1076"/>
          <ac:cxnSpMkLst>
            <pc:docMk/>
            <pc:sldMk cId="4137199266" sldId="1655"/>
            <ac:cxnSpMk id="71" creationId="{C43E273C-97AC-4275-B4F0-9384575EBFA1}"/>
          </ac:cxnSpMkLst>
        </pc:cxnChg>
        <pc:cxnChg chg="add mod">
          <ac:chgData name="Michael Collier" userId="c2873510-4a44-4d85-aef3-d7e8e051fe69" providerId="ADAL" clId="{CB384C6B-A00D-433E-855E-730CF8DB42CF}" dt="2018-03-07T19:44:47.819" v="669" actId="1076"/>
          <ac:cxnSpMkLst>
            <pc:docMk/>
            <pc:sldMk cId="4137199266" sldId="1655"/>
            <ac:cxnSpMk id="73" creationId="{AEF32D6C-74EE-4CCB-9371-5978A78A239F}"/>
          </ac:cxnSpMkLst>
        </pc:cxnChg>
        <pc:cxnChg chg="add mod">
          <ac:chgData name="Michael Collier" userId="c2873510-4a44-4d85-aef3-d7e8e051fe69" providerId="ADAL" clId="{CB384C6B-A00D-433E-855E-730CF8DB42CF}" dt="2018-03-07T19:44:47.819" v="669" actId="1076"/>
          <ac:cxnSpMkLst>
            <pc:docMk/>
            <pc:sldMk cId="4137199266" sldId="1655"/>
            <ac:cxnSpMk id="75" creationId="{5C5DB5AF-7F12-424E-84D5-C9D281A9C22D}"/>
          </ac:cxnSpMkLst>
        </pc:cxnChg>
        <pc:cxnChg chg="add mod">
          <ac:chgData name="Michael Collier" userId="c2873510-4a44-4d85-aef3-d7e8e051fe69" providerId="ADAL" clId="{CB384C6B-A00D-433E-855E-730CF8DB42CF}" dt="2018-03-07T19:44:47.819" v="669" actId="1076"/>
          <ac:cxnSpMkLst>
            <pc:docMk/>
            <pc:sldMk cId="4137199266" sldId="1655"/>
            <ac:cxnSpMk id="77" creationId="{3F591F58-B951-4D6F-A6E6-CF23EA684D25}"/>
          </ac:cxnSpMkLst>
        </pc:cxnChg>
        <pc:cxnChg chg="add mod">
          <ac:chgData name="Michael Collier" userId="c2873510-4a44-4d85-aef3-d7e8e051fe69" providerId="ADAL" clId="{CB384C6B-A00D-433E-855E-730CF8DB42CF}" dt="2018-03-07T18:22:17.830" v="484" actId="208"/>
          <ac:cxnSpMkLst>
            <pc:docMk/>
            <pc:sldMk cId="4137199266" sldId="1655"/>
            <ac:cxnSpMk id="83" creationId="{156B2881-F75C-4D49-9BE2-FDA2C347A009}"/>
          </ac:cxnSpMkLst>
        </pc:cxnChg>
        <pc:cxnChg chg="add mod">
          <ac:chgData name="Michael Collier" userId="c2873510-4a44-4d85-aef3-d7e8e051fe69" providerId="ADAL" clId="{CB384C6B-A00D-433E-855E-730CF8DB42CF}" dt="2018-03-07T19:45:11.392" v="672" actId="1076"/>
          <ac:cxnSpMkLst>
            <pc:docMk/>
            <pc:sldMk cId="4137199266" sldId="1655"/>
            <ac:cxnSpMk id="85" creationId="{5A54E4C5-F63D-41F0-99B8-B8476C43EC74}"/>
          </ac:cxnSpMkLst>
        </pc:cxnChg>
        <pc:cxnChg chg="add mod">
          <ac:chgData name="Michael Collier" userId="c2873510-4a44-4d85-aef3-d7e8e051fe69" providerId="ADAL" clId="{CB384C6B-A00D-433E-855E-730CF8DB42CF}" dt="2018-03-07T19:44:47.819" v="669" actId="1076"/>
          <ac:cxnSpMkLst>
            <pc:docMk/>
            <pc:sldMk cId="4137199266" sldId="1655"/>
            <ac:cxnSpMk id="113" creationId="{BF9FADF8-A662-4917-A442-E7141D7995FB}"/>
          </ac:cxnSpMkLst>
        </pc:cxnChg>
      </pc:sldChg>
      <pc:sldChg chg="add del">
        <pc:chgData name="Michael Collier" userId="c2873510-4a44-4d85-aef3-d7e8e051fe69" providerId="ADAL" clId="{CB384C6B-A00D-433E-855E-730CF8DB42CF}" dt="2018-03-09T02:17:09.850" v="3172" actId="20577"/>
        <pc:sldMkLst>
          <pc:docMk/>
          <pc:sldMk cId="1261568499" sldId="1656"/>
        </pc:sldMkLst>
      </pc:sldChg>
      <pc:sldChg chg="addSp delSp modSp add del modTransition">
        <pc:chgData name="Michael Collier" userId="c2873510-4a44-4d85-aef3-d7e8e051fe69" providerId="ADAL" clId="{CB384C6B-A00D-433E-855E-730CF8DB42CF}" dt="2018-03-09T03:51:14.822" v="4064" actId="2696"/>
        <pc:sldMkLst>
          <pc:docMk/>
          <pc:sldMk cId="1855744937" sldId="1656"/>
        </pc:sldMkLst>
        <pc:spChg chg="del">
          <ac:chgData name="Michael Collier" userId="c2873510-4a44-4d85-aef3-d7e8e051fe69" providerId="ADAL" clId="{CB384C6B-A00D-433E-855E-730CF8DB42CF}" dt="2018-03-07T20:00:40.628" v="752" actId="20577"/>
          <ac:spMkLst>
            <pc:docMk/>
            <pc:sldMk cId="1855744937" sldId="1656"/>
            <ac:spMk id="2" creationId="{91583D59-65B6-4D38-88C4-1CDD9BB9F839}"/>
          </ac:spMkLst>
        </pc:spChg>
        <pc:spChg chg="add mod">
          <ac:chgData name="Michael Collier" userId="c2873510-4a44-4d85-aef3-d7e8e051fe69" providerId="ADAL" clId="{CB384C6B-A00D-433E-855E-730CF8DB42CF}" dt="2018-03-08T20:34:31.183" v="2618" actId="1076"/>
          <ac:spMkLst>
            <pc:docMk/>
            <pc:sldMk cId="1855744937" sldId="1656"/>
            <ac:spMk id="2" creationId="{1536AA03-E956-44A9-9889-4995418C5687}"/>
          </ac:spMkLst>
        </pc:spChg>
        <pc:spChg chg="del">
          <ac:chgData name="Michael Collier" userId="c2873510-4a44-4d85-aef3-d7e8e051fe69" providerId="ADAL" clId="{CB384C6B-A00D-433E-855E-730CF8DB42CF}" dt="2018-03-07T20:00:40.628" v="752" actId="20577"/>
          <ac:spMkLst>
            <pc:docMk/>
            <pc:sldMk cId="1855744937" sldId="1656"/>
            <ac:spMk id="3" creationId="{1325E2E3-1184-41C5-9E1C-6A06C285C80C}"/>
          </ac:spMkLst>
        </pc:spChg>
        <pc:spChg chg="add del mod">
          <ac:chgData name="Michael Collier" userId="c2873510-4a44-4d85-aef3-d7e8e051fe69" providerId="ADAL" clId="{CB384C6B-A00D-433E-855E-730CF8DB42CF}" dt="2018-03-08T20:33:49.739" v="2614" actId="478"/>
          <ac:spMkLst>
            <pc:docMk/>
            <pc:sldMk cId="1855744937" sldId="1656"/>
            <ac:spMk id="4" creationId="{42DE0A9A-2EC0-43CA-A521-4B9373FEDBCE}"/>
          </ac:spMkLst>
        </pc:spChg>
        <pc:spChg chg="add del mod">
          <ac:chgData name="Michael Collier" userId="c2873510-4a44-4d85-aef3-d7e8e051fe69" providerId="ADAL" clId="{CB384C6B-A00D-433E-855E-730CF8DB42CF}" dt="2018-03-08T20:34:09.740" v="2617" actId="12"/>
          <ac:spMkLst>
            <pc:docMk/>
            <pc:sldMk cId="1855744937" sldId="1656"/>
            <ac:spMk id="5" creationId="{A451B96F-B7DC-4066-9868-810A8308F18B}"/>
          </ac:spMkLst>
        </pc:spChg>
      </pc:sldChg>
      <pc:sldChg chg="delSp modSp add">
        <pc:chgData name="Michael Collier" userId="c2873510-4a44-4d85-aef3-d7e8e051fe69" providerId="ADAL" clId="{CB384C6B-A00D-433E-855E-730CF8DB42CF}" dt="2018-03-07T20:24:16.128" v="1423" actId="14100"/>
        <pc:sldMkLst>
          <pc:docMk/>
          <pc:sldMk cId="3726020181" sldId="1658"/>
        </pc:sldMkLst>
        <pc:spChg chg="del">
          <ac:chgData name="Michael Collier" userId="c2873510-4a44-4d85-aef3-d7e8e051fe69" providerId="ADAL" clId="{CB384C6B-A00D-433E-855E-730CF8DB42CF}" dt="2018-03-07T20:23:47.840" v="1416" actId="478"/>
          <ac:spMkLst>
            <pc:docMk/>
            <pc:sldMk cId="3726020181" sldId="1658"/>
            <ac:spMk id="8" creationId="{BA0B0077-99B4-4336-AE46-D91BFA4118B9}"/>
          </ac:spMkLst>
        </pc:spChg>
        <pc:spChg chg="del">
          <ac:chgData name="Michael Collier" userId="c2873510-4a44-4d85-aef3-d7e8e051fe69" providerId="ADAL" clId="{CB384C6B-A00D-433E-855E-730CF8DB42CF}" dt="2018-03-07T20:23:47.840" v="1416" actId="478"/>
          <ac:spMkLst>
            <pc:docMk/>
            <pc:sldMk cId="3726020181" sldId="1658"/>
            <ac:spMk id="10" creationId="{4997BDF7-4A6B-448F-8F18-2287B6B5F27A}"/>
          </ac:spMkLst>
        </pc:spChg>
        <pc:spChg chg="del">
          <ac:chgData name="Michael Collier" userId="c2873510-4a44-4d85-aef3-d7e8e051fe69" providerId="ADAL" clId="{CB384C6B-A00D-433E-855E-730CF8DB42CF}" dt="2018-03-07T20:23:47.840" v="1416" actId="478"/>
          <ac:spMkLst>
            <pc:docMk/>
            <pc:sldMk cId="3726020181" sldId="1658"/>
            <ac:spMk id="11" creationId="{7CBD2F54-B79D-4FD8-8316-4D5B55EF4F68}"/>
          </ac:spMkLst>
        </pc:spChg>
        <pc:spChg chg="mod">
          <ac:chgData name="Michael Collier" userId="c2873510-4a44-4d85-aef3-d7e8e051fe69" providerId="ADAL" clId="{CB384C6B-A00D-433E-855E-730CF8DB42CF}" dt="2018-03-07T20:24:16.128" v="1423" actId="14100"/>
          <ac:spMkLst>
            <pc:docMk/>
            <pc:sldMk cId="3726020181" sldId="1658"/>
            <ac:spMk id="22" creationId="{C7317A8D-A6C0-4A0D-85FD-016C9F91EA50}"/>
          </ac:spMkLst>
        </pc:spChg>
        <pc:spChg chg="mod">
          <ac:chgData name="Michael Collier" userId="c2873510-4a44-4d85-aef3-d7e8e051fe69" providerId="ADAL" clId="{CB384C6B-A00D-433E-855E-730CF8DB42CF}" dt="2018-03-07T20:24:16.128" v="1423" actId="14100"/>
          <ac:spMkLst>
            <pc:docMk/>
            <pc:sldMk cId="3726020181" sldId="1658"/>
            <ac:spMk id="23" creationId="{219079FA-D2A4-4C17-969D-B81F585DB34B}"/>
          </ac:spMkLst>
        </pc:spChg>
        <pc:spChg chg="mod">
          <ac:chgData name="Michael Collier" userId="c2873510-4a44-4d85-aef3-d7e8e051fe69" providerId="ADAL" clId="{CB384C6B-A00D-433E-855E-730CF8DB42CF}" dt="2018-03-07T20:24:16.128" v="1423" actId="14100"/>
          <ac:spMkLst>
            <pc:docMk/>
            <pc:sldMk cId="3726020181" sldId="1658"/>
            <ac:spMk id="24" creationId="{C8D5118A-05A3-4CA5-AC33-87042FD89015}"/>
          </ac:spMkLst>
        </pc:spChg>
        <pc:spChg chg="del">
          <ac:chgData name="Michael Collier" userId="c2873510-4a44-4d85-aef3-d7e8e051fe69" providerId="ADAL" clId="{CB384C6B-A00D-433E-855E-730CF8DB42CF}" dt="2018-03-07T20:23:51.373" v="1417" actId="478"/>
          <ac:spMkLst>
            <pc:docMk/>
            <pc:sldMk cId="3726020181" sldId="1658"/>
            <ac:spMk id="25" creationId="{15066D2F-CB03-4924-BEF2-308B4FF0014D}"/>
          </ac:spMkLst>
        </pc:spChg>
        <pc:spChg chg="del">
          <ac:chgData name="Michael Collier" userId="c2873510-4a44-4d85-aef3-d7e8e051fe69" providerId="ADAL" clId="{CB384C6B-A00D-433E-855E-730CF8DB42CF}" dt="2018-03-07T20:23:51.373" v="1417" actId="478"/>
          <ac:spMkLst>
            <pc:docMk/>
            <pc:sldMk cId="3726020181" sldId="1658"/>
            <ac:spMk id="26" creationId="{D554A679-31B7-4202-99D8-9B3B11E0C334}"/>
          </ac:spMkLst>
        </pc:spChg>
        <pc:spChg chg="del">
          <ac:chgData name="Michael Collier" userId="c2873510-4a44-4d85-aef3-d7e8e051fe69" providerId="ADAL" clId="{CB384C6B-A00D-433E-855E-730CF8DB42CF}" dt="2018-03-07T20:23:51.373" v="1417" actId="478"/>
          <ac:spMkLst>
            <pc:docMk/>
            <pc:sldMk cId="3726020181" sldId="1658"/>
            <ac:spMk id="27" creationId="{AD0819E6-7AF3-42A6-8550-40664449692B}"/>
          </ac:spMkLst>
        </pc:spChg>
      </pc:sldChg>
      <pc:sldChg chg="addSp delSp modSp add">
        <pc:chgData name="Michael Collier" userId="c2873510-4a44-4d85-aef3-d7e8e051fe69" providerId="ADAL" clId="{CB384C6B-A00D-433E-855E-730CF8DB42CF}" dt="2018-03-07T20:34:40.712" v="1450" actId="1076"/>
        <pc:sldMkLst>
          <pc:docMk/>
          <pc:sldMk cId="2209679291" sldId="1659"/>
        </pc:sldMkLst>
        <pc:picChg chg="add del mod">
          <ac:chgData name="Michael Collier" userId="c2873510-4a44-4d85-aef3-d7e8e051fe69" providerId="ADAL" clId="{CB384C6B-A00D-433E-855E-730CF8DB42CF}" dt="2018-03-07T20:34:06.532" v="1448" actId="478"/>
          <ac:picMkLst>
            <pc:docMk/>
            <pc:sldMk cId="2209679291" sldId="1659"/>
            <ac:picMk id="7" creationId="{1B6F24D7-3A01-470E-A235-624C6626BA14}"/>
          </ac:picMkLst>
        </pc:picChg>
        <pc:picChg chg="del">
          <ac:chgData name="Michael Collier" userId="c2873510-4a44-4d85-aef3-d7e8e051fe69" providerId="ADAL" clId="{CB384C6B-A00D-433E-855E-730CF8DB42CF}" dt="2018-03-07T20:33:49.732" v="1442" actId="478"/>
          <ac:picMkLst>
            <pc:docMk/>
            <pc:sldMk cId="2209679291" sldId="1659"/>
            <ac:picMk id="8" creationId="{0E1A9A5C-7D3F-45C9-99F8-2D3C1B7F8FFF}"/>
          </ac:picMkLst>
        </pc:picChg>
        <pc:picChg chg="del">
          <ac:chgData name="Michael Collier" userId="c2873510-4a44-4d85-aef3-d7e8e051fe69" providerId="ADAL" clId="{CB384C6B-A00D-433E-855E-730CF8DB42CF}" dt="2018-03-07T20:33:49.732" v="1442" actId="478"/>
          <ac:picMkLst>
            <pc:docMk/>
            <pc:sldMk cId="2209679291" sldId="1659"/>
            <ac:picMk id="9" creationId="{4D159CE7-2947-4BBD-88BD-385A47432048}"/>
          </ac:picMkLst>
        </pc:picChg>
        <pc:picChg chg="del">
          <ac:chgData name="Michael Collier" userId="c2873510-4a44-4d85-aef3-d7e8e051fe69" providerId="ADAL" clId="{CB384C6B-A00D-433E-855E-730CF8DB42CF}" dt="2018-03-07T20:33:49.732" v="1442" actId="478"/>
          <ac:picMkLst>
            <pc:docMk/>
            <pc:sldMk cId="2209679291" sldId="1659"/>
            <ac:picMk id="10" creationId="{94F4B4AD-13F0-4F41-BE1F-BCDFDD8A5056}"/>
          </ac:picMkLst>
        </pc:picChg>
        <pc:picChg chg="add mod">
          <ac:chgData name="Michael Collier" userId="c2873510-4a44-4d85-aef3-d7e8e051fe69" providerId="ADAL" clId="{CB384C6B-A00D-433E-855E-730CF8DB42CF}" dt="2018-03-07T20:34:40.712" v="1450" actId="1076"/>
          <ac:picMkLst>
            <pc:docMk/>
            <pc:sldMk cId="2209679291" sldId="1659"/>
            <ac:picMk id="11" creationId="{2DEEFFC7-368D-4C4E-9583-98A52266E6D5}"/>
          </ac:picMkLst>
        </pc:picChg>
      </pc:sldChg>
      <pc:sldChg chg="add modNotesTx">
        <pc:chgData name="Michael Collier" userId="c2873510-4a44-4d85-aef3-d7e8e051fe69" providerId="ADAL" clId="{CB384C6B-A00D-433E-855E-730CF8DB42CF}" dt="2018-03-09T03:39:19.134" v="3935" actId="20577"/>
        <pc:sldMkLst>
          <pc:docMk/>
          <pc:sldMk cId="3047511347" sldId="1660"/>
        </pc:sldMkLst>
      </pc:sldChg>
      <pc:sldChg chg="addSp modSp modAnim modNotesTx">
        <pc:chgData name="Michael Collier" userId="c2873510-4a44-4d85-aef3-d7e8e051fe69" providerId="ADAL" clId="{CB384C6B-A00D-433E-855E-730CF8DB42CF}" dt="2018-03-09T02:54:29.630" v="3641" actId="20577"/>
        <pc:sldMkLst>
          <pc:docMk/>
          <pc:sldMk cId="262099377" sldId="1661"/>
        </pc:sldMkLst>
        <pc:spChg chg="mod">
          <ac:chgData name="Michael Collier" userId="c2873510-4a44-4d85-aef3-d7e8e051fe69" providerId="ADAL" clId="{CB384C6B-A00D-433E-855E-730CF8DB42CF}" dt="2018-03-09T02:52:25.042" v="3589" actId="20577"/>
          <ac:spMkLst>
            <pc:docMk/>
            <pc:sldMk cId="262099377" sldId="1661"/>
            <ac:spMk id="4" creationId="{526AC09D-9147-4AF7-8778-6132B927E687}"/>
          </ac:spMkLst>
        </pc:spChg>
        <pc:spChg chg="add mod">
          <ac:chgData name="Michael Collier" userId="c2873510-4a44-4d85-aef3-d7e8e051fe69" providerId="ADAL" clId="{CB384C6B-A00D-433E-855E-730CF8DB42CF}" dt="2018-03-09T02:53:07.270" v="3593" actId="14100"/>
          <ac:spMkLst>
            <pc:docMk/>
            <pc:sldMk cId="262099377" sldId="1661"/>
            <ac:spMk id="5" creationId="{85507F2D-1F03-4D8F-9762-02864956E9E1}"/>
          </ac:spMkLst>
        </pc:spChg>
        <pc:spChg chg="add mod">
          <ac:chgData name="Michael Collier" userId="c2873510-4a44-4d85-aef3-d7e8e051fe69" providerId="ADAL" clId="{CB384C6B-A00D-433E-855E-730CF8DB42CF}" dt="2018-03-09T02:53:28.954" v="3634" actId="1076"/>
          <ac:spMkLst>
            <pc:docMk/>
            <pc:sldMk cId="262099377" sldId="1661"/>
            <ac:spMk id="6" creationId="{ABAC17D6-4F9D-43ED-B6EB-C913F22E3C6B}"/>
          </ac:spMkLst>
        </pc:spChg>
        <pc:spChg chg="add mod">
          <ac:chgData name="Michael Collier" userId="c2873510-4a44-4d85-aef3-d7e8e051fe69" providerId="ADAL" clId="{CB384C6B-A00D-433E-855E-730CF8DB42CF}" dt="2018-03-09T02:53:57.176" v="3640" actId="207"/>
          <ac:spMkLst>
            <pc:docMk/>
            <pc:sldMk cId="262099377" sldId="1661"/>
            <ac:spMk id="7" creationId="{7D4EE6D5-A52E-48D9-95AE-9B6A8607AD05}"/>
          </ac:spMkLst>
        </pc:spChg>
      </pc:sldChg>
      <pc:sldChg chg="addSp delSp modSp">
        <pc:chgData name="Michael Collier" userId="c2873510-4a44-4d85-aef3-d7e8e051fe69" providerId="ADAL" clId="{CB384C6B-A00D-433E-855E-730CF8DB42CF}" dt="2018-03-09T03:14:02.925" v="3874" actId="1076"/>
        <pc:sldMkLst>
          <pc:docMk/>
          <pc:sldMk cId="3043514267" sldId="1662"/>
        </pc:sldMkLst>
        <pc:spChg chg="mod">
          <ac:chgData name="Michael Collier" userId="c2873510-4a44-4d85-aef3-d7e8e051fe69" providerId="ADAL" clId="{CB384C6B-A00D-433E-855E-730CF8DB42CF}" dt="2018-03-09T03:07:45.998" v="3796" actId="1076"/>
          <ac:spMkLst>
            <pc:docMk/>
            <pc:sldMk cId="3043514267" sldId="1662"/>
            <ac:spMk id="3" creationId="{C90F2EC7-6F9E-41DA-810C-9C326531E820}"/>
          </ac:spMkLst>
        </pc:spChg>
        <pc:spChg chg="add mod">
          <ac:chgData name="Michael Collier" userId="c2873510-4a44-4d85-aef3-d7e8e051fe69" providerId="ADAL" clId="{CB384C6B-A00D-433E-855E-730CF8DB42CF}" dt="2018-03-09T03:11:38.872" v="3856" actId="164"/>
          <ac:spMkLst>
            <pc:docMk/>
            <pc:sldMk cId="3043514267" sldId="1662"/>
            <ac:spMk id="5" creationId="{E692B067-27BA-485C-BF24-A1479C4D2D0F}"/>
          </ac:spMkLst>
        </pc:spChg>
        <pc:spChg chg="add mod">
          <ac:chgData name="Michael Collier" userId="c2873510-4a44-4d85-aef3-d7e8e051fe69" providerId="ADAL" clId="{CB384C6B-A00D-433E-855E-730CF8DB42CF}" dt="2018-03-09T03:14:02.925" v="3874" actId="1076"/>
          <ac:spMkLst>
            <pc:docMk/>
            <pc:sldMk cId="3043514267" sldId="1662"/>
            <ac:spMk id="22" creationId="{BF913488-7C13-4076-8E00-A3F9FF9EFFE0}"/>
          </ac:spMkLst>
        </pc:spChg>
        <pc:spChg chg="add mod">
          <ac:chgData name="Michael Collier" userId="c2873510-4a44-4d85-aef3-d7e8e051fe69" providerId="ADAL" clId="{CB384C6B-A00D-433E-855E-730CF8DB42CF}" dt="2018-03-09T03:08:37.600" v="3840" actId="20577"/>
          <ac:spMkLst>
            <pc:docMk/>
            <pc:sldMk cId="3043514267" sldId="1662"/>
            <ac:spMk id="27" creationId="{32E7073C-F531-4677-B305-9E779B6CD80A}"/>
          </ac:spMkLst>
        </pc:spChg>
        <pc:spChg chg="add mod">
          <ac:chgData name="Michael Collier" userId="c2873510-4a44-4d85-aef3-d7e8e051fe69" providerId="ADAL" clId="{CB384C6B-A00D-433E-855E-730CF8DB42CF}" dt="2018-03-09T03:08:23.385" v="3814" actId="20577"/>
          <ac:spMkLst>
            <pc:docMk/>
            <pc:sldMk cId="3043514267" sldId="1662"/>
            <ac:spMk id="29" creationId="{C7293974-0A67-4541-ADA1-D6EFEDA36FF6}"/>
          </ac:spMkLst>
        </pc:spChg>
        <pc:spChg chg="mod">
          <ac:chgData name="Michael Collier" userId="c2873510-4a44-4d85-aef3-d7e8e051fe69" providerId="ADAL" clId="{CB384C6B-A00D-433E-855E-730CF8DB42CF}" dt="2018-03-09T03:05:03.813" v="3709" actId="1076"/>
          <ac:spMkLst>
            <pc:docMk/>
            <pc:sldMk cId="3043514267" sldId="1662"/>
            <ac:spMk id="44" creationId="{FB83EA8B-F513-45D3-9D7E-3ED03A62914C}"/>
          </ac:spMkLst>
        </pc:spChg>
        <pc:spChg chg="mod">
          <ac:chgData name="Michael Collier" userId="c2873510-4a44-4d85-aef3-d7e8e051fe69" providerId="ADAL" clId="{CB384C6B-A00D-433E-855E-730CF8DB42CF}" dt="2018-03-09T03:04:43.813" v="3708" actId="1076"/>
          <ac:spMkLst>
            <pc:docMk/>
            <pc:sldMk cId="3043514267" sldId="1662"/>
            <ac:spMk id="45" creationId="{B99F20DC-5C83-48AD-A39B-A9DDB8B10CCF}"/>
          </ac:spMkLst>
        </pc:spChg>
        <pc:spChg chg="mod">
          <ac:chgData name="Michael Collier" userId="c2873510-4a44-4d85-aef3-d7e8e051fe69" providerId="ADAL" clId="{CB384C6B-A00D-433E-855E-730CF8DB42CF}" dt="2018-03-09T03:07:51.893" v="3797" actId="1076"/>
          <ac:spMkLst>
            <pc:docMk/>
            <pc:sldMk cId="3043514267" sldId="1662"/>
            <ac:spMk id="53" creationId="{CC30763B-14AD-4573-B5BB-F899A6A0CD2C}"/>
          </ac:spMkLst>
        </pc:spChg>
        <pc:grpChg chg="add mod">
          <ac:chgData name="Michael Collier" userId="c2873510-4a44-4d85-aef3-d7e8e051fe69" providerId="ADAL" clId="{CB384C6B-A00D-433E-855E-730CF8DB42CF}" dt="2018-03-09T03:13:08.922" v="3862" actId="1076"/>
          <ac:grpSpMkLst>
            <pc:docMk/>
            <pc:sldMk cId="3043514267" sldId="1662"/>
            <ac:grpSpMk id="21" creationId="{157AA2C8-F2A8-433F-9225-B0DF5124318A}"/>
          </ac:grpSpMkLst>
        </pc:grpChg>
        <pc:picChg chg="mod">
          <ac:chgData name="Michael Collier" userId="c2873510-4a44-4d85-aef3-d7e8e051fe69" providerId="ADAL" clId="{CB384C6B-A00D-433E-855E-730CF8DB42CF}" dt="2018-03-09T03:04:43.813" v="3708" actId="1076"/>
          <ac:picMkLst>
            <pc:docMk/>
            <pc:sldMk cId="3043514267" sldId="1662"/>
            <ac:picMk id="7" creationId="{6C9AF421-0E93-4E51-9F48-FB1ABF74855F}"/>
          </ac:picMkLst>
        </pc:picChg>
        <pc:picChg chg="mod">
          <ac:chgData name="Michael Collier" userId="c2873510-4a44-4d85-aef3-d7e8e051fe69" providerId="ADAL" clId="{CB384C6B-A00D-433E-855E-730CF8DB42CF}" dt="2018-03-09T03:05:03.813" v="3709" actId="1076"/>
          <ac:picMkLst>
            <pc:docMk/>
            <pc:sldMk cId="3043514267" sldId="1662"/>
            <ac:picMk id="9" creationId="{062A829D-0DC3-4FDA-8BC6-924C5DA85586}"/>
          </ac:picMkLst>
        </pc:picChg>
        <pc:picChg chg="add mod">
          <ac:chgData name="Michael Collier" userId="c2873510-4a44-4d85-aef3-d7e8e051fe69" providerId="ADAL" clId="{CB384C6B-A00D-433E-855E-730CF8DB42CF}" dt="2018-03-09T03:07:00.420" v="3786" actId="1076"/>
          <ac:picMkLst>
            <pc:docMk/>
            <pc:sldMk cId="3043514267" sldId="1662"/>
            <ac:picMk id="28" creationId="{4BB4CCED-AF42-4262-94AD-22FD27DADB2B}"/>
          </ac:picMkLst>
        </pc:picChg>
        <pc:picChg chg="mod">
          <ac:chgData name="Michael Collier" userId="c2873510-4a44-4d85-aef3-d7e8e051fe69" providerId="ADAL" clId="{CB384C6B-A00D-433E-855E-730CF8DB42CF}" dt="2018-03-09T03:04:43.813" v="3708" actId="1076"/>
          <ac:picMkLst>
            <pc:docMk/>
            <pc:sldMk cId="3043514267" sldId="1662"/>
            <ac:picMk id="65" creationId="{B173E468-3B3F-4F5C-838B-9227E959706A}"/>
          </ac:picMkLst>
        </pc:picChg>
        <pc:picChg chg="mod">
          <ac:chgData name="Michael Collier" userId="c2873510-4a44-4d85-aef3-d7e8e051fe69" providerId="ADAL" clId="{CB384C6B-A00D-433E-855E-730CF8DB42CF}" dt="2018-03-09T03:05:03.813" v="3709" actId="1076"/>
          <ac:picMkLst>
            <pc:docMk/>
            <pc:sldMk cId="3043514267" sldId="1662"/>
            <ac:picMk id="69" creationId="{782715FF-3514-481D-A60F-11F8E18E8639}"/>
          </ac:picMkLst>
        </pc:picChg>
        <pc:cxnChg chg="add del mod">
          <ac:chgData name="Michael Collier" userId="c2873510-4a44-4d85-aef3-d7e8e051fe69" providerId="ADAL" clId="{CB384C6B-A00D-433E-855E-730CF8DB42CF}" dt="2018-03-09T03:09:55.397" v="3845" actId="478"/>
          <ac:cxnSpMkLst>
            <pc:docMk/>
            <pc:sldMk cId="3043514267" sldId="1662"/>
            <ac:cxnSpMk id="10" creationId="{E8C6C396-EE31-415A-AAE6-C4CCE66A3BE3}"/>
          </ac:cxnSpMkLst>
        </pc:cxnChg>
        <pc:cxnChg chg="add del mod">
          <ac:chgData name="Michael Collier" userId="c2873510-4a44-4d85-aef3-d7e8e051fe69" providerId="ADAL" clId="{CB384C6B-A00D-433E-855E-730CF8DB42CF}" dt="2018-03-09T03:09:55.397" v="3845" actId="478"/>
          <ac:cxnSpMkLst>
            <pc:docMk/>
            <pc:sldMk cId="3043514267" sldId="1662"/>
            <ac:cxnSpMk id="13" creationId="{E0F84192-6897-4DA4-8DCA-342978A66DC7}"/>
          </ac:cxnSpMkLst>
        </pc:cxnChg>
        <pc:cxnChg chg="add mod">
          <ac:chgData name="Michael Collier" userId="c2873510-4a44-4d85-aef3-d7e8e051fe69" providerId="ADAL" clId="{CB384C6B-A00D-433E-855E-730CF8DB42CF}" dt="2018-03-09T03:12:36.578" v="3861" actId="1076"/>
          <ac:cxnSpMkLst>
            <pc:docMk/>
            <pc:sldMk cId="3043514267" sldId="1662"/>
            <ac:cxnSpMk id="16" creationId="{DBFF419A-CEB9-4F73-9CDF-4C42F57D762A}"/>
          </ac:cxnSpMkLst>
        </pc:cxnChg>
        <pc:cxnChg chg="add mod">
          <ac:chgData name="Michael Collier" userId="c2873510-4a44-4d85-aef3-d7e8e051fe69" providerId="ADAL" clId="{CB384C6B-A00D-433E-855E-730CF8DB42CF}" dt="2018-03-09T03:12:36.578" v="3861" actId="1076"/>
          <ac:cxnSpMkLst>
            <pc:docMk/>
            <pc:sldMk cId="3043514267" sldId="1662"/>
            <ac:cxnSpMk id="18" creationId="{9AE02235-E687-46D6-A587-F16DC06D367A}"/>
          </ac:cxnSpMkLst>
        </pc:cxnChg>
      </pc:sldChg>
      <pc:sldChg chg="addSp delSp modSp modAnim modNotesTx">
        <pc:chgData name="Michael Collier" userId="c2873510-4a44-4d85-aef3-d7e8e051fe69" providerId="ADAL" clId="{CB384C6B-A00D-433E-855E-730CF8DB42CF}" dt="2018-03-09T03:20:24.758" v="3882" actId="208"/>
        <pc:sldMkLst>
          <pc:docMk/>
          <pc:sldMk cId="2800481030" sldId="1663"/>
        </pc:sldMkLst>
        <pc:spChg chg="add mod topLvl">
          <ac:chgData name="Michael Collier" userId="c2873510-4a44-4d85-aef3-d7e8e051fe69" providerId="ADAL" clId="{CB384C6B-A00D-433E-855E-730CF8DB42CF}" dt="2018-03-09T03:20:24.758" v="3882" actId="208"/>
          <ac:spMkLst>
            <pc:docMk/>
            <pc:sldMk cId="2800481030" sldId="1663"/>
            <ac:spMk id="2" creationId="{8B2EAE1E-91C7-4D77-8232-2AB1B5A47C60}"/>
          </ac:spMkLst>
        </pc:spChg>
        <pc:spChg chg="mod">
          <ac:chgData name="Michael Collier" userId="c2873510-4a44-4d85-aef3-d7e8e051fe69" providerId="ADAL" clId="{CB384C6B-A00D-433E-855E-730CF8DB42CF}" dt="2018-03-08T20:57:10.412" v="3049" actId="20577"/>
          <ac:spMkLst>
            <pc:docMk/>
            <pc:sldMk cId="2800481030" sldId="1663"/>
            <ac:spMk id="8" creationId="{00000000-0000-0000-0000-000000000000}"/>
          </ac:spMkLst>
        </pc:spChg>
        <pc:spChg chg="add del">
          <ac:chgData name="Michael Collier" userId="c2873510-4a44-4d85-aef3-d7e8e051fe69" providerId="ADAL" clId="{CB384C6B-A00D-433E-855E-730CF8DB42CF}" dt="2018-03-08T20:52:37.535" v="2767" actId="208"/>
          <ac:spMkLst>
            <pc:docMk/>
            <pc:sldMk cId="2800481030" sldId="1663"/>
            <ac:spMk id="26" creationId="{4225AFA2-1EA7-4609-BF5F-58FB337A4F5B}"/>
          </ac:spMkLst>
        </pc:spChg>
        <pc:spChg chg="add del">
          <ac:chgData name="Michael Collier" userId="c2873510-4a44-4d85-aef3-d7e8e051fe69" providerId="ADAL" clId="{CB384C6B-A00D-433E-855E-730CF8DB42CF}" dt="2018-03-08T20:52:37.535" v="2767" actId="208"/>
          <ac:spMkLst>
            <pc:docMk/>
            <pc:sldMk cId="2800481030" sldId="1663"/>
            <ac:spMk id="27" creationId="{3E840D0C-B2F4-4FAE-B36B-AFAD97C3BC70}"/>
          </ac:spMkLst>
        </pc:spChg>
        <pc:spChg chg="add del">
          <ac:chgData name="Michael Collier" userId="c2873510-4a44-4d85-aef3-d7e8e051fe69" providerId="ADAL" clId="{CB384C6B-A00D-433E-855E-730CF8DB42CF}" dt="2018-03-08T20:52:37.535" v="2767" actId="208"/>
          <ac:spMkLst>
            <pc:docMk/>
            <pc:sldMk cId="2800481030" sldId="1663"/>
            <ac:spMk id="63" creationId="{4DA0EDB5-93E6-4C87-B345-00315B5197DE}"/>
          </ac:spMkLst>
        </pc:spChg>
        <pc:spChg chg="add del">
          <ac:chgData name="Michael Collier" userId="c2873510-4a44-4d85-aef3-d7e8e051fe69" providerId="ADAL" clId="{CB384C6B-A00D-433E-855E-730CF8DB42CF}" dt="2018-03-08T20:52:37.535" v="2767" actId="208"/>
          <ac:spMkLst>
            <pc:docMk/>
            <pc:sldMk cId="2800481030" sldId="1663"/>
            <ac:spMk id="65" creationId="{9DB7BA19-2C75-4611-A043-FC3FEAFEFFE9}"/>
          </ac:spMkLst>
        </pc:spChg>
        <pc:spChg chg="add del">
          <ac:chgData name="Michael Collier" userId="c2873510-4a44-4d85-aef3-d7e8e051fe69" providerId="ADAL" clId="{CB384C6B-A00D-433E-855E-730CF8DB42CF}" dt="2018-03-08T20:52:37.535" v="2767" actId="208"/>
          <ac:spMkLst>
            <pc:docMk/>
            <pc:sldMk cId="2800481030" sldId="1663"/>
            <ac:spMk id="66" creationId="{BD43034E-EC32-41F7-B715-98615CDF4390}"/>
          </ac:spMkLst>
        </pc:spChg>
        <pc:spChg chg="add del">
          <ac:chgData name="Michael Collier" userId="c2873510-4a44-4d85-aef3-d7e8e051fe69" providerId="ADAL" clId="{CB384C6B-A00D-433E-855E-730CF8DB42CF}" dt="2018-03-08T20:52:37.535" v="2767" actId="208"/>
          <ac:spMkLst>
            <pc:docMk/>
            <pc:sldMk cId="2800481030" sldId="1663"/>
            <ac:spMk id="68" creationId="{94D6E16F-4380-419E-A5A3-A2963A51BFBA}"/>
          </ac:spMkLst>
        </pc:spChg>
        <pc:spChg chg="add del">
          <ac:chgData name="Michael Collier" userId="c2873510-4a44-4d85-aef3-d7e8e051fe69" providerId="ADAL" clId="{CB384C6B-A00D-433E-855E-730CF8DB42CF}" dt="2018-03-08T20:52:37.535" v="2767" actId="208"/>
          <ac:spMkLst>
            <pc:docMk/>
            <pc:sldMk cId="2800481030" sldId="1663"/>
            <ac:spMk id="69" creationId="{11FDF149-A7C4-49E7-B2C4-130C5D5E421B}"/>
          </ac:spMkLst>
        </pc:spChg>
        <pc:spChg chg="add del">
          <ac:chgData name="Michael Collier" userId="c2873510-4a44-4d85-aef3-d7e8e051fe69" providerId="ADAL" clId="{CB384C6B-A00D-433E-855E-730CF8DB42CF}" dt="2018-03-08T20:52:37.535" v="2767" actId="208"/>
          <ac:spMkLst>
            <pc:docMk/>
            <pc:sldMk cId="2800481030" sldId="1663"/>
            <ac:spMk id="70" creationId="{B15C58E1-5DE6-4687-B3E4-2EB2C9AA2D27}"/>
          </ac:spMkLst>
        </pc:spChg>
        <pc:spChg chg="add del">
          <ac:chgData name="Michael Collier" userId="c2873510-4a44-4d85-aef3-d7e8e051fe69" providerId="ADAL" clId="{CB384C6B-A00D-433E-855E-730CF8DB42CF}" dt="2018-03-08T20:52:37.535" v="2767" actId="208"/>
          <ac:spMkLst>
            <pc:docMk/>
            <pc:sldMk cId="2800481030" sldId="1663"/>
            <ac:spMk id="71" creationId="{B8679A3C-8567-491F-8F33-0F0ED20FB0FE}"/>
          </ac:spMkLst>
        </pc:spChg>
        <pc:spChg chg="add del">
          <ac:chgData name="Michael Collier" userId="c2873510-4a44-4d85-aef3-d7e8e051fe69" providerId="ADAL" clId="{CB384C6B-A00D-433E-855E-730CF8DB42CF}" dt="2018-03-08T20:52:37.535" v="2767" actId="208"/>
          <ac:spMkLst>
            <pc:docMk/>
            <pc:sldMk cId="2800481030" sldId="1663"/>
            <ac:spMk id="72" creationId="{09EECE79-86BA-49C6-9003-8BFE3B8D5B62}"/>
          </ac:spMkLst>
        </pc:spChg>
        <pc:spChg chg="add del">
          <ac:chgData name="Michael Collier" userId="c2873510-4a44-4d85-aef3-d7e8e051fe69" providerId="ADAL" clId="{CB384C6B-A00D-433E-855E-730CF8DB42CF}" dt="2018-03-08T20:52:45.314" v="2769" actId="208"/>
          <ac:spMkLst>
            <pc:docMk/>
            <pc:sldMk cId="2800481030" sldId="1663"/>
            <ac:spMk id="91" creationId="{C7D94583-FDBC-4B33-9708-3D24B1448AB7}"/>
          </ac:spMkLst>
        </pc:spChg>
        <pc:spChg chg="mod">
          <ac:chgData name="Michael Collier" userId="c2873510-4a44-4d85-aef3-d7e8e051fe69" providerId="ADAL" clId="{CB384C6B-A00D-433E-855E-730CF8DB42CF}" dt="2018-03-08T20:54:16.014" v="2787" actId="255"/>
          <ac:spMkLst>
            <pc:docMk/>
            <pc:sldMk cId="2800481030" sldId="1663"/>
            <ac:spMk id="94" creationId="{D456B576-B45A-49CC-AEC1-691AF69CFE4C}"/>
          </ac:spMkLst>
        </pc:spChg>
        <pc:spChg chg="mod">
          <ac:chgData name="Michael Collier" userId="c2873510-4a44-4d85-aef3-d7e8e051fe69" providerId="ADAL" clId="{CB384C6B-A00D-433E-855E-730CF8DB42CF}" dt="2018-03-08T20:54:16.014" v="2787" actId="255"/>
          <ac:spMkLst>
            <pc:docMk/>
            <pc:sldMk cId="2800481030" sldId="1663"/>
            <ac:spMk id="96" creationId="{E99F5A4E-46D6-49EC-93C9-8B7DB53A0BBD}"/>
          </ac:spMkLst>
        </pc:spChg>
        <pc:spChg chg="mod">
          <ac:chgData name="Michael Collier" userId="c2873510-4a44-4d85-aef3-d7e8e051fe69" providerId="ADAL" clId="{CB384C6B-A00D-433E-855E-730CF8DB42CF}" dt="2018-03-08T20:54:16.014" v="2787" actId="255"/>
          <ac:spMkLst>
            <pc:docMk/>
            <pc:sldMk cId="2800481030" sldId="1663"/>
            <ac:spMk id="98" creationId="{53BDE090-0C44-4D7D-9776-D8FBCC3E071F}"/>
          </ac:spMkLst>
        </pc:spChg>
        <pc:spChg chg="mod">
          <ac:chgData name="Michael Collier" userId="c2873510-4a44-4d85-aef3-d7e8e051fe69" providerId="ADAL" clId="{CB384C6B-A00D-433E-855E-730CF8DB42CF}" dt="2018-03-08T20:54:16.014" v="2787" actId="255"/>
          <ac:spMkLst>
            <pc:docMk/>
            <pc:sldMk cId="2800481030" sldId="1663"/>
            <ac:spMk id="100" creationId="{43562D0A-7FAE-4729-B26C-3AEB1978496F}"/>
          </ac:spMkLst>
        </pc:spChg>
        <pc:spChg chg="mod">
          <ac:chgData name="Michael Collier" userId="c2873510-4a44-4d85-aef3-d7e8e051fe69" providerId="ADAL" clId="{CB384C6B-A00D-433E-855E-730CF8DB42CF}" dt="2018-03-08T20:54:16.014" v="2787" actId="255"/>
          <ac:spMkLst>
            <pc:docMk/>
            <pc:sldMk cId="2800481030" sldId="1663"/>
            <ac:spMk id="101" creationId="{3C3A7D97-A340-4D35-BEE4-7CF7AEFD2E12}"/>
          </ac:spMkLst>
        </pc:spChg>
        <pc:spChg chg="mod">
          <ac:chgData name="Michael Collier" userId="c2873510-4a44-4d85-aef3-d7e8e051fe69" providerId="ADAL" clId="{CB384C6B-A00D-433E-855E-730CF8DB42CF}" dt="2018-03-08T20:54:16.014" v="2787" actId="255"/>
          <ac:spMkLst>
            <pc:docMk/>
            <pc:sldMk cId="2800481030" sldId="1663"/>
            <ac:spMk id="102" creationId="{0948B6ED-23C5-4669-9D64-75F22E9070CE}"/>
          </ac:spMkLst>
        </pc:spChg>
        <pc:spChg chg="mod">
          <ac:chgData name="Michael Collier" userId="c2873510-4a44-4d85-aef3-d7e8e051fe69" providerId="ADAL" clId="{CB384C6B-A00D-433E-855E-730CF8DB42CF}" dt="2018-03-08T20:54:16.014" v="2787" actId="255"/>
          <ac:spMkLst>
            <pc:docMk/>
            <pc:sldMk cId="2800481030" sldId="1663"/>
            <ac:spMk id="103" creationId="{2337B305-18DB-4CD6-B143-26A99D5E4E59}"/>
          </ac:spMkLst>
        </pc:spChg>
        <pc:spChg chg="mod">
          <ac:chgData name="Michael Collier" userId="c2873510-4a44-4d85-aef3-d7e8e051fe69" providerId="ADAL" clId="{CB384C6B-A00D-433E-855E-730CF8DB42CF}" dt="2018-03-08T20:54:16.014" v="2787" actId="255"/>
          <ac:spMkLst>
            <pc:docMk/>
            <pc:sldMk cId="2800481030" sldId="1663"/>
            <ac:spMk id="104" creationId="{C85467E5-18DD-452F-97C3-121D1A4E0B0F}"/>
          </ac:spMkLst>
        </pc:spChg>
        <pc:spChg chg="mod">
          <ac:chgData name="Michael Collier" userId="c2873510-4a44-4d85-aef3-d7e8e051fe69" providerId="ADAL" clId="{CB384C6B-A00D-433E-855E-730CF8DB42CF}" dt="2018-03-08T20:54:16.014" v="2787" actId="255"/>
          <ac:spMkLst>
            <pc:docMk/>
            <pc:sldMk cId="2800481030" sldId="1663"/>
            <ac:spMk id="105" creationId="{37B90A10-A830-46C7-8808-70192BA1B3FD}"/>
          </ac:spMkLst>
        </pc:spChg>
        <pc:spChg chg="mod">
          <ac:chgData name="Michael Collier" userId="c2873510-4a44-4d85-aef3-d7e8e051fe69" providerId="ADAL" clId="{CB384C6B-A00D-433E-855E-730CF8DB42CF}" dt="2018-03-08T20:54:16.014" v="2787" actId="255"/>
          <ac:spMkLst>
            <pc:docMk/>
            <pc:sldMk cId="2800481030" sldId="1663"/>
            <ac:spMk id="106" creationId="{EE2D1714-63B2-4472-B994-0B53DBB66638}"/>
          </ac:spMkLst>
        </pc:spChg>
        <pc:spChg chg="mod">
          <ac:chgData name="Michael Collier" userId="c2873510-4a44-4d85-aef3-d7e8e051fe69" providerId="ADAL" clId="{CB384C6B-A00D-433E-855E-730CF8DB42CF}" dt="2018-03-08T20:54:16.014" v="2787" actId="255"/>
          <ac:spMkLst>
            <pc:docMk/>
            <pc:sldMk cId="2800481030" sldId="1663"/>
            <ac:spMk id="107" creationId="{403C09BC-AFD2-450F-B27E-40EB85561C92}"/>
          </ac:spMkLst>
        </pc:spChg>
        <pc:spChg chg="mod">
          <ac:chgData name="Michael Collier" userId="c2873510-4a44-4d85-aef3-d7e8e051fe69" providerId="ADAL" clId="{CB384C6B-A00D-433E-855E-730CF8DB42CF}" dt="2018-03-08T20:54:16.014" v="2787" actId="255"/>
          <ac:spMkLst>
            <pc:docMk/>
            <pc:sldMk cId="2800481030" sldId="1663"/>
            <ac:spMk id="108" creationId="{253344A6-03B8-4EAF-BA1F-9D833B338BD9}"/>
          </ac:spMkLst>
        </pc:spChg>
        <pc:spChg chg="mod">
          <ac:chgData name="Michael Collier" userId="c2873510-4a44-4d85-aef3-d7e8e051fe69" providerId="ADAL" clId="{CB384C6B-A00D-433E-855E-730CF8DB42CF}" dt="2018-03-08T20:54:16.014" v="2787" actId="255"/>
          <ac:spMkLst>
            <pc:docMk/>
            <pc:sldMk cId="2800481030" sldId="1663"/>
            <ac:spMk id="109" creationId="{49F47FAE-A2C6-46D8-BA81-EDBCB8FA41BC}"/>
          </ac:spMkLst>
        </pc:spChg>
        <pc:spChg chg="add del mod">
          <ac:chgData name="Michael Collier" userId="c2873510-4a44-4d85-aef3-d7e8e051fe69" providerId="ADAL" clId="{CB384C6B-A00D-433E-855E-730CF8DB42CF}" dt="2018-03-08T20:52:53" v="2772" actId="478"/>
          <ac:spMkLst>
            <pc:docMk/>
            <pc:sldMk cId="2800481030" sldId="1663"/>
            <ac:spMk id="110" creationId="{06090F72-7333-42A4-ABF2-67DF143D471C}"/>
          </ac:spMkLst>
        </pc:spChg>
        <pc:spChg chg="mod">
          <ac:chgData name="Michael Collier" userId="c2873510-4a44-4d85-aef3-d7e8e051fe69" providerId="ADAL" clId="{CB384C6B-A00D-433E-855E-730CF8DB42CF}" dt="2018-03-08T20:54:16.014" v="2787" actId="255"/>
          <ac:spMkLst>
            <pc:docMk/>
            <pc:sldMk cId="2800481030" sldId="1663"/>
            <ac:spMk id="113" creationId="{D327CD05-F6DA-4532-A999-566F4D3C6858}"/>
          </ac:spMkLst>
        </pc:spChg>
        <pc:spChg chg="mod">
          <ac:chgData name="Michael Collier" userId="c2873510-4a44-4d85-aef3-d7e8e051fe69" providerId="ADAL" clId="{CB384C6B-A00D-433E-855E-730CF8DB42CF}" dt="2018-03-08T20:54:16.014" v="2787" actId="255"/>
          <ac:spMkLst>
            <pc:docMk/>
            <pc:sldMk cId="2800481030" sldId="1663"/>
            <ac:spMk id="115" creationId="{1DDD2C8C-A6A9-4974-B07F-1BA83E1CE8E5}"/>
          </ac:spMkLst>
        </pc:spChg>
        <pc:spChg chg="mod">
          <ac:chgData name="Michael Collier" userId="c2873510-4a44-4d85-aef3-d7e8e051fe69" providerId="ADAL" clId="{CB384C6B-A00D-433E-855E-730CF8DB42CF}" dt="2018-03-08T20:54:16.014" v="2787" actId="255"/>
          <ac:spMkLst>
            <pc:docMk/>
            <pc:sldMk cId="2800481030" sldId="1663"/>
            <ac:spMk id="117" creationId="{21F10488-E243-4119-B31C-D67AA2F36837}"/>
          </ac:spMkLst>
        </pc:spChg>
        <pc:spChg chg="mod">
          <ac:chgData name="Michael Collier" userId="c2873510-4a44-4d85-aef3-d7e8e051fe69" providerId="ADAL" clId="{CB384C6B-A00D-433E-855E-730CF8DB42CF}" dt="2018-03-08T20:54:16.014" v="2787" actId="255"/>
          <ac:spMkLst>
            <pc:docMk/>
            <pc:sldMk cId="2800481030" sldId="1663"/>
            <ac:spMk id="118" creationId="{47EB0103-6F6E-44D6-921A-E5BC91BC1C60}"/>
          </ac:spMkLst>
        </pc:spChg>
        <pc:spChg chg="mod">
          <ac:chgData name="Michael Collier" userId="c2873510-4a44-4d85-aef3-d7e8e051fe69" providerId="ADAL" clId="{CB384C6B-A00D-433E-855E-730CF8DB42CF}" dt="2018-03-08T20:54:16.014" v="2787" actId="255"/>
          <ac:spMkLst>
            <pc:docMk/>
            <pc:sldMk cId="2800481030" sldId="1663"/>
            <ac:spMk id="119" creationId="{96F5D5A5-B788-44AD-89B7-A99FEDC11BE5}"/>
          </ac:spMkLst>
        </pc:spChg>
        <pc:spChg chg="mod">
          <ac:chgData name="Michael Collier" userId="c2873510-4a44-4d85-aef3-d7e8e051fe69" providerId="ADAL" clId="{CB384C6B-A00D-433E-855E-730CF8DB42CF}" dt="2018-03-08T20:54:16.014" v="2787" actId="255"/>
          <ac:spMkLst>
            <pc:docMk/>
            <pc:sldMk cId="2800481030" sldId="1663"/>
            <ac:spMk id="120" creationId="{8F61E9D1-9A32-4993-A4F7-06F5B91B1CF9}"/>
          </ac:spMkLst>
        </pc:spChg>
        <pc:spChg chg="mod">
          <ac:chgData name="Michael Collier" userId="c2873510-4a44-4d85-aef3-d7e8e051fe69" providerId="ADAL" clId="{CB384C6B-A00D-433E-855E-730CF8DB42CF}" dt="2018-03-08T20:54:16.014" v="2787" actId="255"/>
          <ac:spMkLst>
            <pc:docMk/>
            <pc:sldMk cId="2800481030" sldId="1663"/>
            <ac:spMk id="121" creationId="{11903224-F291-4B20-9062-BE116E66EBEE}"/>
          </ac:spMkLst>
        </pc:spChg>
        <pc:spChg chg="mod">
          <ac:chgData name="Michael Collier" userId="c2873510-4a44-4d85-aef3-d7e8e051fe69" providerId="ADAL" clId="{CB384C6B-A00D-433E-855E-730CF8DB42CF}" dt="2018-03-08T20:54:16.014" v="2787" actId="255"/>
          <ac:spMkLst>
            <pc:docMk/>
            <pc:sldMk cId="2800481030" sldId="1663"/>
            <ac:spMk id="122" creationId="{069876E2-166F-48F3-A314-F42A9A739576}"/>
          </ac:spMkLst>
        </pc:spChg>
        <pc:spChg chg="mod">
          <ac:chgData name="Michael Collier" userId="c2873510-4a44-4d85-aef3-d7e8e051fe69" providerId="ADAL" clId="{CB384C6B-A00D-433E-855E-730CF8DB42CF}" dt="2018-03-08T20:54:16.014" v="2787" actId="255"/>
          <ac:spMkLst>
            <pc:docMk/>
            <pc:sldMk cId="2800481030" sldId="1663"/>
            <ac:spMk id="123" creationId="{E9005DEE-165B-45F4-946F-F52C9E15AFF3}"/>
          </ac:spMkLst>
        </pc:spChg>
        <pc:spChg chg="mod">
          <ac:chgData name="Michael Collier" userId="c2873510-4a44-4d85-aef3-d7e8e051fe69" providerId="ADAL" clId="{CB384C6B-A00D-433E-855E-730CF8DB42CF}" dt="2018-03-08T20:54:16.014" v="2787" actId="255"/>
          <ac:spMkLst>
            <pc:docMk/>
            <pc:sldMk cId="2800481030" sldId="1663"/>
            <ac:spMk id="126" creationId="{158248BD-6840-4C25-B376-27DF7CA6F406}"/>
          </ac:spMkLst>
        </pc:spChg>
        <pc:spChg chg="mod">
          <ac:chgData name="Michael Collier" userId="c2873510-4a44-4d85-aef3-d7e8e051fe69" providerId="ADAL" clId="{CB384C6B-A00D-433E-855E-730CF8DB42CF}" dt="2018-03-08T20:54:16.014" v="2787" actId="255"/>
          <ac:spMkLst>
            <pc:docMk/>
            <pc:sldMk cId="2800481030" sldId="1663"/>
            <ac:spMk id="127" creationId="{6DE37FAB-20B5-434B-A997-EC98C8298ED9}"/>
          </ac:spMkLst>
        </pc:spChg>
        <pc:spChg chg="mod">
          <ac:chgData name="Michael Collier" userId="c2873510-4a44-4d85-aef3-d7e8e051fe69" providerId="ADAL" clId="{CB384C6B-A00D-433E-855E-730CF8DB42CF}" dt="2018-03-08T20:54:16.014" v="2787" actId="255"/>
          <ac:spMkLst>
            <pc:docMk/>
            <pc:sldMk cId="2800481030" sldId="1663"/>
            <ac:spMk id="128" creationId="{0485E0AE-EABA-4B6F-BE5B-CE1FEDF83B65}"/>
          </ac:spMkLst>
        </pc:spChg>
        <pc:spChg chg="mod">
          <ac:chgData name="Michael Collier" userId="c2873510-4a44-4d85-aef3-d7e8e051fe69" providerId="ADAL" clId="{CB384C6B-A00D-433E-855E-730CF8DB42CF}" dt="2018-03-08T20:54:16.014" v="2787" actId="255"/>
          <ac:spMkLst>
            <pc:docMk/>
            <pc:sldMk cId="2800481030" sldId="1663"/>
            <ac:spMk id="129" creationId="{14916460-5D4B-4DE9-802F-7A4373438751}"/>
          </ac:spMkLst>
        </pc:spChg>
        <pc:spChg chg="mod">
          <ac:chgData name="Michael Collier" userId="c2873510-4a44-4d85-aef3-d7e8e051fe69" providerId="ADAL" clId="{CB384C6B-A00D-433E-855E-730CF8DB42CF}" dt="2018-03-08T20:54:16.014" v="2787" actId="255"/>
          <ac:spMkLst>
            <pc:docMk/>
            <pc:sldMk cId="2800481030" sldId="1663"/>
            <ac:spMk id="132" creationId="{7E120A7C-A6A7-49B5-9A69-03A6E8F47348}"/>
          </ac:spMkLst>
        </pc:spChg>
        <pc:spChg chg="mod">
          <ac:chgData name="Michael Collier" userId="c2873510-4a44-4d85-aef3-d7e8e051fe69" providerId="ADAL" clId="{CB384C6B-A00D-433E-855E-730CF8DB42CF}" dt="2018-03-08T20:54:16.014" v="2787" actId="255"/>
          <ac:spMkLst>
            <pc:docMk/>
            <pc:sldMk cId="2800481030" sldId="1663"/>
            <ac:spMk id="134" creationId="{3B672C1E-DD9A-40B9-AD1C-F22056660ADE}"/>
          </ac:spMkLst>
        </pc:spChg>
        <pc:spChg chg="mod">
          <ac:chgData name="Michael Collier" userId="c2873510-4a44-4d85-aef3-d7e8e051fe69" providerId="ADAL" clId="{CB384C6B-A00D-433E-855E-730CF8DB42CF}" dt="2018-03-08T20:54:16.014" v="2787" actId="255"/>
          <ac:spMkLst>
            <pc:docMk/>
            <pc:sldMk cId="2800481030" sldId="1663"/>
            <ac:spMk id="135" creationId="{2FF2E484-828F-420A-A7D3-C7943F7AEE9B}"/>
          </ac:spMkLst>
        </pc:spChg>
        <pc:spChg chg="mod">
          <ac:chgData name="Michael Collier" userId="c2873510-4a44-4d85-aef3-d7e8e051fe69" providerId="ADAL" clId="{CB384C6B-A00D-433E-855E-730CF8DB42CF}" dt="2018-03-08T20:54:16.014" v="2787" actId="255"/>
          <ac:spMkLst>
            <pc:docMk/>
            <pc:sldMk cId="2800481030" sldId="1663"/>
            <ac:spMk id="136" creationId="{9D11CF77-80B3-4B8E-B46E-896A0FBA8A4A}"/>
          </ac:spMkLst>
        </pc:spChg>
        <pc:spChg chg="mod">
          <ac:chgData name="Michael Collier" userId="c2873510-4a44-4d85-aef3-d7e8e051fe69" providerId="ADAL" clId="{CB384C6B-A00D-433E-855E-730CF8DB42CF}" dt="2018-03-08T20:54:16.014" v="2787" actId="255"/>
          <ac:spMkLst>
            <pc:docMk/>
            <pc:sldMk cId="2800481030" sldId="1663"/>
            <ac:spMk id="137" creationId="{C7284D38-B406-4DF1-97E7-024493756CB2}"/>
          </ac:spMkLst>
        </pc:spChg>
        <pc:spChg chg="mod">
          <ac:chgData name="Michael Collier" userId="c2873510-4a44-4d85-aef3-d7e8e051fe69" providerId="ADAL" clId="{CB384C6B-A00D-433E-855E-730CF8DB42CF}" dt="2018-03-08T20:54:16.014" v="2787" actId="255"/>
          <ac:spMkLst>
            <pc:docMk/>
            <pc:sldMk cId="2800481030" sldId="1663"/>
            <ac:spMk id="138" creationId="{298A196B-8840-46DB-9E60-406F8E54A708}"/>
          </ac:spMkLst>
        </pc:spChg>
        <pc:spChg chg="mod">
          <ac:chgData name="Michael Collier" userId="c2873510-4a44-4d85-aef3-d7e8e051fe69" providerId="ADAL" clId="{CB384C6B-A00D-433E-855E-730CF8DB42CF}" dt="2018-03-08T20:54:16.014" v="2787" actId="255"/>
          <ac:spMkLst>
            <pc:docMk/>
            <pc:sldMk cId="2800481030" sldId="1663"/>
            <ac:spMk id="139" creationId="{ED6AC2BA-DA1D-481D-B4E7-EFDBF597B55F}"/>
          </ac:spMkLst>
        </pc:spChg>
        <pc:spChg chg="mod">
          <ac:chgData name="Michael Collier" userId="c2873510-4a44-4d85-aef3-d7e8e051fe69" providerId="ADAL" clId="{CB384C6B-A00D-433E-855E-730CF8DB42CF}" dt="2018-03-08T20:54:16.014" v="2787" actId="255"/>
          <ac:spMkLst>
            <pc:docMk/>
            <pc:sldMk cId="2800481030" sldId="1663"/>
            <ac:spMk id="140" creationId="{D8F91559-7278-416E-A198-42E3B773CDAB}"/>
          </ac:spMkLst>
        </pc:spChg>
        <pc:spChg chg="mod">
          <ac:chgData name="Michael Collier" userId="c2873510-4a44-4d85-aef3-d7e8e051fe69" providerId="ADAL" clId="{CB384C6B-A00D-433E-855E-730CF8DB42CF}" dt="2018-03-08T20:54:16.014" v="2787" actId="255"/>
          <ac:spMkLst>
            <pc:docMk/>
            <pc:sldMk cId="2800481030" sldId="1663"/>
            <ac:spMk id="142" creationId="{9FD7D5AE-61AF-40EE-B72E-C74178982FB4}"/>
          </ac:spMkLst>
        </pc:spChg>
        <pc:spChg chg="mod">
          <ac:chgData name="Michael Collier" userId="c2873510-4a44-4d85-aef3-d7e8e051fe69" providerId="ADAL" clId="{CB384C6B-A00D-433E-855E-730CF8DB42CF}" dt="2018-03-08T20:54:16.014" v="2787" actId="255"/>
          <ac:spMkLst>
            <pc:docMk/>
            <pc:sldMk cId="2800481030" sldId="1663"/>
            <ac:spMk id="143" creationId="{653CB8CB-B894-4130-A3A8-F0627696085E}"/>
          </ac:spMkLst>
        </pc:spChg>
        <pc:spChg chg="mod">
          <ac:chgData name="Michael Collier" userId="c2873510-4a44-4d85-aef3-d7e8e051fe69" providerId="ADAL" clId="{CB384C6B-A00D-433E-855E-730CF8DB42CF}" dt="2018-03-08T20:54:16.014" v="2787" actId="255"/>
          <ac:spMkLst>
            <pc:docMk/>
            <pc:sldMk cId="2800481030" sldId="1663"/>
            <ac:spMk id="144" creationId="{B4794FBB-56DE-4D03-98C1-842256C1A677}"/>
          </ac:spMkLst>
        </pc:spChg>
        <pc:spChg chg="mod">
          <ac:chgData name="Michael Collier" userId="c2873510-4a44-4d85-aef3-d7e8e051fe69" providerId="ADAL" clId="{CB384C6B-A00D-433E-855E-730CF8DB42CF}" dt="2018-03-08T20:54:16.014" v="2787" actId="255"/>
          <ac:spMkLst>
            <pc:docMk/>
            <pc:sldMk cId="2800481030" sldId="1663"/>
            <ac:spMk id="145" creationId="{0A7CBEA3-6C9D-4655-92BA-4227CDAA82D5}"/>
          </ac:spMkLst>
        </pc:spChg>
        <pc:spChg chg="mod">
          <ac:chgData name="Michael Collier" userId="c2873510-4a44-4d85-aef3-d7e8e051fe69" providerId="ADAL" clId="{CB384C6B-A00D-433E-855E-730CF8DB42CF}" dt="2018-03-08T20:54:16.014" v="2787" actId="255"/>
          <ac:spMkLst>
            <pc:docMk/>
            <pc:sldMk cId="2800481030" sldId="1663"/>
            <ac:spMk id="148" creationId="{B5311E3D-27A3-4207-9DA9-24EC1DE85DCE}"/>
          </ac:spMkLst>
        </pc:spChg>
        <pc:spChg chg="mod">
          <ac:chgData name="Michael Collier" userId="c2873510-4a44-4d85-aef3-d7e8e051fe69" providerId="ADAL" clId="{CB384C6B-A00D-433E-855E-730CF8DB42CF}" dt="2018-03-08T20:54:16.014" v="2787" actId="255"/>
          <ac:spMkLst>
            <pc:docMk/>
            <pc:sldMk cId="2800481030" sldId="1663"/>
            <ac:spMk id="150" creationId="{576A8630-7F2B-4010-8BAF-489A66B74159}"/>
          </ac:spMkLst>
        </pc:spChg>
        <pc:spChg chg="mod">
          <ac:chgData name="Michael Collier" userId="c2873510-4a44-4d85-aef3-d7e8e051fe69" providerId="ADAL" clId="{CB384C6B-A00D-433E-855E-730CF8DB42CF}" dt="2018-03-08T20:54:16.014" v="2787" actId="255"/>
          <ac:spMkLst>
            <pc:docMk/>
            <pc:sldMk cId="2800481030" sldId="1663"/>
            <ac:spMk id="151" creationId="{3F97A034-FD7B-4984-9844-82B515ED95C0}"/>
          </ac:spMkLst>
        </pc:spChg>
        <pc:spChg chg="mod">
          <ac:chgData name="Michael Collier" userId="c2873510-4a44-4d85-aef3-d7e8e051fe69" providerId="ADAL" clId="{CB384C6B-A00D-433E-855E-730CF8DB42CF}" dt="2018-03-08T20:54:16.014" v="2787" actId="255"/>
          <ac:spMkLst>
            <pc:docMk/>
            <pc:sldMk cId="2800481030" sldId="1663"/>
            <ac:spMk id="152" creationId="{FAF3521D-EB56-4691-ADF0-8DAF4ED09BA6}"/>
          </ac:spMkLst>
        </pc:spChg>
        <pc:spChg chg="mod">
          <ac:chgData name="Michael Collier" userId="c2873510-4a44-4d85-aef3-d7e8e051fe69" providerId="ADAL" clId="{CB384C6B-A00D-433E-855E-730CF8DB42CF}" dt="2018-03-08T20:54:16.014" v="2787" actId="255"/>
          <ac:spMkLst>
            <pc:docMk/>
            <pc:sldMk cId="2800481030" sldId="1663"/>
            <ac:spMk id="153" creationId="{DA01D396-2EF0-44A6-9CBC-9EDF6193A169}"/>
          </ac:spMkLst>
        </pc:spChg>
        <pc:spChg chg="add mod topLvl">
          <ac:chgData name="Michael Collier" userId="c2873510-4a44-4d85-aef3-d7e8e051fe69" providerId="ADAL" clId="{CB384C6B-A00D-433E-855E-730CF8DB42CF}" dt="2018-03-09T03:20:24.758" v="3882" actId="208"/>
          <ac:spMkLst>
            <pc:docMk/>
            <pc:sldMk cId="2800481030" sldId="1663"/>
            <ac:spMk id="154" creationId="{D5D1D212-6070-4500-B45C-ABBB5F377F67}"/>
          </ac:spMkLst>
        </pc:spChg>
        <pc:spChg chg="add mod topLvl">
          <ac:chgData name="Michael Collier" userId="c2873510-4a44-4d85-aef3-d7e8e051fe69" providerId="ADAL" clId="{CB384C6B-A00D-433E-855E-730CF8DB42CF}" dt="2018-03-09T03:20:24.758" v="3882" actId="208"/>
          <ac:spMkLst>
            <pc:docMk/>
            <pc:sldMk cId="2800481030" sldId="1663"/>
            <ac:spMk id="155" creationId="{18A5DE85-8D64-4ACE-AE65-166306C01601}"/>
          </ac:spMkLst>
        </pc:spChg>
        <pc:spChg chg="add mod topLvl">
          <ac:chgData name="Michael Collier" userId="c2873510-4a44-4d85-aef3-d7e8e051fe69" providerId="ADAL" clId="{CB384C6B-A00D-433E-855E-730CF8DB42CF}" dt="2018-03-09T03:20:24.758" v="3882" actId="208"/>
          <ac:spMkLst>
            <pc:docMk/>
            <pc:sldMk cId="2800481030" sldId="1663"/>
            <ac:spMk id="156" creationId="{E28BF3E4-0A37-44B0-972B-8ADCAF3CF5D8}"/>
          </ac:spMkLst>
        </pc:spChg>
        <pc:spChg chg="add mod">
          <ac:chgData name="Michael Collier" userId="c2873510-4a44-4d85-aef3-d7e8e051fe69" providerId="ADAL" clId="{CB384C6B-A00D-433E-855E-730CF8DB42CF}" dt="2018-03-09T03:20:24.758" v="3882" actId="208"/>
          <ac:spMkLst>
            <pc:docMk/>
            <pc:sldMk cId="2800481030" sldId="1663"/>
            <ac:spMk id="157" creationId="{501EEA76-7A0F-447A-A9D2-1ED517365F03}"/>
          </ac:spMkLst>
        </pc:spChg>
        <pc:grpChg chg="add del mod">
          <ac:chgData name="Michael Collier" userId="c2873510-4a44-4d85-aef3-d7e8e051fe69" providerId="ADAL" clId="{CB384C6B-A00D-433E-855E-730CF8DB42CF}" dt="2018-03-08T20:59:46.510" v="3082" actId="165"/>
          <ac:grpSpMkLst>
            <pc:docMk/>
            <pc:sldMk cId="2800481030" sldId="1663"/>
            <ac:grpSpMk id="3" creationId="{8D242B11-B6B7-49E9-87B3-3CE6AB6A18EA}"/>
          </ac:grpSpMkLst>
        </pc:grpChg>
        <pc:grpChg chg="add del mod">
          <ac:chgData name="Michael Collier" userId="c2873510-4a44-4d85-aef3-d7e8e051fe69" providerId="ADAL" clId="{CB384C6B-A00D-433E-855E-730CF8DB42CF}" dt="2018-03-08T20:59:55.981" v="3085" actId="165"/>
          <ac:grpSpMkLst>
            <pc:docMk/>
            <pc:sldMk cId="2800481030" sldId="1663"/>
            <ac:grpSpMk id="4" creationId="{0C09A881-B67A-4AB5-96A8-CA06FAC11FCC}"/>
          </ac:grpSpMkLst>
        </pc:grpChg>
        <pc:grpChg chg="add del">
          <ac:chgData name="Michael Collier" userId="c2873510-4a44-4d85-aef3-d7e8e051fe69" providerId="ADAL" clId="{CB384C6B-A00D-433E-855E-730CF8DB42CF}" dt="2018-03-08T20:52:37.535" v="2767" actId="208"/>
          <ac:grpSpMkLst>
            <pc:docMk/>
            <pc:sldMk cId="2800481030" sldId="1663"/>
            <ac:grpSpMk id="7" creationId="{073E37FB-6F69-4A2D-85BF-99B1AC79D477}"/>
          </ac:grpSpMkLst>
        </pc:grpChg>
        <pc:grpChg chg="add del">
          <ac:chgData name="Michael Collier" userId="c2873510-4a44-4d85-aef3-d7e8e051fe69" providerId="ADAL" clId="{CB384C6B-A00D-433E-855E-730CF8DB42CF}" dt="2018-03-08T20:52:37.535" v="2767" actId="208"/>
          <ac:grpSpMkLst>
            <pc:docMk/>
            <pc:sldMk cId="2800481030" sldId="1663"/>
            <ac:grpSpMk id="28" creationId="{AF7A5995-7692-407D-8BBC-6F1ABC337F1E}"/>
          </ac:grpSpMkLst>
        </pc:grpChg>
        <pc:grpChg chg="add del">
          <ac:chgData name="Michael Collier" userId="c2873510-4a44-4d85-aef3-d7e8e051fe69" providerId="ADAL" clId="{CB384C6B-A00D-433E-855E-730CF8DB42CF}" dt="2018-03-08T20:52:37.535" v="2767" actId="208"/>
          <ac:grpSpMkLst>
            <pc:docMk/>
            <pc:sldMk cId="2800481030" sldId="1663"/>
            <ac:grpSpMk id="47" creationId="{51421A9A-4BB6-4506-841E-8A5521A32446}"/>
          </ac:grpSpMkLst>
        </pc:grpChg>
        <pc:grpChg chg="add del">
          <ac:chgData name="Michael Collier" userId="c2873510-4a44-4d85-aef3-d7e8e051fe69" providerId="ADAL" clId="{CB384C6B-A00D-433E-855E-730CF8DB42CF}" dt="2018-03-08T20:52:45.314" v="2769" actId="208"/>
          <ac:grpSpMkLst>
            <pc:docMk/>
            <pc:sldMk cId="2800481030" sldId="1663"/>
            <ac:grpSpMk id="73" creationId="{A2929B23-CC73-4A7B-9AA7-2FC1E6F156CA}"/>
          </ac:grpSpMkLst>
        </pc:grpChg>
        <pc:grpChg chg="add mod topLvl">
          <ac:chgData name="Michael Collier" userId="c2873510-4a44-4d85-aef3-d7e8e051fe69" providerId="ADAL" clId="{CB384C6B-A00D-433E-855E-730CF8DB42CF}" dt="2018-03-08T20:59:46.510" v="3082" actId="165"/>
          <ac:grpSpMkLst>
            <pc:docMk/>
            <pc:sldMk cId="2800481030" sldId="1663"/>
            <ac:grpSpMk id="92" creationId="{6F7FCBD1-E792-49C9-8BF3-8A17BE6F6622}"/>
          </ac:grpSpMkLst>
        </pc:grpChg>
        <pc:grpChg chg="add mod topLvl">
          <ac:chgData name="Michael Collier" userId="c2873510-4a44-4d85-aef3-d7e8e051fe69" providerId="ADAL" clId="{CB384C6B-A00D-433E-855E-730CF8DB42CF}" dt="2018-03-08T21:00:06.716" v="3087" actId="165"/>
          <ac:grpSpMkLst>
            <pc:docMk/>
            <pc:sldMk cId="2800481030" sldId="1663"/>
            <ac:grpSpMk id="111" creationId="{73343923-6037-4D5A-8F94-FCDAC17FD3C3}"/>
          </ac:grpSpMkLst>
        </pc:grpChg>
        <pc:grpChg chg="add mod topLvl">
          <ac:chgData name="Michael Collier" userId="c2873510-4a44-4d85-aef3-d7e8e051fe69" providerId="ADAL" clId="{CB384C6B-A00D-433E-855E-730CF8DB42CF}" dt="2018-03-08T20:59:55.981" v="3085" actId="165"/>
          <ac:grpSpMkLst>
            <pc:docMk/>
            <pc:sldMk cId="2800481030" sldId="1663"/>
            <ac:grpSpMk id="130" creationId="{671B8950-F361-4D1B-8532-51F73B1698BD}"/>
          </ac:grpSpMkLst>
        </pc:grpChg>
        <pc:grpChg chg="add mod topLvl">
          <ac:chgData name="Michael Collier" userId="c2873510-4a44-4d85-aef3-d7e8e051fe69" providerId="ADAL" clId="{CB384C6B-A00D-433E-855E-730CF8DB42CF}" dt="2018-03-08T21:00:17.201" v="3089" actId="165"/>
          <ac:grpSpMkLst>
            <pc:docMk/>
            <pc:sldMk cId="2800481030" sldId="1663"/>
            <ac:grpSpMk id="147" creationId="{CFE69381-DF88-4EE9-8330-D0BCBCA8183D}"/>
          </ac:grpSpMkLst>
        </pc:grpChg>
        <pc:grpChg chg="add del mod">
          <ac:chgData name="Michael Collier" userId="c2873510-4a44-4d85-aef3-d7e8e051fe69" providerId="ADAL" clId="{CB384C6B-A00D-433E-855E-730CF8DB42CF}" dt="2018-03-08T21:00:06.716" v="3087" actId="165"/>
          <ac:grpSpMkLst>
            <pc:docMk/>
            <pc:sldMk cId="2800481030" sldId="1663"/>
            <ac:grpSpMk id="158" creationId="{5A3B35E1-73E6-46E2-8A53-BF9B8E044026}"/>
          </ac:grpSpMkLst>
        </pc:grpChg>
        <pc:grpChg chg="add del mod">
          <ac:chgData name="Michael Collier" userId="c2873510-4a44-4d85-aef3-d7e8e051fe69" providerId="ADAL" clId="{CB384C6B-A00D-433E-855E-730CF8DB42CF}" dt="2018-03-08T21:00:17.201" v="3089" actId="165"/>
          <ac:grpSpMkLst>
            <pc:docMk/>
            <pc:sldMk cId="2800481030" sldId="1663"/>
            <ac:grpSpMk id="159" creationId="{2E961087-76B5-42CD-BB92-F75C185B13DC}"/>
          </ac:grpSpMkLst>
        </pc:grpChg>
        <pc:picChg chg="add del">
          <ac:chgData name="Michael Collier" userId="c2873510-4a44-4d85-aef3-d7e8e051fe69" providerId="ADAL" clId="{CB384C6B-A00D-433E-855E-730CF8DB42CF}" dt="2018-03-08T20:52:37.535" v="2767" actId="208"/>
          <ac:picMkLst>
            <pc:docMk/>
            <pc:sldMk cId="2800481030" sldId="1663"/>
            <ac:picMk id="64" creationId="{21B68889-2E8A-4F1B-97CB-45AA50932875}"/>
          </ac:picMkLst>
        </pc:picChg>
        <pc:picChg chg="add del">
          <ac:chgData name="Michael Collier" userId="c2873510-4a44-4d85-aef3-d7e8e051fe69" providerId="ADAL" clId="{CB384C6B-A00D-433E-855E-730CF8DB42CF}" dt="2018-03-08T20:52:37.535" v="2767" actId="208"/>
          <ac:picMkLst>
            <pc:docMk/>
            <pc:sldMk cId="2800481030" sldId="1663"/>
            <ac:picMk id="67" creationId="{DD90FCF0-551E-44A2-9CBF-77212BB9F95D}"/>
          </ac:picMkLst>
        </pc:picChg>
        <pc:picChg chg="add mod">
          <ac:chgData name="Michael Collier" userId="c2873510-4a44-4d85-aef3-d7e8e051fe69" providerId="ADAL" clId="{CB384C6B-A00D-433E-855E-730CF8DB42CF}" dt="2018-03-08T20:53:39.035" v="2779" actId="14100"/>
          <ac:picMkLst>
            <pc:docMk/>
            <pc:sldMk cId="2800481030" sldId="1663"/>
            <ac:picMk id="146" creationId="{8AEF5B7F-6EFF-4564-905F-5B7CD8788EAD}"/>
          </ac:picMkLst>
        </pc:picChg>
      </pc:sldChg>
      <pc:sldChg chg="addSp modSp del modTransition">
        <pc:chgData name="Michael Collier" userId="c2873510-4a44-4d85-aef3-d7e8e051fe69" providerId="ADAL" clId="{CB384C6B-A00D-433E-855E-730CF8DB42CF}" dt="2018-03-09T02:09:42.925" v="3093" actId="2696"/>
        <pc:sldMkLst>
          <pc:docMk/>
          <pc:sldMk cId="1237326689" sldId="1664"/>
        </pc:sldMkLst>
        <pc:spChg chg="mod">
          <ac:chgData name="Michael Collier" userId="c2873510-4a44-4d85-aef3-d7e8e051fe69" providerId="ADAL" clId="{CB384C6B-A00D-433E-855E-730CF8DB42CF}" dt="2018-03-08T20:53:15.875" v="2774" actId="164"/>
          <ac:spMkLst>
            <pc:docMk/>
            <pc:sldMk cId="1237326689" sldId="1664"/>
            <ac:spMk id="41" creationId="{8DCDA653-B8FB-4707-8E57-DEBE34CDD0B6}"/>
          </ac:spMkLst>
        </pc:spChg>
        <pc:spChg chg="mod">
          <ac:chgData name="Michael Collier" userId="c2873510-4a44-4d85-aef3-d7e8e051fe69" providerId="ADAL" clId="{CB384C6B-A00D-433E-855E-730CF8DB42CF}" dt="2018-03-08T20:53:15.875" v="2774" actId="164"/>
          <ac:spMkLst>
            <pc:docMk/>
            <pc:sldMk cId="1237326689" sldId="1664"/>
            <ac:spMk id="65" creationId="{3DCE83A1-3AE8-487D-A3C1-9B40528A5CB5}"/>
          </ac:spMkLst>
        </pc:spChg>
        <pc:spChg chg="mod">
          <ac:chgData name="Michael Collier" userId="c2873510-4a44-4d85-aef3-d7e8e051fe69" providerId="ADAL" clId="{CB384C6B-A00D-433E-855E-730CF8DB42CF}" dt="2018-03-08T20:53:15.875" v="2774" actId="164"/>
          <ac:spMkLst>
            <pc:docMk/>
            <pc:sldMk cId="1237326689" sldId="1664"/>
            <ac:spMk id="66" creationId="{95E39117-16BE-46AE-8A8E-BB6ABFFC3E6A}"/>
          </ac:spMkLst>
        </pc:spChg>
        <pc:spChg chg="mod">
          <ac:chgData name="Michael Collier" userId="c2873510-4a44-4d85-aef3-d7e8e051fe69" providerId="ADAL" clId="{CB384C6B-A00D-433E-855E-730CF8DB42CF}" dt="2018-03-08T20:53:15.875" v="2774" actId="164"/>
          <ac:spMkLst>
            <pc:docMk/>
            <pc:sldMk cId="1237326689" sldId="1664"/>
            <ac:spMk id="67" creationId="{0303C0F9-774E-4C92-8AE2-DB2897990FCA}"/>
          </ac:spMkLst>
        </pc:spChg>
        <pc:spChg chg="mod">
          <ac:chgData name="Michael Collier" userId="c2873510-4a44-4d85-aef3-d7e8e051fe69" providerId="ADAL" clId="{CB384C6B-A00D-433E-855E-730CF8DB42CF}" dt="2018-03-08T20:53:15.875" v="2774" actId="164"/>
          <ac:spMkLst>
            <pc:docMk/>
            <pc:sldMk cId="1237326689" sldId="1664"/>
            <ac:spMk id="68" creationId="{70A20E7D-5B06-4980-80E9-CB7DBBDB2DBA}"/>
          </ac:spMkLst>
        </pc:spChg>
        <pc:grpChg chg="add mod">
          <ac:chgData name="Michael Collier" userId="c2873510-4a44-4d85-aef3-d7e8e051fe69" providerId="ADAL" clId="{CB384C6B-A00D-433E-855E-730CF8DB42CF}" dt="2018-03-08T20:53:15.875" v="2774" actId="164"/>
          <ac:grpSpMkLst>
            <pc:docMk/>
            <pc:sldMk cId="1237326689" sldId="1664"/>
            <ac:grpSpMk id="59" creationId="{2EB7F5E9-A672-485F-97F9-FD15B1B8A1B1}"/>
          </ac:grpSpMkLst>
        </pc:grpChg>
        <pc:picChg chg="mod">
          <ac:chgData name="Michael Collier" userId="c2873510-4a44-4d85-aef3-d7e8e051fe69" providerId="ADAL" clId="{CB384C6B-A00D-433E-855E-730CF8DB42CF}" dt="2018-03-08T20:53:15.875" v="2774" actId="164"/>
          <ac:picMkLst>
            <pc:docMk/>
            <pc:sldMk cId="1237326689" sldId="1664"/>
            <ac:picMk id="64" creationId="{60A439B9-6C60-4CE8-9342-6AE158E64AA8}"/>
          </ac:picMkLst>
        </pc:picChg>
      </pc:sldChg>
      <pc:sldChg chg="ord">
        <pc:chgData name="Michael Collier" userId="c2873510-4a44-4d85-aef3-d7e8e051fe69" providerId="ADAL" clId="{CB384C6B-A00D-433E-855E-730CF8DB42CF}" dt="2018-03-09T03:51:48.253" v="4065"/>
        <pc:sldMkLst>
          <pc:docMk/>
          <pc:sldMk cId="3417589083" sldId="1664"/>
        </pc:sldMkLst>
      </pc:sldChg>
      <pc:sldChg chg="del">
        <pc:chgData name="Michael Collier" userId="c2873510-4a44-4d85-aef3-d7e8e051fe69" providerId="ADAL" clId="{CB384C6B-A00D-433E-855E-730CF8DB42CF}" dt="2018-03-09T02:41:11.699" v="3424" actId="2696"/>
        <pc:sldMkLst>
          <pc:docMk/>
          <pc:sldMk cId="1292860948" sldId="1667"/>
        </pc:sldMkLst>
      </pc:sldChg>
      <pc:sldChg chg="addSp delSp modSp add del modTransition">
        <pc:chgData name="Michael Collier" userId="c2873510-4a44-4d85-aef3-d7e8e051fe69" providerId="ADAL" clId="{CB384C6B-A00D-433E-855E-730CF8DB42CF}" dt="2018-03-09T03:02:47.738" v="3657" actId="2696"/>
        <pc:sldMkLst>
          <pc:docMk/>
          <pc:sldMk cId="3003069250" sldId="1668"/>
        </pc:sldMkLst>
        <pc:spChg chg="del">
          <ac:chgData name="Michael Collier" userId="c2873510-4a44-4d85-aef3-d7e8e051fe69" providerId="ADAL" clId="{CB384C6B-A00D-433E-855E-730CF8DB42CF}" dt="2018-03-08T19:29:16.409" v="1619" actId="2696"/>
          <ac:spMkLst>
            <pc:docMk/>
            <pc:sldMk cId="3003069250" sldId="1668"/>
            <ac:spMk id="2" creationId="{3643A329-D7DC-4548-874D-F9142E104D5F}"/>
          </ac:spMkLst>
        </pc:spChg>
        <pc:spChg chg="add del mod">
          <ac:chgData name="Michael Collier" userId="c2873510-4a44-4d85-aef3-d7e8e051fe69" providerId="ADAL" clId="{CB384C6B-A00D-433E-855E-730CF8DB42CF}" dt="2018-03-08T19:29:23.857" v="1620" actId="2696"/>
          <ac:spMkLst>
            <pc:docMk/>
            <pc:sldMk cId="3003069250" sldId="1668"/>
            <ac:spMk id="3" creationId="{08DDC970-80FF-41E1-8A4D-EBDA322DE1AC}"/>
          </ac:spMkLst>
        </pc:spChg>
        <pc:spChg chg="add mod">
          <ac:chgData name="Michael Collier" userId="c2873510-4a44-4d85-aef3-d7e8e051fe69" providerId="ADAL" clId="{CB384C6B-A00D-433E-855E-730CF8DB42CF}" dt="2018-03-08T19:29:49.482" v="1700" actId="20577"/>
          <ac:spMkLst>
            <pc:docMk/>
            <pc:sldMk cId="3003069250" sldId="1668"/>
            <ac:spMk id="4" creationId="{9D420BC2-302A-4665-8C8B-DE0BE9A0D41C}"/>
          </ac:spMkLst>
        </pc:spChg>
        <pc:picChg chg="add mod">
          <ac:chgData name="Michael Collier" userId="c2873510-4a44-4d85-aef3-d7e8e051fe69" providerId="ADAL" clId="{CB384C6B-A00D-433E-855E-730CF8DB42CF}" dt="2018-03-08T19:31:48.670" v="1703" actId="1076"/>
          <ac:picMkLst>
            <pc:docMk/>
            <pc:sldMk cId="3003069250" sldId="1668"/>
            <ac:picMk id="2050" creationId="{2D6B49F3-FA1B-47C0-A705-01D0A3340199}"/>
          </ac:picMkLst>
        </pc:picChg>
      </pc:sldChg>
      <pc:sldChg chg="ord">
        <pc:chgData name="Michael Collier" userId="c2873510-4a44-4d85-aef3-d7e8e051fe69" providerId="ADAL" clId="{CB384C6B-A00D-433E-855E-730CF8DB42CF}" dt="2018-03-09T03:51:48.253" v="4065"/>
        <pc:sldMkLst>
          <pc:docMk/>
          <pc:sldMk cId="3857548722" sldId="1668"/>
        </pc:sldMkLst>
      </pc:sldChg>
      <pc:sldChg chg="addSp delSp modSp add del modTransition">
        <pc:chgData name="Michael Collier" userId="c2873510-4a44-4d85-aef3-d7e8e051fe69" providerId="ADAL" clId="{CB384C6B-A00D-433E-855E-730CF8DB42CF}" dt="2018-03-08T19:44:47.350" v="1892" actId="2696"/>
        <pc:sldMkLst>
          <pc:docMk/>
          <pc:sldMk cId="1835231458" sldId="1669"/>
        </pc:sldMkLst>
        <pc:spChg chg="del">
          <ac:chgData name="Michael Collier" userId="c2873510-4a44-4d85-aef3-d7e8e051fe69" providerId="ADAL" clId="{CB384C6B-A00D-433E-855E-730CF8DB42CF}" dt="2018-03-08T19:34:11.455" v="1708" actId="2696"/>
          <ac:spMkLst>
            <pc:docMk/>
            <pc:sldMk cId="1835231458" sldId="1669"/>
            <ac:spMk id="2" creationId="{71A732A0-F146-4930-9DCF-EB19B2C30930}"/>
          </ac:spMkLst>
        </pc:spChg>
        <pc:spChg chg="del">
          <ac:chgData name="Michael Collier" userId="c2873510-4a44-4d85-aef3-d7e8e051fe69" providerId="ADAL" clId="{CB384C6B-A00D-433E-855E-730CF8DB42CF}" dt="2018-03-08T19:34:11.455" v="1708" actId="2696"/>
          <ac:spMkLst>
            <pc:docMk/>
            <pc:sldMk cId="1835231458" sldId="1669"/>
            <ac:spMk id="3" creationId="{30041BCF-6810-4E1C-B0FD-348085F85195}"/>
          </ac:spMkLst>
        </pc:spChg>
        <pc:spChg chg="add mod">
          <ac:chgData name="Michael Collier" userId="c2873510-4a44-4d85-aef3-d7e8e051fe69" providerId="ADAL" clId="{CB384C6B-A00D-433E-855E-730CF8DB42CF}" dt="2018-03-08T19:43:27.131" v="1884" actId="164"/>
          <ac:spMkLst>
            <pc:docMk/>
            <pc:sldMk cId="1835231458" sldId="1669"/>
            <ac:spMk id="16" creationId="{45A4DEF9-E3E6-455E-B549-1D721FD45951}"/>
          </ac:spMkLst>
        </pc:spChg>
        <pc:spChg chg="add mod">
          <ac:chgData name="Michael Collier" userId="c2873510-4a44-4d85-aef3-d7e8e051fe69" providerId="ADAL" clId="{CB384C6B-A00D-433E-855E-730CF8DB42CF}" dt="2018-03-08T19:43:27.131" v="1884" actId="164"/>
          <ac:spMkLst>
            <pc:docMk/>
            <pc:sldMk cId="1835231458" sldId="1669"/>
            <ac:spMk id="46" creationId="{B58EB29A-A815-4065-ABC0-323BC80EB271}"/>
          </ac:spMkLst>
        </pc:spChg>
        <pc:spChg chg="add mod">
          <ac:chgData name="Michael Collier" userId="c2873510-4a44-4d85-aef3-d7e8e051fe69" providerId="ADAL" clId="{CB384C6B-A00D-433E-855E-730CF8DB42CF}" dt="2018-03-08T19:43:27.131" v="1884" actId="164"/>
          <ac:spMkLst>
            <pc:docMk/>
            <pc:sldMk cId="1835231458" sldId="1669"/>
            <ac:spMk id="47" creationId="{84A7D174-EF18-42C2-9770-CAF85DFC2BBD}"/>
          </ac:spMkLst>
        </pc:spChg>
        <pc:spChg chg="add mod">
          <ac:chgData name="Michael Collier" userId="c2873510-4a44-4d85-aef3-d7e8e051fe69" providerId="ADAL" clId="{CB384C6B-A00D-433E-855E-730CF8DB42CF}" dt="2018-03-08T19:43:27.131" v="1884" actId="164"/>
          <ac:spMkLst>
            <pc:docMk/>
            <pc:sldMk cId="1835231458" sldId="1669"/>
            <ac:spMk id="52" creationId="{6714D048-9C49-45F9-9C23-0F860D465541}"/>
          </ac:spMkLst>
        </pc:spChg>
        <pc:spChg chg="add mod">
          <ac:chgData name="Michael Collier" userId="c2873510-4a44-4d85-aef3-d7e8e051fe69" providerId="ADAL" clId="{CB384C6B-A00D-433E-855E-730CF8DB42CF}" dt="2018-03-08T19:43:27.131" v="1884" actId="164"/>
          <ac:spMkLst>
            <pc:docMk/>
            <pc:sldMk cId="1835231458" sldId="1669"/>
            <ac:spMk id="54" creationId="{715DC510-9A0A-47B2-A79D-09C19C9ED592}"/>
          </ac:spMkLst>
        </pc:spChg>
        <pc:grpChg chg="add mod">
          <ac:chgData name="Michael Collier" userId="c2873510-4a44-4d85-aef3-d7e8e051fe69" providerId="ADAL" clId="{CB384C6B-A00D-433E-855E-730CF8DB42CF}" dt="2018-03-08T19:43:27.131" v="1884" actId="164"/>
          <ac:grpSpMkLst>
            <pc:docMk/>
            <pc:sldMk cId="1835231458" sldId="1669"/>
            <ac:grpSpMk id="55" creationId="{B2261273-DF07-4DC1-9A70-CDCEEE3E9EF0}"/>
          </ac:grpSpMkLst>
        </pc:grpChg>
        <pc:picChg chg="add mod">
          <ac:chgData name="Michael Collier" userId="c2873510-4a44-4d85-aef3-d7e8e051fe69" providerId="ADAL" clId="{CB384C6B-A00D-433E-855E-730CF8DB42CF}" dt="2018-03-08T19:43:27.131" v="1884" actId="164"/>
          <ac:picMkLst>
            <pc:docMk/>
            <pc:sldMk cId="1835231458" sldId="1669"/>
            <ac:picMk id="5" creationId="{C6FD408B-9C32-4F7E-BDBD-23FC50B58C23}"/>
          </ac:picMkLst>
        </pc:picChg>
        <pc:picChg chg="add mod">
          <ac:chgData name="Michael Collier" userId="c2873510-4a44-4d85-aef3-d7e8e051fe69" providerId="ADAL" clId="{CB384C6B-A00D-433E-855E-730CF8DB42CF}" dt="2018-03-08T19:43:27.131" v="1884" actId="164"/>
          <ac:picMkLst>
            <pc:docMk/>
            <pc:sldMk cId="1835231458" sldId="1669"/>
            <ac:picMk id="7" creationId="{6D899113-2B9B-406F-9453-9EF4A274D4D0}"/>
          </ac:picMkLst>
        </pc:picChg>
        <pc:picChg chg="add mod">
          <ac:chgData name="Michael Collier" userId="c2873510-4a44-4d85-aef3-d7e8e051fe69" providerId="ADAL" clId="{CB384C6B-A00D-433E-855E-730CF8DB42CF}" dt="2018-03-08T19:43:27.131" v="1884" actId="164"/>
          <ac:picMkLst>
            <pc:docMk/>
            <pc:sldMk cId="1835231458" sldId="1669"/>
            <ac:picMk id="12" creationId="{AF7FC5A4-EE4C-4343-90B0-8142DC6AB63B}"/>
          </ac:picMkLst>
        </pc:picChg>
        <pc:picChg chg="add mod">
          <ac:chgData name="Michael Collier" userId="c2873510-4a44-4d85-aef3-d7e8e051fe69" providerId="ADAL" clId="{CB384C6B-A00D-433E-855E-730CF8DB42CF}" dt="2018-03-08T19:43:27.131" v="1884" actId="164"/>
          <ac:picMkLst>
            <pc:docMk/>
            <pc:sldMk cId="1835231458" sldId="1669"/>
            <ac:picMk id="18" creationId="{475B05EB-D436-47C0-A5AB-52FA600DDEFB}"/>
          </ac:picMkLst>
        </pc:picChg>
        <pc:picChg chg="add mod">
          <ac:chgData name="Michael Collier" userId="c2873510-4a44-4d85-aef3-d7e8e051fe69" providerId="ADAL" clId="{CB384C6B-A00D-433E-855E-730CF8DB42CF}" dt="2018-03-08T19:43:27.131" v="1884" actId="164"/>
          <ac:picMkLst>
            <pc:docMk/>
            <pc:sldMk cId="1835231458" sldId="1669"/>
            <ac:picMk id="24" creationId="{27062380-59DE-42C8-A18C-897182DE5657}"/>
          </ac:picMkLst>
        </pc:picChg>
        <pc:picChg chg="add mod">
          <ac:chgData name="Michael Collier" userId="c2873510-4a44-4d85-aef3-d7e8e051fe69" providerId="ADAL" clId="{CB384C6B-A00D-433E-855E-730CF8DB42CF}" dt="2018-03-08T19:43:27.131" v="1884" actId="164"/>
          <ac:picMkLst>
            <pc:docMk/>
            <pc:sldMk cId="1835231458" sldId="1669"/>
            <ac:picMk id="26" creationId="{5429D827-8896-4602-A46A-48C22A2F19F2}"/>
          </ac:picMkLst>
        </pc:picChg>
        <pc:cxnChg chg="add mod">
          <ac:chgData name="Michael Collier" userId="c2873510-4a44-4d85-aef3-d7e8e051fe69" providerId="ADAL" clId="{CB384C6B-A00D-433E-855E-730CF8DB42CF}" dt="2018-03-08T19:43:27.131" v="1884" actId="164"/>
          <ac:cxnSpMkLst>
            <pc:docMk/>
            <pc:sldMk cId="1835231458" sldId="1669"/>
            <ac:cxnSpMk id="9" creationId="{2981B72B-CDC3-4BA0-A55D-DC2C3EA79134}"/>
          </ac:cxnSpMkLst>
        </pc:cxnChg>
        <pc:cxnChg chg="add mod">
          <ac:chgData name="Michael Collier" userId="c2873510-4a44-4d85-aef3-d7e8e051fe69" providerId="ADAL" clId="{CB384C6B-A00D-433E-855E-730CF8DB42CF}" dt="2018-03-08T19:43:27.131" v="1884" actId="164"/>
          <ac:cxnSpMkLst>
            <pc:docMk/>
            <pc:sldMk cId="1835231458" sldId="1669"/>
            <ac:cxnSpMk id="14" creationId="{F697F668-7F65-4F6C-8273-F3E90D61303B}"/>
          </ac:cxnSpMkLst>
        </pc:cxnChg>
        <pc:cxnChg chg="add mod">
          <ac:chgData name="Michael Collier" userId="c2873510-4a44-4d85-aef3-d7e8e051fe69" providerId="ADAL" clId="{CB384C6B-A00D-433E-855E-730CF8DB42CF}" dt="2018-03-08T19:43:27.131" v="1884" actId="164"/>
          <ac:cxnSpMkLst>
            <pc:docMk/>
            <pc:sldMk cId="1835231458" sldId="1669"/>
            <ac:cxnSpMk id="20" creationId="{A5BE8272-1E4A-4D72-BEC2-566AC33A6D60}"/>
          </ac:cxnSpMkLst>
        </pc:cxnChg>
        <pc:cxnChg chg="add mod">
          <ac:chgData name="Michael Collier" userId="c2873510-4a44-4d85-aef3-d7e8e051fe69" providerId="ADAL" clId="{CB384C6B-A00D-433E-855E-730CF8DB42CF}" dt="2018-03-08T19:43:27.131" v="1884" actId="164"/>
          <ac:cxnSpMkLst>
            <pc:docMk/>
            <pc:sldMk cId="1835231458" sldId="1669"/>
            <ac:cxnSpMk id="28" creationId="{344716C5-EC82-4F4D-B6E3-1D0D239C1A39}"/>
          </ac:cxnSpMkLst>
        </pc:cxnChg>
        <pc:cxnChg chg="add mod">
          <ac:chgData name="Michael Collier" userId="c2873510-4a44-4d85-aef3-d7e8e051fe69" providerId="ADAL" clId="{CB384C6B-A00D-433E-855E-730CF8DB42CF}" dt="2018-03-08T19:43:27.131" v="1884" actId="164"/>
          <ac:cxnSpMkLst>
            <pc:docMk/>
            <pc:sldMk cId="1835231458" sldId="1669"/>
            <ac:cxnSpMk id="30" creationId="{379F75B8-DBCE-41D3-890E-85AE7D3420AE}"/>
          </ac:cxnSpMkLst>
        </pc:cxnChg>
      </pc:sldChg>
      <pc:sldChg chg="add">
        <pc:chgData name="Michael Collier" userId="c2873510-4a44-4d85-aef3-d7e8e051fe69" providerId="ADAL" clId="{CB384C6B-A00D-433E-855E-730CF8DB42CF}" dt="2018-03-08T19:44:53.859" v="1894" actId="20577"/>
        <pc:sldMkLst>
          <pc:docMk/>
          <pc:sldMk cId="4084188665" sldId="1669"/>
        </pc:sldMkLst>
      </pc:sldChg>
      <pc:sldChg chg="add del">
        <pc:chgData name="Michael Collier" userId="c2873510-4a44-4d85-aef3-d7e8e051fe69" providerId="ADAL" clId="{CB384C6B-A00D-433E-855E-730CF8DB42CF}" dt="2018-03-09T02:21:52.604" v="3179" actId="2696"/>
        <pc:sldMkLst>
          <pc:docMk/>
          <pc:sldMk cId="2570295458" sldId="1670"/>
        </pc:sldMkLst>
      </pc:sldChg>
      <pc:sldChg chg="modNotesTx">
        <pc:chgData name="Michael Collier" userId="c2873510-4a44-4d85-aef3-d7e8e051fe69" providerId="ADAL" clId="{CB384C6B-A00D-433E-855E-730CF8DB42CF}" dt="2018-03-09T03:22:24.498" v="3883" actId="20577"/>
        <pc:sldMkLst>
          <pc:docMk/>
          <pc:sldMk cId="3763325844" sldId="1670"/>
        </pc:sldMkLst>
      </pc:sldChg>
      <pc:sldChg chg="ord">
        <pc:chgData name="Michael Collier" userId="c2873510-4a44-4d85-aef3-d7e8e051fe69" providerId="ADAL" clId="{CB384C6B-A00D-433E-855E-730CF8DB42CF}" dt="2018-03-09T03:46:05.629" v="4045" actId="20577"/>
        <pc:sldMkLst>
          <pc:docMk/>
          <pc:sldMk cId="677612115" sldId="1671"/>
        </pc:sldMkLst>
      </pc:sldChg>
      <pc:sldChg chg="del modTransition">
        <pc:chgData name="Michael Collier" userId="c2873510-4a44-4d85-aef3-d7e8e051fe69" providerId="ADAL" clId="{CB384C6B-A00D-433E-855E-730CF8DB42CF}" dt="2018-03-09T03:49:28.898" v="4054" actId="2696"/>
        <pc:sldMkLst>
          <pc:docMk/>
          <pc:sldMk cId="650468403" sldId="1672"/>
        </pc:sldMkLst>
      </pc:sldChg>
      <pc:sldChg chg="del">
        <pc:chgData name="Michael Collier" userId="c2873510-4a44-4d85-aef3-d7e8e051fe69" providerId="ADAL" clId="{CB384C6B-A00D-433E-855E-730CF8DB42CF}" dt="2018-03-09T03:49:52.145" v="4055" actId="2696"/>
        <pc:sldMkLst>
          <pc:docMk/>
          <pc:sldMk cId="3775979395" sldId="1672"/>
        </pc:sldMkLst>
      </pc:sldChg>
      <pc:sldChg chg="del">
        <pc:chgData name="Michael Collier" userId="c2873510-4a44-4d85-aef3-d7e8e051fe69" providerId="ADAL" clId="{CB384C6B-A00D-433E-855E-730CF8DB42CF}" dt="2018-03-09T03:49:52.223" v="4056" actId="2696"/>
        <pc:sldMkLst>
          <pc:docMk/>
          <pc:sldMk cId="1114814863" sldId="1673"/>
        </pc:sldMkLst>
      </pc:sldChg>
      <pc:sldChg chg="del modTransition">
        <pc:chgData name="Michael Collier" userId="c2873510-4a44-4d85-aef3-d7e8e051fe69" providerId="ADAL" clId="{CB384C6B-A00D-433E-855E-730CF8DB42CF}" dt="2018-03-09T03:49:28.892" v="4053" actId="2696"/>
        <pc:sldMkLst>
          <pc:docMk/>
          <pc:sldMk cId="2908139810" sldId="1673"/>
        </pc:sldMkLst>
      </pc:sldChg>
      <pc:sldChg chg="add ord">
        <pc:chgData name="Michael Collier" userId="c2873510-4a44-4d85-aef3-d7e8e051fe69" providerId="ADAL" clId="{CB384C6B-A00D-433E-855E-730CF8DB42CF}" dt="2018-03-09T03:51:48.253" v="4065"/>
        <pc:sldMkLst>
          <pc:docMk/>
          <pc:sldMk cId="558127559" sldId="1674"/>
        </pc:sldMkLst>
      </pc:sldChg>
      <pc:sldMasterChg chg="delSldLayout modSldLayout">
        <pc:chgData name="Michael Collier" userId="c2873510-4a44-4d85-aef3-d7e8e051fe69" providerId="ADAL" clId="{CB384C6B-A00D-433E-855E-730CF8DB42CF}" dt="2018-03-08T19:44:47.352" v="1893" actId="2696"/>
        <pc:sldMasterMkLst>
          <pc:docMk/>
          <pc:sldMasterMk cId="928349212" sldId="2147483680"/>
        </pc:sldMasterMkLst>
        <pc:sldLayoutChg chg="del">
          <pc:chgData name="Michael Collier" userId="c2873510-4a44-4d85-aef3-d7e8e051fe69" providerId="ADAL" clId="{CB384C6B-A00D-433E-855E-730CF8DB42CF}" dt="2018-03-08T19:44:47.352" v="1893" actId="2696"/>
          <pc:sldLayoutMkLst>
            <pc:docMk/>
            <pc:sldMasterMk cId="928349212" sldId="2147483680"/>
            <pc:sldLayoutMk cId="633337200" sldId="2147483703"/>
          </pc:sldLayoutMkLst>
        </pc:sldLayoutChg>
      </pc:sldMasterChg>
      <pc:sldMasterChg chg="del delSldLayout">
        <pc:chgData name="Michael Collier" userId="c2873510-4a44-4d85-aef3-d7e8e051fe69" providerId="ADAL" clId="{CB384C6B-A00D-433E-855E-730CF8DB42CF}" dt="2018-03-09T02:13:37.853" v="3160" actId="2696"/>
        <pc:sldMasterMkLst>
          <pc:docMk/>
          <pc:sldMasterMk cId="271522072" sldId="2147483809"/>
        </pc:sldMasterMkLst>
        <pc:sldLayoutChg chg="del">
          <pc:chgData name="Michael Collier" userId="c2873510-4a44-4d85-aef3-d7e8e051fe69" providerId="ADAL" clId="{CB384C6B-A00D-433E-855E-730CF8DB42CF}" dt="2018-03-09T02:13:36.351" v="3134" actId="2696"/>
          <pc:sldLayoutMkLst>
            <pc:docMk/>
            <pc:sldMasterMk cId="271522072" sldId="2147483809"/>
            <pc:sldLayoutMk cId="376137286" sldId="2147483810"/>
          </pc:sldLayoutMkLst>
        </pc:sldLayoutChg>
        <pc:sldLayoutChg chg="del">
          <pc:chgData name="Michael Collier" userId="c2873510-4a44-4d85-aef3-d7e8e051fe69" providerId="ADAL" clId="{CB384C6B-A00D-433E-855E-730CF8DB42CF}" dt="2018-03-09T02:13:36.400" v="3135" actId="2696"/>
          <pc:sldLayoutMkLst>
            <pc:docMk/>
            <pc:sldMasterMk cId="271522072" sldId="2147483809"/>
            <pc:sldLayoutMk cId="1514718747" sldId="2147483811"/>
          </pc:sldLayoutMkLst>
        </pc:sldLayoutChg>
        <pc:sldLayoutChg chg="del">
          <pc:chgData name="Michael Collier" userId="c2873510-4a44-4d85-aef3-d7e8e051fe69" providerId="ADAL" clId="{CB384C6B-A00D-433E-855E-730CF8DB42CF}" dt="2018-03-09T02:13:36.520" v="3136" actId="2696"/>
          <pc:sldLayoutMkLst>
            <pc:docMk/>
            <pc:sldMasterMk cId="271522072" sldId="2147483809"/>
            <pc:sldLayoutMk cId="1644847442" sldId="2147483812"/>
          </pc:sldLayoutMkLst>
        </pc:sldLayoutChg>
        <pc:sldLayoutChg chg="del">
          <pc:chgData name="Michael Collier" userId="c2873510-4a44-4d85-aef3-d7e8e051fe69" providerId="ADAL" clId="{CB384C6B-A00D-433E-855E-730CF8DB42CF}" dt="2018-03-09T02:13:36.576" v="3137" actId="2696"/>
          <pc:sldLayoutMkLst>
            <pc:docMk/>
            <pc:sldMasterMk cId="271522072" sldId="2147483809"/>
            <pc:sldLayoutMk cId="2251389708" sldId="2147483813"/>
          </pc:sldLayoutMkLst>
        </pc:sldLayoutChg>
        <pc:sldLayoutChg chg="del">
          <pc:chgData name="Michael Collier" userId="c2873510-4a44-4d85-aef3-d7e8e051fe69" providerId="ADAL" clId="{CB384C6B-A00D-433E-855E-730CF8DB42CF}" dt="2018-03-09T02:13:36.652" v="3138" actId="2696"/>
          <pc:sldLayoutMkLst>
            <pc:docMk/>
            <pc:sldMasterMk cId="271522072" sldId="2147483809"/>
            <pc:sldLayoutMk cId="3396014955" sldId="2147483814"/>
          </pc:sldLayoutMkLst>
        </pc:sldLayoutChg>
        <pc:sldLayoutChg chg="del">
          <pc:chgData name="Michael Collier" userId="c2873510-4a44-4d85-aef3-d7e8e051fe69" providerId="ADAL" clId="{CB384C6B-A00D-433E-855E-730CF8DB42CF}" dt="2018-03-09T02:13:36.688" v="3139" actId="2696"/>
          <pc:sldLayoutMkLst>
            <pc:docMk/>
            <pc:sldMasterMk cId="271522072" sldId="2147483809"/>
            <pc:sldLayoutMk cId="1316787735" sldId="2147483815"/>
          </pc:sldLayoutMkLst>
        </pc:sldLayoutChg>
        <pc:sldLayoutChg chg="del">
          <pc:chgData name="Michael Collier" userId="c2873510-4a44-4d85-aef3-d7e8e051fe69" providerId="ADAL" clId="{CB384C6B-A00D-433E-855E-730CF8DB42CF}" dt="2018-03-09T02:13:36.756" v="3140" actId="2696"/>
          <pc:sldLayoutMkLst>
            <pc:docMk/>
            <pc:sldMasterMk cId="271522072" sldId="2147483809"/>
            <pc:sldLayoutMk cId="662477407" sldId="2147483816"/>
          </pc:sldLayoutMkLst>
        </pc:sldLayoutChg>
        <pc:sldLayoutChg chg="del">
          <pc:chgData name="Michael Collier" userId="c2873510-4a44-4d85-aef3-d7e8e051fe69" providerId="ADAL" clId="{CB384C6B-A00D-433E-855E-730CF8DB42CF}" dt="2018-03-09T02:13:36.794" v="3141" actId="2696"/>
          <pc:sldLayoutMkLst>
            <pc:docMk/>
            <pc:sldMasterMk cId="271522072" sldId="2147483809"/>
            <pc:sldLayoutMk cId="1783336511" sldId="2147483817"/>
          </pc:sldLayoutMkLst>
        </pc:sldLayoutChg>
        <pc:sldLayoutChg chg="del">
          <pc:chgData name="Michael Collier" userId="c2873510-4a44-4d85-aef3-d7e8e051fe69" providerId="ADAL" clId="{CB384C6B-A00D-433E-855E-730CF8DB42CF}" dt="2018-03-09T02:13:36.877" v="3142" actId="2696"/>
          <pc:sldLayoutMkLst>
            <pc:docMk/>
            <pc:sldMasterMk cId="271522072" sldId="2147483809"/>
            <pc:sldLayoutMk cId="890466008" sldId="2147483818"/>
          </pc:sldLayoutMkLst>
        </pc:sldLayoutChg>
        <pc:sldLayoutChg chg="del">
          <pc:chgData name="Michael Collier" userId="c2873510-4a44-4d85-aef3-d7e8e051fe69" providerId="ADAL" clId="{CB384C6B-A00D-433E-855E-730CF8DB42CF}" dt="2018-03-09T02:13:36.919" v="3143" actId="2696"/>
          <pc:sldLayoutMkLst>
            <pc:docMk/>
            <pc:sldMasterMk cId="271522072" sldId="2147483809"/>
            <pc:sldLayoutMk cId="2356351511" sldId="2147483819"/>
          </pc:sldLayoutMkLst>
        </pc:sldLayoutChg>
        <pc:sldLayoutChg chg="del">
          <pc:chgData name="Michael Collier" userId="c2873510-4a44-4d85-aef3-d7e8e051fe69" providerId="ADAL" clId="{CB384C6B-A00D-433E-855E-730CF8DB42CF}" dt="2018-03-09T02:13:36.981" v="3144" actId="2696"/>
          <pc:sldLayoutMkLst>
            <pc:docMk/>
            <pc:sldMasterMk cId="271522072" sldId="2147483809"/>
            <pc:sldLayoutMk cId="2979690513" sldId="2147483820"/>
          </pc:sldLayoutMkLst>
        </pc:sldLayoutChg>
        <pc:sldLayoutChg chg="del">
          <pc:chgData name="Michael Collier" userId="c2873510-4a44-4d85-aef3-d7e8e051fe69" providerId="ADAL" clId="{CB384C6B-A00D-433E-855E-730CF8DB42CF}" dt="2018-03-09T02:13:37.016" v="3145" actId="2696"/>
          <pc:sldLayoutMkLst>
            <pc:docMk/>
            <pc:sldMasterMk cId="271522072" sldId="2147483809"/>
            <pc:sldLayoutMk cId="519240191" sldId="2147483821"/>
          </pc:sldLayoutMkLst>
        </pc:sldLayoutChg>
        <pc:sldLayoutChg chg="del">
          <pc:chgData name="Michael Collier" userId="c2873510-4a44-4d85-aef3-d7e8e051fe69" providerId="ADAL" clId="{CB384C6B-A00D-433E-855E-730CF8DB42CF}" dt="2018-03-09T02:13:37.088" v="3146" actId="2696"/>
          <pc:sldLayoutMkLst>
            <pc:docMk/>
            <pc:sldMasterMk cId="271522072" sldId="2147483809"/>
            <pc:sldLayoutMk cId="1301739650" sldId="2147483822"/>
          </pc:sldLayoutMkLst>
        </pc:sldLayoutChg>
        <pc:sldLayoutChg chg="del">
          <pc:chgData name="Michael Collier" userId="c2873510-4a44-4d85-aef3-d7e8e051fe69" providerId="ADAL" clId="{CB384C6B-A00D-433E-855E-730CF8DB42CF}" dt="2018-03-09T02:13:37.146" v="3147" actId="2696"/>
          <pc:sldLayoutMkLst>
            <pc:docMk/>
            <pc:sldMasterMk cId="271522072" sldId="2147483809"/>
            <pc:sldLayoutMk cId="2509944104" sldId="2147483823"/>
          </pc:sldLayoutMkLst>
        </pc:sldLayoutChg>
        <pc:sldLayoutChg chg="del">
          <pc:chgData name="Michael Collier" userId="c2873510-4a44-4d85-aef3-d7e8e051fe69" providerId="ADAL" clId="{CB384C6B-A00D-433E-855E-730CF8DB42CF}" dt="2018-03-09T02:13:37.224" v="3148" actId="2696"/>
          <pc:sldLayoutMkLst>
            <pc:docMk/>
            <pc:sldMasterMk cId="271522072" sldId="2147483809"/>
            <pc:sldLayoutMk cId="4113942837" sldId="2147483824"/>
          </pc:sldLayoutMkLst>
        </pc:sldLayoutChg>
        <pc:sldLayoutChg chg="del">
          <pc:chgData name="Michael Collier" userId="c2873510-4a44-4d85-aef3-d7e8e051fe69" providerId="ADAL" clId="{CB384C6B-A00D-433E-855E-730CF8DB42CF}" dt="2018-03-09T02:13:37.270" v="3149" actId="2696"/>
          <pc:sldLayoutMkLst>
            <pc:docMk/>
            <pc:sldMasterMk cId="271522072" sldId="2147483809"/>
            <pc:sldLayoutMk cId="3915921185" sldId="2147483825"/>
          </pc:sldLayoutMkLst>
        </pc:sldLayoutChg>
        <pc:sldLayoutChg chg="del">
          <pc:chgData name="Michael Collier" userId="c2873510-4a44-4d85-aef3-d7e8e051fe69" providerId="ADAL" clId="{CB384C6B-A00D-433E-855E-730CF8DB42CF}" dt="2018-03-09T02:13:37.349" v="3150" actId="2696"/>
          <pc:sldLayoutMkLst>
            <pc:docMk/>
            <pc:sldMasterMk cId="271522072" sldId="2147483809"/>
            <pc:sldLayoutMk cId="1880120359" sldId="2147483826"/>
          </pc:sldLayoutMkLst>
        </pc:sldLayoutChg>
        <pc:sldLayoutChg chg="del">
          <pc:chgData name="Michael Collier" userId="c2873510-4a44-4d85-aef3-d7e8e051fe69" providerId="ADAL" clId="{CB384C6B-A00D-433E-855E-730CF8DB42CF}" dt="2018-03-09T02:13:37.386" v="3151" actId="2696"/>
          <pc:sldLayoutMkLst>
            <pc:docMk/>
            <pc:sldMasterMk cId="271522072" sldId="2147483809"/>
            <pc:sldLayoutMk cId="4038384734" sldId="2147483827"/>
          </pc:sldLayoutMkLst>
        </pc:sldLayoutChg>
        <pc:sldLayoutChg chg="del">
          <pc:chgData name="Michael Collier" userId="c2873510-4a44-4d85-aef3-d7e8e051fe69" providerId="ADAL" clId="{CB384C6B-A00D-433E-855E-730CF8DB42CF}" dt="2018-03-09T02:13:37.457" v="3152" actId="2696"/>
          <pc:sldLayoutMkLst>
            <pc:docMk/>
            <pc:sldMasterMk cId="271522072" sldId="2147483809"/>
            <pc:sldLayoutMk cId="3878036716" sldId="2147483828"/>
          </pc:sldLayoutMkLst>
        </pc:sldLayoutChg>
        <pc:sldLayoutChg chg="del">
          <pc:chgData name="Michael Collier" userId="c2873510-4a44-4d85-aef3-d7e8e051fe69" providerId="ADAL" clId="{CB384C6B-A00D-433E-855E-730CF8DB42CF}" dt="2018-03-09T02:13:37.490" v="3153" actId="2696"/>
          <pc:sldLayoutMkLst>
            <pc:docMk/>
            <pc:sldMasterMk cId="271522072" sldId="2147483809"/>
            <pc:sldLayoutMk cId="3344949295" sldId="2147483829"/>
          </pc:sldLayoutMkLst>
        </pc:sldLayoutChg>
        <pc:sldLayoutChg chg="del">
          <pc:chgData name="Michael Collier" userId="c2873510-4a44-4d85-aef3-d7e8e051fe69" providerId="ADAL" clId="{CB384C6B-A00D-433E-855E-730CF8DB42CF}" dt="2018-03-09T02:13:37.562" v="3154" actId="2696"/>
          <pc:sldLayoutMkLst>
            <pc:docMk/>
            <pc:sldMasterMk cId="271522072" sldId="2147483809"/>
            <pc:sldLayoutMk cId="1227396989" sldId="2147483830"/>
          </pc:sldLayoutMkLst>
        </pc:sldLayoutChg>
        <pc:sldLayoutChg chg="del">
          <pc:chgData name="Michael Collier" userId="c2873510-4a44-4d85-aef3-d7e8e051fe69" providerId="ADAL" clId="{CB384C6B-A00D-433E-855E-730CF8DB42CF}" dt="2018-03-09T02:13:37.592" v="3155" actId="2696"/>
          <pc:sldLayoutMkLst>
            <pc:docMk/>
            <pc:sldMasterMk cId="271522072" sldId="2147483809"/>
            <pc:sldLayoutMk cId="435036573" sldId="2147483831"/>
          </pc:sldLayoutMkLst>
        </pc:sldLayoutChg>
        <pc:sldLayoutChg chg="del">
          <pc:chgData name="Michael Collier" userId="c2873510-4a44-4d85-aef3-d7e8e051fe69" providerId="ADAL" clId="{CB384C6B-A00D-433E-855E-730CF8DB42CF}" dt="2018-03-09T02:13:37.655" v="3156" actId="2696"/>
          <pc:sldLayoutMkLst>
            <pc:docMk/>
            <pc:sldMasterMk cId="271522072" sldId="2147483809"/>
            <pc:sldLayoutMk cId="3797020104" sldId="2147483832"/>
          </pc:sldLayoutMkLst>
        </pc:sldLayoutChg>
        <pc:sldLayoutChg chg="del">
          <pc:chgData name="Michael Collier" userId="c2873510-4a44-4d85-aef3-d7e8e051fe69" providerId="ADAL" clId="{CB384C6B-A00D-433E-855E-730CF8DB42CF}" dt="2018-03-09T02:13:37.695" v="3157" actId="2696"/>
          <pc:sldLayoutMkLst>
            <pc:docMk/>
            <pc:sldMasterMk cId="271522072" sldId="2147483809"/>
            <pc:sldLayoutMk cId="3810911074" sldId="2147483833"/>
          </pc:sldLayoutMkLst>
        </pc:sldLayoutChg>
        <pc:sldLayoutChg chg="del">
          <pc:chgData name="Michael Collier" userId="c2873510-4a44-4d85-aef3-d7e8e051fe69" providerId="ADAL" clId="{CB384C6B-A00D-433E-855E-730CF8DB42CF}" dt="2018-03-09T02:13:37.774" v="3158" actId="2696"/>
          <pc:sldLayoutMkLst>
            <pc:docMk/>
            <pc:sldMasterMk cId="271522072" sldId="2147483809"/>
            <pc:sldLayoutMk cId="3885604065" sldId="2147483834"/>
          </pc:sldLayoutMkLst>
        </pc:sldLayoutChg>
        <pc:sldLayoutChg chg="del">
          <pc:chgData name="Michael Collier" userId="c2873510-4a44-4d85-aef3-d7e8e051fe69" providerId="ADAL" clId="{CB384C6B-A00D-433E-855E-730CF8DB42CF}" dt="2018-03-09T02:13:37.813" v="3159" actId="2696"/>
          <pc:sldLayoutMkLst>
            <pc:docMk/>
            <pc:sldMasterMk cId="271522072" sldId="2147483809"/>
            <pc:sldLayoutMk cId="169493310" sldId="2147483835"/>
          </pc:sldLayoutMkLst>
        </pc:sldLayoutChg>
      </pc:sldMasterChg>
      <pc:sldMasterChg chg="del delSldLayout">
        <pc:chgData name="Michael Collier" userId="c2873510-4a44-4d85-aef3-d7e8e051fe69" providerId="ADAL" clId="{CB384C6B-A00D-433E-855E-730CF8DB42CF}" dt="2018-03-09T03:45:35.702" v="4044" actId="2696"/>
        <pc:sldMasterMkLst>
          <pc:docMk/>
          <pc:sldMasterMk cId="1637364953" sldId="2147483894"/>
        </pc:sldMasterMkLst>
        <pc:sldLayoutChg chg="del">
          <pc:chgData name="Michael Collier" userId="c2873510-4a44-4d85-aef3-d7e8e051fe69" providerId="ADAL" clId="{CB384C6B-A00D-433E-855E-730CF8DB42CF}" dt="2018-03-09T03:45:35.507" v="4022" actId="2696"/>
          <pc:sldLayoutMkLst>
            <pc:docMk/>
            <pc:sldMasterMk cId="1637364953" sldId="2147483894"/>
            <pc:sldLayoutMk cId="3344801310" sldId="2147483895"/>
          </pc:sldLayoutMkLst>
        </pc:sldLayoutChg>
        <pc:sldLayoutChg chg="del">
          <pc:chgData name="Michael Collier" userId="c2873510-4a44-4d85-aef3-d7e8e051fe69" providerId="ADAL" clId="{CB384C6B-A00D-433E-855E-730CF8DB42CF}" dt="2018-03-09T03:45:35.509" v="4023" actId="2696"/>
          <pc:sldLayoutMkLst>
            <pc:docMk/>
            <pc:sldMasterMk cId="1637364953" sldId="2147483894"/>
            <pc:sldLayoutMk cId="2959099074" sldId="2147483896"/>
          </pc:sldLayoutMkLst>
        </pc:sldLayoutChg>
        <pc:sldLayoutChg chg="del">
          <pc:chgData name="Michael Collier" userId="c2873510-4a44-4d85-aef3-d7e8e051fe69" providerId="ADAL" clId="{CB384C6B-A00D-433E-855E-730CF8DB42CF}" dt="2018-03-09T03:45:35.524" v="4024" actId="2696"/>
          <pc:sldLayoutMkLst>
            <pc:docMk/>
            <pc:sldMasterMk cId="1637364953" sldId="2147483894"/>
            <pc:sldLayoutMk cId="2902276813" sldId="2147483897"/>
          </pc:sldLayoutMkLst>
        </pc:sldLayoutChg>
        <pc:sldLayoutChg chg="del">
          <pc:chgData name="Michael Collier" userId="c2873510-4a44-4d85-aef3-d7e8e051fe69" providerId="ADAL" clId="{CB384C6B-A00D-433E-855E-730CF8DB42CF}" dt="2018-03-09T03:45:35.524" v="4025" actId="2696"/>
          <pc:sldLayoutMkLst>
            <pc:docMk/>
            <pc:sldMasterMk cId="1637364953" sldId="2147483894"/>
            <pc:sldLayoutMk cId="3198176775" sldId="2147483898"/>
          </pc:sldLayoutMkLst>
        </pc:sldLayoutChg>
        <pc:sldLayoutChg chg="del">
          <pc:chgData name="Michael Collier" userId="c2873510-4a44-4d85-aef3-d7e8e051fe69" providerId="ADAL" clId="{CB384C6B-A00D-433E-855E-730CF8DB42CF}" dt="2018-03-09T03:45:35.540" v="4026" actId="2696"/>
          <pc:sldLayoutMkLst>
            <pc:docMk/>
            <pc:sldMasterMk cId="1637364953" sldId="2147483894"/>
            <pc:sldLayoutMk cId="3312401052" sldId="2147483899"/>
          </pc:sldLayoutMkLst>
        </pc:sldLayoutChg>
        <pc:sldLayoutChg chg="del">
          <pc:chgData name="Michael Collier" userId="c2873510-4a44-4d85-aef3-d7e8e051fe69" providerId="ADAL" clId="{CB384C6B-A00D-433E-855E-730CF8DB42CF}" dt="2018-03-09T03:45:35.553" v="4027" actId="2696"/>
          <pc:sldLayoutMkLst>
            <pc:docMk/>
            <pc:sldMasterMk cId="1637364953" sldId="2147483894"/>
            <pc:sldLayoutMk cId="458966918" sldId="2147483900"/>
          </pc:sldLayoutMkLst>
        </pc:sldLayoutChg>
        <pc:sldLayoutChg chg="del">
          <pc:chgData name="Michael Collier" userId="c2873510-4a44-4d85-aef3-d7e8e051fe69" providerId="ADAL" clId="{CB384C6B-A00D-433E-855E-730CF8DB42CF}" dt="2018-03-09T03:45:35.562" v="4028" actId="2696"/>
          <pc:sldLayoutMkLst>
            <pc:docMk/>
            <pc:sldMasterMk cId="1637364953" sldId="2147483894"/>
            <pc:sldLayoutMk cId="364021827" sldId="2147483901"/>
          </pc:sldLayoutMkLst>
        </pc:sldLayoutChg>
        <pc:sldLayoutChg chg="del">
          <pc:chgData name="Michael Collier" userId="c2873510-4a44-4d85-aef3-d7e8e051fe69" providerId="ADAL" clId="{CB384C6B-A00D-433E-855E-730CF8DB42CF}" dt="2018-03-09T03:45:35.569" v="4029" actId="2696"/>
          <pc:sldLayoutMkLst>
            <pc:docMk/>
            <pc:sldMasterMk cId="1637364953" sldId="2147483894"/>
            <pc:sldLayoutMk cId="2586027527" sldId="2147483902"/>
          </pc:sldLayoutMkLst>
        </pc:sldLayoutChg>
        <pc:sldLayoutChg chg="del">
          <pc:chgData name="Michael Collier" userId="c2873510-4a44-4d85-aef3-d7e8e051fe69" providerId="ADAL" clId="{CB384C6B-A00D-433E-855E-730CF8DB42CF}" dt="2018-03-09T03:45:35.575" v="4030" actId="2696"/>
          <pc:sldLayoutMkLst>
            <pc:docMk/>
            <pc:sldMasterMk cId="1637364953" sldId="2147483894"/>
            <pc:sldLayoutMk cId="3199203535" sldId="2147483903"/>
          </pc:sldLayoutMkLst>
        </pc:sldLayoutChg>
        <pc:sldLayoutChg chg="del">
          <pc:chgData name="Michael Collier" userId="c2873510-4a44-4d85-aef3-d7e8e051fe69" providerId="ADAL" clId="{CB384C6B-A00D-433E-855E-730CF8DB42CF}" dt="2018-03-09T03:45:35.584" v="4031" actId="2696"/>
          <pc:sldLayoutMkLst>
            <pc:docMk/>
            <pc:sldMasterMk cId="1637364953" sldId="2147483894"/>
            <pc:sldLayoutMk cId="2474412403" sldId="2147483904"/>
          </pc:sldLayoutMkLst>
        </pc:sldLayoutChg>
        <pc:sldLayoutChg chg="del">
          <pc:chgData name="Michael Collier" userId="c2873510-4a44-4d85-aef3-d7e8e051fe69" providerId="ADAL" clId="{CB384C6B-A00D-433E-855E-730CF8DB42CF}" dt="2018-03-09T03:45:35.584" v="4032" actId="2696"/>
          <pc:sldLayoutMkLst>
            <pc:docMk/>
            <pc:sldMasterMk cId="1637364953" sldId="2147483894"/>
            <pc:sldLayoutMk cId="2886259665" sldId="2147483905"/>
          </pc:sldLayoutMkLst>
        </pc:sldLayoutChg>
        <pc:sldLayoutChg chg="del">
          <pc:chgData name="Michael Collier" userId="c2873510-4a44-4d85-aef3-d7e8e051fe69" providerId="ADAL" clId="{CB384C6B-A00D-433E-855E-730CF8DB42CF}" dt="2018-03-09T03:45:35.604" v="4033" actId="2696"/>
          <pc:sldLayoutMkLst>
            <pc:docMk/>
            <pc:sldMasterMk cId="1637364953" sldId="2147483894"/>
            <pc:sldLayoutMk cId="3008253918" sldId="2147483906"/>
          </pc:sldLayoutMkLst>
        </pc:sldLayoutChg>
        <pc:sldLayoutChg chg="del">
          <pc:chgData name="Michael Collier" userId="c2873510-4a44-4d85-aef3-d7e8e051fe69" providerId="ADAL" clId="{CB384C6B-A00D-433E-855E-730CF8DB42CF}" dt="2018-03-09T03:45:35.609" v="4034" actId="2696"/>
          <pc:sldLayoutMkLst>
            <pc:docMk/>
            <pc:sldMasterMk cId="1637364953" sldId="2147483894"/>
            <pc:sldLayoutMk cId="2722572365" sldId="2147483907"/>
          </pc:sldLayoutMkLst>
        </pc:sldLayoutChg>
        <pc:sldLayoutChg chg="del">
          <pc:chgData name="Michael Collier" userId="c2873510-4a44-4d85-aef3-d7e8e051fe69" providerId="ADAL" clId="{CB384C6B-A00D-433E-855E-730CF8DB42CF}" dt="2018-03-09T03:45:35.609" v="4035" actId="2696"/>
          <pc:sldLayoutMkLst>
            <pc:docMk/>
            <pc:sldMasterMk cId="1637364953" sldId="2147483894"/>
            <pc:sldLayoutMk cId="636792785" sldId="2147483908"/>
          </pc:sldLayoutMkLst>
        </pc:sldLayoutChg>
        <pc:sldLayoutChg chg="del">
          <pc:chgData name="Michael Collier" userId="c2873510-4a44-4d85-aef3-d7e8e051fe69" providerId="ADAL" clId="{CB384C6B-A00D-433E-855E-730CF8DB42CF}" dt="2018-03-09T03:45:35.624" v="4036" actId="2696"/>
          <pc:sldLayoutMkLst>
            <pc:docMk/>
            <pc:sldMasterMk cId="1637364953" sldId="2147483894"/>
            <pc:sldLayoutMk cId="3292750844" sldId="2147483909"/>
          </pc:sldLayoutMkLst>
        </pc:sldLayoutChg>
        <pc:sldLayoutChg chg="del">
          <pc:chgData name="Michael Collier" userId="c2873510-4a44-4d85-aef3-d7e8e051fe69" providerId="ADAL" clId="{CB384C6B-A00D-433E-855E-730CF8DB42CF}" dt="2018-03-09T03:45:35.624" v="4037" actId="2696"/>
          <pc:sldLayoutMkLst>
            <pc:docMk/>
            <pc:sldMasterMk cId="1637364953" sldId="2147483894"/>
            <pc:sldLayoutMk cId="1210293851" sldId="2147483910"/>
          </pc:sldLayoutMkLst>
        </pc:sldLayoutChg>
        <pc:sldLayoutChg chg="del">
          <pc:chgData name="Michael Collier" userId="c2873510-4a44-4d85-aef3-d7e8e051fe69" providerId="ADAL" clId="{CB384C6B-A00D-433E-855E-730CF8DB42CF}" dt="2018-03-09T03:45:35.640" v="4038" actId="2696"/>
          <pc:sldLayoutMkLst>
            <pc:docMk/>
            <pc:sldMasterMk cId="1637364953" sldId="2147483894"/>
            <pc:sldLayoutMk cId="2796909834" sldId="2147483911"/>
          </pc:sldLayoutMkLst>
        </pc:sldLayoutChg>
        <pc:sldLayoutChg chg="del">
          <pc:chgData name="Michael Collier" userId="c2873510-4a44-4d85-aef3-d7e8e051fe69" providerId="ADAL" clId="{CB384C6B-A00D-433E-855E-730CF8DB42CF}" dt="2018-03-09T03:45:35.656" v="4039" actId="2696"/>
          <pc:sldLayoutMkLst>
            <pc:docMk/>
            <pc:sldMasterMk cId="1637364953" sldId="2147483894"/>
            <pc:sldLayoutMk cId="3683327475" sldId="2147483912"/>
          </pc:sldLayoutMkLst>
        </pc:sldLayoutChg>
        <pc:sldLayoutChg chg="del">
          <pc:chgData name="Michael Collier" userId="c2873510-4a44-4d85-aef3-d7e8e051fe69" providerId="ADAL" clId="{CB384C6B-A00D-433E-855E-730CF8DB42CF}" dt="2018-03-09T03:45:35.656" v="4040" actId="2696"/>
          <pc:sldLayoutMkLst>
            <pc:docMk/>
            <pc:sldMasterMk cId="1637364953" sldId="2147483894"/>
            <pc:sldLayoutMk cId="1310603897" sldId="2147483913"/>
          </pc:sldLayoutMkLst>
        </pc:sldLayoutChg>
        <pc:sldLayoutChg chg="del">
          <pc:chgData name="Michael Collier" userId="c2873510-4a44-4d85-aef3-d7e8e051fe69" providerId="ADAL" clId="{CB384C6B-A00D-433E-855E-730CF8DB42CF}" dt="2018-03-09T03:45:35.671" v="4041" actId="2696"/>
          <pc:sldLayoutMkLst>
            <pc:docMk/>
            <pc:sldMasterMk cId="1637364953" sldId="2147483894"/>
            <pc:sldLayoutMk cId="1768168439" sldId="2147483914"/>
          </pc:sldLayoutMkLst>
        </pc:sldLayoutChg>
        <pc:sldLayoutChg chg="del">
          <pc:chgData name="Michael Collier" userId="c2873510-4a44-4d85-aef3-d7e8e051fe69" providerId="ADAL" clId="{CB384C6B-A00D-433E-855E-730CF8DB42CF}" dt="2018-03-09T03:45:35.671" v="4042" actId="2696"/>
          <pc:sldLayoutMkLst>
            <pc:docMk/>
            <pc:sldMasterMk cId="1637364953" sldId="2147483894"/>
            <pc:sldLayoutMk cId="953925469" sldId="2147483915"/>
          </pc:sldLayoutMkLst>
        </pc:sldLayoutChg>
        <pc:sldLayoutChg chg="del">
          <pc:chgData name="Michael Collier" userId="c2873510-4a44-4d85-aef3-d7e8e051fe69" providerId="ADAL" clId="{CB384C6B-A00D-433E-855E-730CF8DB42CF}" dt="2018-03-09T03:45:35.691" v="4043" actId="2696"/>
          <pc:sldLayoutMkLst>
            <pc:docMk/>
            <pc:sldMasterMk cId="1637364953" sldId="2147483894"/>
            <pc:sldLayoutMk cId="3378005468" sldId="2147483916"/>
          </pc:sldLayoutMkLst>
        </pc:sldLayoutChg>
      </pc:sldMasterChg>
    </pc:docChg>
  </pc:docChgLst>
</pc:chgInfo>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AC2942A-4FA1-46FE-9879-93F94E0F8CCF}" type="datetimeFigureOut">
              <a:rPr lang="en-US" smtClean="0"/>
              <a:t>3/9/2018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4EAA44A-7B90-4F62-B5B5-483D55E179BE}" type="slidenum">
              <a:rPr lang="en-US" smtClean="0"/>
              <a:t>‹#›</a:t>
            </a:fld>
            <a:endParaRPr lang="en-US"/>
          </a:p>
        </p:txBody>
      </p:sp>
    </p:spTree>
    <p:extLst>
      <p:ext uri="{BB962C8B-B14F-4D97-AF65-F5344CB8AC3E}">
        <p14:creationId xmlns:p14="http://schemas.microsoft.com/office/powerpoint/2010/main" val="24946162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3" Type="http://schemas.openxmlformats.org/officeDocument/2006/relationships/hyperlink" Target="https://docs.microsoft.com/en-us/azure/event-grid/event-grid-event-hubs-integration" TargetMode="External"/><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4EAA44A-7B90-4F62-B5B5-483D55E179BE}" type="slidenum">
              <a:rPr lang="en-US" smtClean="0"/>
              <a:t>1</a:t>
            </a:fld>
            <a:endParaRPr lang="en-US"/>
          </a:p>
        </p:txBody>
      </p:sp>
    </p:spTree>
    <p:extLst>
      <p:ext uri="{BB962C8B-B14F-4D97-AF65-F5344CB8AC3E}">
        <p14:creationId xmlns:p14="http://schemas.microsoft.com/office/powerpoint/2010/main" val="18472487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a:t>“Pinnacle of PaaS compute”</a:t>
            </a:r>
          </a:p>
          <a:p>
            <a:pPr marL="571500" indent="-571500">
              <a:buFont typeface="Arial" panose="020B0604020202020204" pitchFamily="34" charset="0"/>
              <a:buChar char="•"/>
            </a:pPr>
            <a:r>
              <a:rPr lang="en-US"/>
              <a:t>Not just hardware “servers”, but software servers are also </a:t>
            </a:r>
            <a:r>
              <a:rPr lang="en-US" b="1"/>
              <a:t>managed for you</a:t>
            </a:r>
          </a:p>
          <a:p>
            <a:pPr marL="571500" indent="-571500">
              <a:buFont typeface="Arial" panose="020B0604020202020204" pitchFamily="34" charset="0"/>
              <a:buChar char="•"/>
            </a:pPr>
            <a:r>
              <a:rPr lang="en-US"/>
              <a:t>Focus on </a:t>
            </a:r>
            <a:r>
              <a:rPr lang="en-US" b="1"/>
              <a:t>business logic</a:t>
            </a:r>
            <a:r>
              <a:rPr lang="en-US"/>
              <a:t>, not solving technical problems not </a:t>
            </a:r>
            <a:r>
              <a:rPr lang="en-US" b="1"/>
              <a:t>core to business</a:t>
            </a:r>
          </a:p>
          <a:p>
            <a:pPr marL="571500" indent="-571500">
              <a:buFont typeface="Arial" panose="020B0604020202020204" pitchFamily="34" charset="0"/>
              <a:buChar char="•"/>
            </a:pPr>
            <a:r>
              <a:rPr lang="en-US"/>
              <a:t>Lower effort to get started makes it easier to experiment (bots, etc.)</a:t>
            </a:r>
          </a:p>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0400C77-98DD-41D6-BDE7-5E20B890E765}"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072011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9D59A9-FD33-4E4E-A24D-7E7507A87A41}"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12739914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9D59A9-FD33-4E4E-A24D-7E7507A87A41}"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13878764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834E39C7-B244-4AD1-BF37-284BD542741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007959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already saw how Functions provide an experience of responding to events through code that in turn processes data that could be coming from or headed to any number of services.  Some of the key highlights are:</a:t>
            </a:r>
          </a:p>
          <a:p>
            <a:pPr marL="171450" indent="-171450">
              <a:buFontTx/>
              <a:buChar char="-"/>
            </a:pPr>
            <a:r>
              <a:rPr lang="en-US"/>
              <a:t>Ability to build, test and debug your Functions code locally on your own machine before your code is even deployed to the cloud.  This is a massive productivity benefit while building cloud applications and something Azure provides through rich integration with a world class developer tool like Visual Studio</a:t>
            </a:r>
          </a:p>
          <a:p>
            <a:pPr marL="171450" indent="-171450">
              <a:buFontTx/>
              <a:buChar char="-"/>
            </a:pPr>
            <a:r>
              <a:rPr lang="en-US"/>
              <a:t>Secondly, unique features like triggers and bindings that make it super easy to setup event-driven architectures and simplify communication with data sources</a:t>
            </a:r>
          </a:p>
          <a:p>
            <a:pPr marL="171450" indent="-171450">
              <a:buFontTx/>
              <a:buChar char="-"/>
            </a:pPr>
            <a:r>
              <a:rPr lang="en-US"/>
              <a:t>Thirdly, we support a number of programming languages.  In the demo we saw an example with C#.  But we also support Node.js, F#, Python and even bash so you can pick the language of your choice to write serverless functions with</a:t>
            </a:r>
          </a:p>
          <a:p>
            <a:pPr marL="171450" indent="-171450">
              <a:buFontTx/>
              <a:buChar char="-"/>
            </a:pPr>
            <a:r>
              <a:rPr lang="en-US"/>
              <a:t>Lastly, Functions support concepts such as Continuous deployment, which makes it super easy to integrate them into your existing DevOps pipelines.</a:t>
            </a:r>
          </a:p>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Calibri" panose="020F0502020204030204"/>
                <a:ea typeface="+mn-ea"/>
                <a:cs typeface="+mn-cs"/>
              </a:rPr>
              <a:t>Build 2015</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3/9/2018 3:12 PM</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624836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3/9/2018 3:12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035030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a simple event hub JS function (just trigger)</a:t>
            </a:r>
          </a:p>
          <a:p>
            <a:endParaRPr lang="en-US" dirty="0"/>
          </a:p>
          <a:p>
            <a:r>
              <a:rPr lang="en-US" dirty="0"/>
              <a:t>Then, a good example of a C# function with a trigger and input/output bindings</a:t>
            </a:r>
          </a:p>
          <a:p>
            <a:endParaRPr lang="en-US" dirty="0"/>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5A2D088-BDBD-41A5-ADCE-5C6A4DC08057}"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3/9/2018 3:12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678131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https://docs.microsoft.com/en-us/azure/azure-functions/supported-languages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3D7B37F-8338-414B-995D-E5ABADD7022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539590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Deploy via visual studio, GitHub, or Zip?  Zip!</a:t>
            </a:r>
          </a:p>
          <a:p>
            <a:r>
              <a:rPr lang="en-US" dirty="0"/>
              <a:t>Show Application insights</a:t>
            </a:r>
          </a:p>
          <a:p>
            <a:endParaRPr lang="en-US" dirty="0"/>
          </a:p>
          <a:p>
            <a:r>
              <a:rPr lang="en-US" dirty="0"/>
              <a:t>https://docs.microsoft.com/en-us/azure/azure-functions/functions-monitoring </a:t>
            </a:r>
          </a:p>
          <a:p>
            <a:endParaRPr lang="en-US" dirty="0"/>
          </a:p>
          <a:p>
            <a:r>
              <a:rPr lang="en-US" dirty="0"/>
              <a:t>https://docs.microsoft.com/en-us/azure/azure-functions/deployment-zip-push</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4FAA446-E61B-4D43-A3B1-7749AA6DC1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3/9/2018 3:12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130760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Calibri" panose="020F0502020204030204"/>
                <a:ea typeface="+mn-ea"/>
                <a:cs typeface="+mn-cs"/>
              </a:rPr>
              <a:t>Build 2015</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3/9/2018 3:12 PM</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84057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Ignite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3/9/2018 3:11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518684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 Function Chaining</a:t>
            </a:r>
          </a:p>
          <a:p>
            <a:r>
              <a:rPr lang="en-US" dirty="0"/>
              <a:t>2 – Fan-out / fan-in</a:t>
            </a:r>
          </a:p>
          <a:p>
            <a:r>
              <a:rPr lang="en-US" dirty="0"/>
              <a:t>3 – </a:t>
            </a:r>
            <a:r>
              <a:rPr lang="en-US" dirty="0" err="1"/>
              <a:t>Async</a:t>
            </a:r>
            <a:r>
              <a:rPr lang="en-US" dirty="0"/>
              <a:t> HTTP APIs</a:t>
            </a:r>
          </a:p>
          <a:p>
            <a:r>
              <a:rPr lang="en-US" dirty="0"/>
              <a:t>4 – Stateful singletons</a:t>
            </a:r>
          </a:p>
          <a:p>
            <a:r>
              <a:rPr lang="en-US" dirty="0"/>
              <a:t>5 – Human interaction</a:t>
            </a:r>
          </a:p>
          <a:p>
            <a:endParaRPr lang="en-US" dirty="0"/>
          </a:p>
          <a:p>
            <a:r>
              <a:rPr lang="en-US" dirty="0"/>
              <a:t>https://github.com/Azure/azure-functions-durable-extension/releases/tag/v1.2.0-beta3</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Calibri" panose="020F0502020204030204"/>
                <a:ea typeface="+mn-ea"/>
                <a:cs typeface="+mn-cs"/>
              </a:rPr>
              <a:t>Build 2015</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3/9/2018 3:12 PM</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6173391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https://docs.microsoft.com/en-us/azure/azure-functions/deployment-zip-push#deployment-customization</a:t>
            </a:r>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834E39C7-B244-4AD1-BF37-284BD542741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9856049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318B7E5-BD62-4938-9F50-C9A6F31BB476}" type="slidenum">
              <a:rPr kumimoji="0" lang="sv-SE"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sv-SE"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4099066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Logic Apps support more than 180 connectors already.  It goes without saying that it supports </a:t>
            </a:r>
            <a:r>
              <a:rPr lang="en-US" b="1" dirty="0"/>
              <a:t>most</a:t>
            </a:r>
            <a:r>
              <a:rPr lang="en-US" dirty="0"/>
              <a:t> Azure services but you can see from this list that it also supports many popular </a:t>
            </a:r>
            <a:r>
              <a:rPr lang="en-US" b="1" dirty="0"/>
              <a:t>3</a:t>
            </a:r>
            <a:r>
              <a:rPr lang="en-US" b="1" baseline="30000" dirty="0"/>
              <a:t>rd</a:t>
            </a:r>
            <a:r>
              <a:rPr lang="en-US" b="1" dirty="0"/>
              <a:t> party </a:t>
            </a:r>
            <a:r>
              <a:rPr lang="en-US" dirty="0"/>
              <a:t>services like Dropbox, Twitter, Salesforce and so on.</a:t>
            </a:r>
          </a:p>
          <a:p>
            <a:endParaRPr lang="en-US" dirty="0"/>
          </a:p>
          <a:p>
            <a:r>
              <a:rPr lang="en-US" dirty="0"/>
              <a:t>And it does that </a:t>
            </a:r>
            <a:r>
              <a:rPr lang="en-US" b="1" dirty="0"/>
              <a:t>without </a:t>
            </a:r>
            <a:r>
              <a:rPr lang="en-US" dirty="0"/>
              <a:t>requiring you to understand how any of these other services work.  It </a:t>
            </a:r>
            <a:r>
              <a:rPr lang="en-US" b="1" dirty="0"/>
              <a:t>completely </a:t>
            </a:r>
            <a:r>
              <a:rPr lang="en-US" dirty="0"/>
              <a:t>abstracts the integration details of how to communicate with these other services and their specific API, SDKs and protocols.</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55AF0-6808-4214-B1E5-0442E755318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6308650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1250">
                      <a:srgbClr val="0078D7"/>
                    </a:gs>
                    <a:gs pos="100000">
                      <a:srgbClr val="0078D7"/>
                    </a:gs>
                  </a:gsLst>
                  <a:lin ang="5400000" scaled="0"/>
                </a:gradFill>
                <a:effectLst/>
                <a:uLnTx/>
                <a:uFillTx/>
                <a:latin typeface="Segoe UI Semilight"/>
                <a:ea typeface="+mn-ea"/>
                <a:cs typeface="+mn-cs"/>
              </a:rPr>
              <a:t>Moving on to Logic Apps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kumimoji="0" lang="en-US" sz="1200" b="0" i="0" u="none" strike="noStrike" kern="1200" cap="none" spc="0" normalizeH="0" baseline="0" noProof="0" dirty="0">
                <a:ln>
                  <a:noFill/>
                </a:ln>
                <a:gradFill>
                  <a:gsLst>
                    <a:gs pos="1250">
                      <a:srgbClr val="0078D7"/>
                    </a:gs>
                    <a:gs pos="100000">
                      <a:srgbClr val="0078D7"/>
                    </a:gs>
                  </a:gsLst>
                  <a:lin ang="5400000" scaled="0"/>
                </a:gradFill>
                <a:effectLst/>
                <a:uLnTx/>
                <a:uFillTx/>
                <a:latin typeface="Segoe UI Semilight"/>
                <a:ea typeface="+mn-ea"/>
                <a:cs typeface="+mn-cs"/>
              </a:rPr>
              <a:t>Logic Apps is a service that provides a visual design experience for creating serverless workflows in the cloud </a:t>
            </a:r>
            <a:r>
              <a:rPr kumimoji="0" lang="en-US" sz="1200" b="1" i="0" u="none" strike="noStrike" kern="1200" cap="none" spc="0" normalizeH="0" baseline="0" noProof="0" dirty="0">
                <a:ln>
                  <a:noFill/>
                </a:ln>
                <a:gradFill>
                  <a:gsLst>
                    <a:gs pos="1250">
                      <a:srgbClr val="0078D7"/>
                    </a:gs>
                    <a:gs pos="100000">
                      <a:srgbClr val="0078D7"/>
                    </a:gs>
                  </a:gsLst>
                  <a:lin ang="5400000" scaled="0"/>
                </a:gradFill>
                <a:effectLst/>
                <a:uLnTx/>
                <a:uFillTx/>
                <a:latin typeface="Segoe UI Semilight"/>
                <a:ea typeface="+mn-ea"/>
                <a:cs typeface="+mn-cs"/>
              </a:rPr>
              <a:t>without </a:t>
            </a:r>
            <a:r>
              <a:rPr kumimoji="0" lang="en-US" sz="1200" b="0" i="0" u="none" strike="noStrike" kern="1200" cap="none" spc="0" normalizeH="0" baseline="0" noProof="0" dirty="0">
                <a:ln>
                  <a:noFill/>
                </a:ln>
                <a:gradFill>
                  <a:gsLst>
                    <a:gs pos="1250">
                      <a:srgbClr val="0078D7"/>
                    </a:gs>
                    <a:gs pos="100000">
                      <a:srgbClr val="0078D7"/>
                    </a:gs>
                  </a:gsLst>
                  <a:lin ang="5400000" scaled="0"/>
                </a:gradFill>
                <a:effectLst/>
                <a:uLnTx/>
                <a:uFillTx/>
                <a:latin typeface="Segoe UI Semilight"/>
                <a:ea typeface="+mn-ea"/>
                <a:cs typeface="+mn-cs"/>
              </a:rPr>
              <a:t>writing any code.</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kumimoji="0" lang="en-US" sz="1200" b="0" i="0" u="none" strike="noStrike" kern="1200" cap="none" spc="0" normalizeH="0" baseline="0" noProof="0" dirty="0">
                <a:ln>
                  <a:noFill/>
                </a:ln>
                <a:gradFill>
                  <a:gsLst>
                    <a:gs pos="1250">
                      <a:srgbClr val="0078D7"/>
                    </a:gs>
                    <a:gs pos="100000">
                      <a:srgbClr val="0078D7"/>
                    </a:gs>
                  </a:gsLst>
                  <a:lin ang="5400000" scaled="0"/>
                </a:gradFill>
                <a:effectLst/>
                <a:uLnTx/>
                <a:uFillTx/>
                <a:latin typeface="Segoe UI Semilight"/>
                <a:ea typeface="+mn-ea"/>
                <a:cs typeface="+mn-cs"/>
              </a:rPr>
              <a:t>No matter how </a:t>
            </a:r>
            <a:r>
              <a:rPr kumimoji="0" lang="en-US" sz="1200" b="1" i="0" u="none" strike="noStrike" kern="1200" cap="none" spc="0" normalizeH="0" baseline="0" noProof="0" dirty="0">
                <a:ln>
                  <a:noFill/>
                </a:ln>
                <a:gradFill>
                  <a:gsLst>
                    <a:gs pos="1250">
                      <a:srgbClr val="0078D7"/>
                    </a:gs>
                    <a:gs pos="100000">
                      <a:srgbClr val="0078D7"/>
                    </a:gs>
                  </a:gsLst>
                  <a:lin ang="5400000" scaled="0"/>
                </a:gradFill>
                <a:effectLst/>
                <a:uLnTx/>
                <a:uFillTx/>
                <a:latin typeface="Segoe UI Semilight"/>
                <a:ea typeface="+mn-ea"/>
                <a:cs typeface="+mn-cs"/>
              </a:rPr>
              <a:t>complex </a:t>
            </a:r>
            <a:r>
              <a:rPr kumimoji="0" lang="en-US" sz="1200" b="0" i="0" u="none" strike="noStrike" kern="1200" cap="none" spc="0" normalizeH="0" baseline="0" noProof="0" dirty="0">
                <a:ln>
                  <a:noFill/>
                </a:ln>
                <a:gradFill>
                  <a:gsLst>
                    <a:gs pos="1250">
                      <a:srgbClr val="0078D7"/>
                    </a:gs>
                    <a:gs pos="100000">
                      <a:srgbClr val="0078D7"/>
                    </a:gs>
                  </a:gsLst>
                  <a:lin ang="5400000" scaled="0"/>
                </a:gradFill>
                <a:effectLst/>
                <a:uLnTx/>
                <a:uFillTx/>
                <a:latin typeface="Segoe UI Semilight"/>
                <a:ea typeface="+mn-ea"/>
                <a:cs typeface="+mn-cs"/>
              </a:rPr>
              <a:t>your business logic is, you can express it using the powerful control flow available in Logic Apps.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dirty="0"/>
              <a:t>Another key value of this service is that, it provides connections with multiple services and allows you to orchestrate all these services along with the </a:t>
            </a:r>
            <a:r>
              <a:rPr lang="en-US" sz="1200" b="1" dirty="0"/>
              <a:t>functions </a:t>
            </a:r>
            <a:r>
              <a:rPr lang="en-US" sz="1200" dirty="0"/>
              <a:t>which you or someone else in your organization might have written.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dirty="0"/>
              <a:t>Lastly all of these workflows are internally represented using a </a:t>
            </a:r>
            <a:r>
              <a:rPr lang="en-US" sz="1200" b="1" dirty="0"/>
              <a:t>declarative</a:t>
            </a:r>
            <a:r>
              <a:rPr lang="en-US" sz="1200" dirty="0"/>
              <a:t> definition format, again making it very friendly with your existing CI/CD practices</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Calibri" panose="020F0502020204030204"/>
                <a:ea typeface="+mn-ea"/>
                <a:cs typeface="+mn-cs"/>
              </a:rPr>
              <a:t>Build 2015</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3/9/2018 3:12 PM</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8488049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Calibri" panose="020F0502020204030204"/>
                <a:ea typeface="+mn-ea"/>
                <a:cs typeface="+mn-cs"/>
              </a:rPr>
              <a:t>Build 2015</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3/9/2018 3:12 PM</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2610351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Calibri" panose="020F0502020204030204"/>
                <a:ea typeface="+mn-ea"/>
                <a:cs typeface="+mn-cs"/>
              </a:rPr>
              <a:t>Build 2015</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3/9/2018 3:12 PM</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6998727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Calibri" panose="020F0502020204030204"/>
                <a:ea typeface="+mn-ea"/>
                <a:cs typeface="+mn-cs"/>
              </a:rPr>
              <a:t>Build 2015</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3/9/2018 3:12 PM</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255428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https://github.com/codingwithsasquatch/serverless_ninjas_workshop/tree/master/5-Logic_App_Overview/Logic_App_Demo</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3/9/2018 3:12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2255813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I would like to spend some time discussing the newest member of the Azure Serverless family, </a:t>
            </a:r>
            <a:r>
              <a:rPr lang="en-US" b="1" dirty="0"/>
              <a:t>Azure Event Grid</a:t>
            </a:r>
            <a:r>
              <a:rPr lang="en-US" dirty="0"/>
              <a:t>. </a:t>
            </a:r>
          </a:p>
          <a:p>
            <a:endParaRPr lang="en-US" dirty="0"/>
          </a:p>
          <a:p>
            <a:r>
              <a:rPr lang="en-US" dirty="0"/>
              <a:t>If you’ve done any UI work in the past, you might be familiar with delegates and event-driven programming. This has been a solved problem for a long time within application, now it is finally coming to the cloud. </a:t>
            </a:r>
          </a:p>
          <a:p>
            <a:endParaRPr lang="en-US" dirty="0"/>
          </a:p>
          <a:p>
            <a:r>
              <a:rPr lang="en-US" dirty="0"/>
              <a:t>In terms of performance and scale, Event Grid makes some strong guarantees.</a:t>
            </a:r>
          </a:p>
          <a:p>
            <a:pPr marL="171450" indent="-171450">
              <a:buFontTx/>
              <a:buChar char="-"/>
            </a:pPr>
            <a:r>
              <a:rPr lang="en-US" dirty="0"/>
              <a:t>Sub-second e2e latency in the 99</a:t>
            </a:r>
            <a:r>
              <a:rPr lang="en-US" baseline="30000" dirty="0"/>
              <a:t>th</a:t>
            </a:r>
            <a:r>
              <a:rPr lang="en-US" dirty="0"/>
              <a:t> percentile, which is as close to real-time delivery as it gets</a:t>
            </a:r>
          </a:p>
          <a:p>
            <a:pPr marL="171450" indent="-171450">
              <a:buFontTx/>
              <a:buChar char="-"/>
            </a:pPr>
            <a:r>
              <a:rPr lang="en-US" dirty="0"/>
              <a:t>An ability to route about 10 million events per second, so massive scale</a:t>
            </a:r>
          </a:p>
          <a:p>
            <a:pPr marL="171450" indent="-171450">
              <a:buFontTx/>
              <a:buChar char="-"/>
            </a:pPr>
            <a:r>
              <a:rPr lang="en-US" dirty="0"/>
              <a:t>And, an intelligent logic to retry the event delivery if the first time doesn’t succeed</a:t>
            </a:r>
          </a:p>
          <a:p>
            <a:pPr marL="0" indent="0">
              <a:buFontTx/>
              <a:buNone/>
            </a:pPr>
            <a:r>
              <a:rPr lang="en-US" dirty="0"/>
              <a:t>All of these make Event Grid a very powerful event backbone for your serverless applications.</a:t>
            </a:r>
          </a:p>
          <a:p>
            <a:endParaRPr lang="en-US" dirty="0"/>
          </a:p>
        </p:txBody>
      </p:sp>
      <p:sp>
        <p:nvSpPr>
          <p:cNvPr id="4" name="Slide Number Placeholder 3"/>
          <p:cNvSpPr>
            <a:spLocks noGrp="1"/>
          </p:cNvSpPr>
          <p:nvPr>
            <p:ph type="sldNum" sz="quarter" idx="10"/>
          </p:nvPr>
        </p:nvSpPr>
        <p:spPr/>
        <p:txBody>
          <a:bodyPr/>
          <a:lstStyle/>
          <a:p>
            <a:pPr marL="0" marR="0" lvl="0" indent="0" algn="r" defTabSz="932600" rtl="0" eaLnBrk="1" fontAlgn="auto" latinLnBrk="0" hangingPunct="1">
              <a:lnSpc>
                <a:spcPct val="100000"/>
              </a:lnSpc>
              <a:spcBef>
                <a:spcPts val="0"/>
              </a:spcBef>
              <a:spcAft>
                <a:spcPts val="0"/>
              </a:spcAft>
              <a:buClrTx/>
              <a:buSzTx/>
              <a:buFontTx/>
              <a:buNone/>
              <a:tabLst/>
              <a:defRPr/>
            </a:pPr>
            <a:fld id="{C7CB4754-E6B3-49E8-AEEE-D97351DB039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971902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4EAA44A-7B90-4F62-B5B5-483D55E179BE}" type="slidenum">
              <a:rPr lang="en-US" smtClean="0"/>
              <a:t>3</a:t>
            </a:fld>
            <a:endParaRPr lang="en-US"/>
          </a:p>
        </p:txBody>
      </p:sp>
    </p:spTree>
    <p:extLst>
      <p:ext uri="{BB962C8B-B14F-4D97-AF65-F5344CB8AC3E}">
        <p14:creationId xmlns:p14="http://schemas.microsoft.com/office/powerpoint/2010/main" val="239764932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already talked about how important events are.</a:t>
            </a:r>
          </a:p>
          <a:p>
            <a:pPr marL="171450" indent="-171450">
              <a:buFontTx/>
              <a:buChar char="-"/>
            </a:pPr>
            <a:r>
              <a:rPr lang="en-US" dirty="0"/>
              <a:t>This service allows you to manage all events in a single place</a:t>
            </a:r>
          </a:p>
          <a:p>
            <a:pPr marL="171450" indent="-171450">
              <a:buFontTx/>
              <a:buChar char="-"/>
            </a:pPr>
            <a:r>
              <a:rPr lang="en-US" dirty="0"/>
              <a:t>Notice that multiple Azure services today publish their events into Event Grid and these events can be routed to multiple destination.  We have Functions, Logic Apps and even other services like Automation and generic webhooks.</a:t>
            </a:r>
          </a:p>
          <a:p>
            <a:pPr marL="171450" indent="-171450">
              <a:buFontTx/>
              <a:buChar char="-"/>
            </a:pPr>
            <a:r>
              <a:rPr lang="en-US" dirty="0"/>
              <a:t>You can also create your own customer events</a:t>
            </a:r>
          </a:p>
          <a:p>
            <a:endParaRPr lang="en-US" dirty="0"/>
          </a:p>
          <a:p>
            <a:r>
              <a:rPr lang="en-US" dirty="0"/>
              <a:t>The rich set of publishers and consumers opens up many interesting scenarios for you to construct </a:t>
            </a:r>
            <a:r>
              <a:rPr lang="en-US" b="1" dirty="0"/>
              <a:t>already</a:t>
            </a:r>
            <a:r>
              <a:rPr lang="en-US" dirty="0"/>
              <a:t>.  And the list of services that will publish their events to Event Grid will continue to grow over time.</a:t>
            </a:r>
          </a:p>
          <a:p>
            <a:endParaRPr lang="en-US" dirty="0"/>
          </a:p>
          <a:p>
            <a:r>
              <a:rPr lang="en-US" dirty="0"/>
              <a:t>https://azure.microsoft.com/en-us/blog/azure-service-bus-now-integrates-with-azure-event-grid/</a:t>
            </a:r>
          </a:p>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Calibri" panose="020F0502020204030204"/>
                <a:ea typeface="+mn-ea"/>
                <a:cs typeface="+mn-cs"/>
              </a:rPr>
              <a:t>Build 2015</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3/9/2018 3:12 PM</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519737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does an event look like?  It’s really pretty basic.</a:t>
            </a:r>
          </a:p>
          <a:p>
            <a:endParaRPr lang="en-US" dirty="0"/>
          </a:p>
          <a:p>
            <a:r>
              <a:rPr lang="en-US" dirty="0"/>
              <a:t>https://github.com/Azure/azure-rest-api-specs/tree/master/specification/eventgrid/data-plane</a:t>
            </a:r>
          </a:p>
          <a:p>
            <a:r>
              <a:rPr lang="en-US" dirty="0"/>
              <a:t>https://docs.microsoft.com/en-us/azure/event-grid/event-schema</a:t>
            </a:r>
          </a:p>
        </p:txBody>
      </p:sp>
      <p:sp>
        <p:nvSpPr>
          <p:cNvPr id="4" name="Slide Number Placeholder 3"/>
          <p:cNvSpPr>
            <a:spLocks noGrp="1"/>
          </p:cNvSpPr>
          <p:nvPr>
            <p:ph type="sldNum" sz="quarter" idx="10"/>
          </p:nvPr>
        </p:nvSpPr>
        <p:spPr/>
        <p:txBody>
          <a:bodyPr/>
          <a:lstStyle/>
          <a:p>
            <a:fld id="{54EAA44A-7B90-4F62-B5B5-483D55E179BE}" type="slidenum">
              <a:rPr lang="en-US" smtClean="0"/>
              <a:t>31</a:t>
            </a:fld>
            <a:endParaRPr lang="en-US"/>
          </a:p>
        </p:txBody>
      </p:sp>
    </p:spTree>
    <p:extLst>
      <p:ext uri="{BB962C8B-B14F-4D97-AF65-F5344CB8AC3E}">
        <p14:creationId xmlns:p14="http://schemas.microsoft.com/office/powerpoint/2010/main" val="351400638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.NET SDK</a:t>
            </a:r>
          </a:p>
          <a:p>
            <a:r>
              <a:rPr lang="en-US" dirty="0"/>
              <a:t>REST</a:t>
            </a:r>
          </a:p>
          <a:p>
            <a:endParaRPr lang="en-US" dirty="0"/>
          </a:p>
          <a:p>
            <a:r>
              <a:rPr lang="en-US" dirty="0"/>
              <a:t>Custom Topic</a:t>
            </a:r>
          </a:p>
          <a:p>
            <a:r>
              <a:rPr lang="en-US" dirty="0"/>
              <a:t>Blob Created / Deleted</a:t>
            </a:r>
          </a:p>
          <a:p>
            <a:endParaRPr lang="en-US" dirty="0"/>
          </a:p>
          <a:p>
            <a:r>
              <a:rPr lang="en-US"/>
              <a:t>Azure </a:t>
            </a:r>
            <a:r>
              <a:rPr lang="en-US" dirty="0"/>
              <a:t>CLI</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3/9/2018 3:12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6636480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834E39C7-B244-4AD1-BF37-284BD542741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321760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4FAA446-E61B-4D43-A3B1-7749AA6DC1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3/9/2018 3:12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4833782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Ignite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3/9/2018 3:12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4111731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318B7E5-BD62-4938-9F50-C9A6F31BB476}" type="slidenum">
              <a:rPr kumimoji="0" lang="sv-SE"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sv-SE"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46569211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4EAA44A-7B90-4F62-B5B5-483D55E179BE}" type="slidenum">
              <a:rPr lang="en-US" smtClean="0"/>
              <a:t>37</a:t>
            </a:fld>
            <a:endParaRPr lang="en-US"/>
          </a:p>
        </p:txBody>
      </p:sp>
    </p:spTree>
    <p:extLst>
      <p:ext uri="{BB962C8B-B14F-4D97-AF65-F5344CB8AC3E}">
        <p14:creationId xmlns:p14="http://schemas.microsoft.com/office/powerpoint/2010/main" val="200966014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240" rtl="0" eaLnBrk="1" fontAlgn="auto" latinLnBrk="0" hangingPunct="1">
              <a:lnSpc>
                <a:spcPct val="100000"/>
              </a:lnSpc>
              <a:spcBef>
                <a:spcPts val="0"/>
              </a:spcBef>
              <a:spcAft>
                <a:spcPts val="0"/>
              </a:spcAft>
              <a:buClrTx/>
              <a:buSzTx/>
              <a:buFontTx/>
              <a:buNone/>
              <a:tabLst/>
              <a:defRPr/>
            </a:pPr>
            <a:endParaRPr lang="en-US" b="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15C472B-0BE7-420F-A37B-44BBF15E79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9282548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F5EBD6B6-8A33-4D4F-8F48-A37C99124472}"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944912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a:t>All good things begin with a story.</a:t>
            </a:r>
          </a:p>
          <a:p>
            <a:pPr marL="0" indent="0">
              <a:buFontTx/>
              <a:buNone/>
            </a:pPr>
            <a:endParaRPr lang="en-US"/>
          </a:p>
          <a:p>
            <a:pPr marL="0" indent="0">
              <a:buFontTx/>
              <a:buNone/>
            </a:pPr>
            <a:r>
              <a:rPr lang="en-US"/>
              <a:t>So before I talk to you about serverless, I wanted to discuss some history of how apps have been built through the years and how that has led us to the computing options we have today.</a:t>
            </a:r>
          </a:p>
          <a:p>
            <a:pPr marL="0" indent="0">
              <a:buFontTx/>
              <a:buNone/>
            </a:pPr>
            <a:endParaRPr lang="en-US"/>
          </a:p>
          <a:p>
            <a:pPr marL="171450" indent="-171450">
              <a:buFontTx/>
              <a:buChar char="-"/>
            </a:pPr>
            <a:r>
              <a:rPr lang="en-US"/>
              <a:t>Buy your own hardware and software</a:t>
            </a:r>
          </a:p>
          <a:p>
            <a:pPr marL="171450" indent="-171450">
              <a:buFontTx/>
              <a:buChar char="-"/>
            </a:pPr>
            <a:r>
              <a:rPr lang="en-US"/>
              <a:t>Run it in your own data-centers</a:t>
            </a:r>
          </a:p>
          <a:p>
            <a:pPr marL="171450" indent="-171450">
              <a:buFontTx/>
              <a:buChar char="-"/>
            </a:pPr>
            <a:r>
              <a:rPr lang="en-US"/>
              <a:t>Deal with a multitude of questions</a:t>
            </a:r>
          </a:p>
          <a:p>
            <a:pPr marL="628650" lvl="1" indent="-171450">
              <a:buFontTx/>
              <a:buChar char="-"/>
            </a:pPr>
            <a:r>
              <a:rPr lang="en-US"/>
              <a:t># of servers</a:t>
            </a:r>
          </a:p>
          <a:p>
            <a:pPr marL="628650" lvl="1" indent="-171450">
              <a:buFontTx/>
              <a:buChar char="-"/>
            </a:pPr>
            <a:r>
              <a:rPr lang="en-US"/>
              <a:t>Physical security</a:t>
            </a:r>
          </a:p>
          <a:p>
            <a:pPr marL="628650" lvl="1" indent="-171450">
              <a:buFontTx/>
              <a:buChar char="-"/>
            </a:pPr>
            <a:r>
              <a:rPr lang="en-US"/>
              <a:t>Hardware failure</a:t>
            </a:r>
          </a:p>
          <a:p>
            <a:pPr marL="628650" lvl="1" indent="-171450">
              <a:buFontTx/>
              <a:buChar char="-"/>
            </a:pPr>
            <a:r>
              <a:rPr lang="en-US"/>
              <a:t>Software patching</a:t>
            </a:r>
          </a:p>
          <a:p>
            <a:pPr marL="628650" lvl="1" indent="-171450">
              <a:buFontTx/>
              <a:buChar char="-"/>
            </a:pPr>
            <a:r>
              <a:rPr lang="en-US"/>
              <a:t>Backup</a:t>
            </a:r>
          </a:p>
          <a:p>
            <a:pPr marL="0" lvl="0" indent="0">
              <a:buFontTx/>
              <a:buNone/>
            </a:pPr>
            <a:endParaRPr lang="en-US"/>
          </a:p>
          <a:p>
            <a:pPr marL="0" lvl="0" indent="0">
              <a:buFontTx/>
              <a:buNone/>
            </a:pPr>
            <a:r>
              <a:rPr lang="en-US"/>
              <a:t>Essentially a lot of questions, not all of which might be directly related to running your business.  For example, if you are running an insurance company, you want to spend your time growing and innovating in the insurance domain, not worrying about how to handle servers.</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Microsoft Tech Summit FY17</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3/9/2018 3:12 PM</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213337831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F5EBD6B6-8A33-4D4F-8F48-A37C99124472}"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0189218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you create Functions today, you default to the V1 runtime. It’s great for C# and F# functions, but a big limitation is that due to running Node.JS in the host process, the version of Node you can use is locked at 6.5.0.</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3D7B37F-8338-414B-995D-E5ABADD7022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0349844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V2 runtime has a number of improvements:</a:t>
            </a:r>
          </a:p>
          <a:p>
            <a:endParaRPr lang="en-US" dirty="0"/>
          </a:p>
          <a:p>
            <a:pPr marL="171450" indent="-171450">
              <a:buFont typeface="Arial" panose="020B0604020202020204" pitchFamily="34" charset="0"/>
              <a:buChar char="•"/>
            </a:pPr>
            <a:r>
              <a:rPr lang="en-US" dirty="0"/>
              <a:t>Our host runs .NET Core 2.0</a:t>
            </a:r>
          </a:p>
          <a:p>
            <a:pPr marL="171450" indent="-171450">
              <a:buFont typeface="Arial" panose="020B0604020202020204" pitchFamily="34" charset="0"/>
              <a:buChar char="•"/>
            </a:pPr>
            <a:r>
              <a:rPr lang="en-US" dirty="0"/>
              <a:t>While C# and F# still run in the same host process, we have a new extensibility model for other languages.</a:t>
            </a:r>
          </a:p>
          <a:p>
            <a:pPr marL="171450" indent="-171450">
              <a:buFont typeface="Arial" panose="020B0604020202020204" pitchFamily="34" charset="0"/>
              <a:buChar char="•"/>
            </a:pPr>
            <a:r>
              <a:rPr lang="en-US" dirty="0"/>
              <a:t>Language workers run out of process.</a:t>
            </a:r>
          </a:p>
          <a:p>
            <a:pPr marL="628650" lvl="1" indent="-171450">
              <a:buFont typeface="Arial" panose="020B0604020202020204" pitchFamily="34" charset="0"/>
              <a:buChar char="•"/>
            </a:pPr>
            <a:r>
              <a:rPr lang="en-US" dirty="0"/>
              <a:t>This means that if you want to go out and write a language worker for Ruby or Go, you can do so. We have information available in the azure-</a:t>
            </a:r>
            <a:r>
              <a:rPr lang="en-US" dirty="0" err="1"/>
              <a:t>webjobs</a:t>
            </a:r>
            <a:r>
              <a:rPr lang="en-US" dirty="0"/>
              <a:t>-</a:t>
            </a:r>
            <a:r>
              <a:rPr lang="en-US" dirty="0" err="1"/>
              <a:t>sdk</a:t>
            </a:r>
            <a:r>
              <a:rPr lang="en-US" dirty="0"/>
              <a:t>-script GitHub repo’s wiki.</a:t>
            </a:r>
          </a:p>
          <a:p>
            <a:pPr marL="171450" indent="-171450">
              <a:buFont typeface="Arial" panose="020B0604020202020204" pitchFamily="34" charset="0"/>
              <a:buChar char="•"/>
            </a:pPr>
            <a:r>
              <a:rPr lang="en-US" dirty="0"/>
              <a:t>We have an extensibility model for bindings, which we’ve made more declarative as well, and we’ve centralized some of the binding logic that used to have to be implemented per-extension.</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V2 is still in preview, but we anticipate a GA release later this year. You can try it out by setting your FUNCTIONS_EXTENSION_VERSION app setting to beta in the portal, or installing the latest Azure Functions and Web Jobs Tools in Visual Studio.</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There are also cool new features being developed for V2, including Durable Functions, which I’ll focus on for the rest of this talk.</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3D7B37F-8338-414B-995D-E5ABADD7022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7965692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4EAA44A-7B90-4F62-B5B5-483D55E179BE}" type="slidenum">
              <a:rPr lang="en-US" smtClean="0"/>
              <a:t>43</a:t>
            </a:fld>
            <a:endParaRPr lang="en-US"/>
          </a:p>
        </p:txBody>
      </p:sp>
    </p:spTree>
    <p:extLst>
      <p:ext uri="{BB962C8B-B14F-4D97-AF65-F5344CB8AC3E}">
        <p14:creationId xmlns:p14="http://schemas.microsoft.com/office/powerpoint/2010/main" val="271773174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AB9A6D4-FB34-4BDB-BA1E-7271914431FC}"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3/9/2018 3:12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C87E0CF-87F6-4B58-B8B8-DCAB2DAAF3C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05271261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https://docs.microsoft.com/en-us/azure/event-grid/compare-messaging-services</a:t>
            </a:r>
          </a:p>
          <a:p>
            <a:endParaRPr lang="en-US" dirty="0"/>
          </a:p>
          <a:p>
            <a:endParaRPr lang="en-US" dirty="0"/>
          </a:p>
          <a:p>
            <a:endParaRPr lang="en-US" dirty="0"/>
          </a:p>
          <a:p>
            <a:r>
              <a:rPr lang="en-US" sz="1200" b="0" i="0" kern="1200" dirty="0">
                <a:solidFill>
                  <a:schemeClr val="tx1"/>
                </a:solidFill>
                <a:effectLst/>
                <a:latin typeface="+mn-lt"/>
                <a:ea typeface="+mn-ea"/>
                <a:cs typeface="+mn-cs"/>
              </a:rPr>
              <a:t>In some cases, you use the services side by side to fulfill distinct roles. For example, an ecommerce site can use Service Bus to process the order, Event Hubs to capture site telemetry, and Event Grid to respond to events like an item was shipped.</a:t>
            </a:r>
          </a:p>
          <a:p>
            <a:r>
              <a:rPr lang="en-US" sz="1200" b="0" i="0" kern="1200" dirty="0">
                <a:solidFill>
                  <a:schemeClr val="tx1"/>
                </a:solidFill>
                <a:effectLst/>
                <a:latin typeface="+mn-lt"/>
                <a:ea typeface="+mn-ea"/>
                <a:cs typeface="+mn-cs"/>
              </a:rPr>
              <a:t>In other cases, you link them together to form an event and data pipeline. You use Event Grid to respond to events in the other services. For an example of using Event Grid with Event Hubs to migrate data to a data warehouse, see </a:t>
            </a:r>
            <a:r>
              <a:rPr lang="en-US" sz="1200" b="0" i="0" u="sng" kern="1200" dirty="0">
                <a:solidFill>
                  <a:schemeClr val="tx1"/>
                </a:solidFill>
                <a:effectLst/>
                <a:latin typeface="+mn-lt"/>
                <a:ea typeface="+mn-ea"/>
                <a:cs typeface="+mn-cs"/>
                <a:hlinkClick r:id="rId3"/>
              </a:rPr>
              <a:t>Stream big data into a data warehouse</a:t>
            </a:r>
            <a:r>
              <a:rPr lang="en-US" sz="1200" b="0" i="0" kern="1200" dirty="0">
                <a:solidFill>
                  <a:schemeClr val="tx1"/>
                </a:solidFill>
                <a:effectLst/>
                <a:latin typeface="+mn-lt"/>
                <a:ea typeface="+mn-ea"/>
                <a:cs typeface="+mn-cs"/>
              </a:rPr>
              <a:t>. The following image shows the workflow for streaming the data.</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4EAA44A-7B90-4F62-B5B5-483D55E179B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9743371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https://twitter.com/udidahan/status/971650599220588544?s=21</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4EAA44A-7B90-4F62-B5B5-483D55E179B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9866051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terms of performance and scale, Event Grid makes some strong guarantees.</a:t>
            </a:r>
          </a:p>
          <a:p>
            <a:pPr marL="171450" indent="-171450">
              <a:buFontTx/>
              <a:buChar char="-"/>
            </a:pPr>
            <a:r>
              <a:rPr lang="en-US" dirty="0"/>
              <a:t>Sub-second e2e latency in the 99</a:t>
            </a:r>
            <a:r>
              <a:rPr lang="en-US" baseline="30000" dirty="0"/>
              <a:t>th</a:t>
            </a:r>
            <a:r>
              <a:rPr lang="en-US" dirty="0"/>
              <a:t> percentile, which is as close to real-time delivery as it gets</a:t>
            </a:r>
          </a:p>
          <a:p>
            <a:pPr marL="171450" indent="-171450">
              <a:buFontTx/>
              <a:buChar char="-"/>
            </a:pPr>
            <a:r>
              <a:rPr lang="en-US" dirty="0"/>
              <a:t>An ability to route about 10 million events per second, so massive scale</a:t>
            </a:r>
          </a:p>
          <a:p>
            <a:pPr marL="171450" indent="-171450">
              <a:buFontTx/>
              <a:buChar char="-"/>
            </a:pPr>
            <a:r>
              <a:rPr lang="en-US" dirty="0"/>
              <a:t>And, an intelligent logic to retry the event delivery if the first time doesn’t succeed</a:t>
            </a:r>
          </a:p>
          <a:p>
            <a:pPr marL="0" indent="0">
              <a:buFontTx/>
              <a:buNone/>
            </a:pPr>
            <a:r>
              <a:rPr lang="en-US" dirty="0"/>
              <a:t>All of these make Event Grid a very powerful event backbone for your serverless applications.</a:t>
            </a:r>
          </a:p>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Calibri" panose="020F0502020204030204"/>
                <a:ea typeface="+mn-ea"/>
                <a:cs typeface="+mn-cs"/>
              </a:rPr>
              <a:t>Build 2015</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3/9/2018 3:12 PM</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6091551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87653DB-B31F-428D-9506-C3E312885146}"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2336484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3/9/2018 3:12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55047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All good things begin with a story.</a:t>
            </a:r>
          </a:p>
          <a:p>
            <a:pPr marL="0" indent="0">
              <a:buFontTx/>
              <a:buNone/>
            </a:pPr>
            <a:endParaRPr lang="en-US" dirty="0"/>
          </a:p>
          <a:p>
            <a:pPr marL="0" indent="0">
              <a:buFontTx/>
              <a:buNone/>
            </a:pPr>
            <a:r>
              <a:rPr lang="en-US" dirty="0"/>
              <a:t>So before I talk to you about </a:t>
            </a:r>
            <a:r>
              <a:rPr lang="en-US" dirty="0" err="1"/>
              <a:t>serverless</a:t>
            </a:r>
            <a:r>
              <a:rPr lang="en-US" dirty="0"/>
              <a:t>, I wanted to discuss some history of how apps have been built through the years and how that has led us to the computing options we have today.</a:t>
            </a:r>
          </a:p>
          <a:p>
            <a:pPr marL="0" indent="0">
              <a:buFontTx/>
              <a:buNone/>
            </a:pPr>
            <a:endParaRPr lang="en-US" dirty="0"/>
          </a:p>
          <a:p>
            <a:pPr marL="171450" indent="-171450">
              <a:buFontTx/>
              <a:buChar char="-"/>
            </a:pPr>
            <a:r>
              <a:rPr lang="en-US" dirty="0"/>
              <a:t>Buy your own hardware and software</a:t>
            </a:r>
          </a:p>
          <a:p>
            <a:pPr marL="171450" indent="-171450">
              <a:buFontTx/>
              <a:buChar char="-"/>
            </a:pPr>
            <a:r>
              <a:rPr lang="en-US" dirty="0"/>
              <a:t>Run it in your own data-centers</a:t>
            </a:r>
          </a:p>
          <a:p>
            <a:pPr marL="171450" indent="-171450">
              <a:buFontTx/>
              <a:buChar char="-"/>
            </a:pPr>
            <a:r>
              <a:rPr lang="en-US" dirty="0"/>
              <a:t>Deal with a multitude of questions</a:t>
            </a:r>
          </a:p>
          <a:p>
            <a:pPr marL="628650" lvl="1" indent="-171450">
              <a:buFontTx/>
              <a:buChar char="-"/>
            </a:pPr>
            <a:r>
              <a:rPr lang="en-US" dirty="0"/>
              <a:t># of servers</a:t>
            </a:r>
          </a:p>
          <a:p>
            <a:pPr marL="628650" lvl="1" indent="-171450">
              <a:buFontTx/>
              <a:buChar char="-"/>
            </a:pPr>
            <a:r>
              <a:rPr lang="en-US" dirty="0"/>
              <a:t>Physical security</a:t>
            </a:r>
          </a:p>
          <a:p>
            <a:pPr marL="628650" lvl="1" indent="-171450">
              <a:buFontTx/>
              <a:buChar char="-"/>
            </a:pPr>
            <a:r>
              <a:rPr lang="en-US" dirty="0"/>
              <a:t>Hardware failure</a:t>
            </a:r>
          </a:p>
          <a:p>
            <a:pPr marL="628650" lvl="1" indent="-171450">
              <a:buFontTx/>
              <a:buChar char="-"/>
            </a:pPr>
            <a:r>
              <a:rPr lang="en-US" dirty="0"/>
              <a:t>Software patching</a:t>
            </a:r>
          </a:p>
          <a:p>
            <a:pPr marL="628650" lvl="1" indent="-171450">
              <a:buFontTx/>
              <a:buChar char="-"/>
            </a:pPr>
            <a:r>
              <a:rPr lang="en-US" dirty="0"/>
              <a:t>Backup</a:t>
            </a:r>
          </a:p>
          <a:p>
            <a:pPr marL="0" lvl="0" indent="0">
              <a:buFontTx/>
              <a:buNone/>
            </a:pPr>
            <a:endParaRPr lang="en-US" dirty="0"/>
          </a:p>
          <a:p>
            <a:pPr marL="0" lvl="0" indent="0">
              <a:buFontTx/>
              <a:buNone/>
            </a:pPr>
            <a:r>
              <a:rPr lang="en-US" dirty="0"/>
              <a:t>Essentially a lot of questions, not all of which might be directly related to running your business.  For example, if you are running an insurance company, you want to spend your time growing and innovating in the insurance domain, not worrying about how to handle servers.</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Microsoft Tech Summit FY17</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3/9/2018 3:12 PM</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283995251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4EAA44A-7B90-4F62-B5B5-483D55E179B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6782654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3D7B37F-8338-414B-995D-E5ABADD7022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7785998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4EAA44A-7B90-4F62-B5B5-483D55E179B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5781906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3/9/2018 3:12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2570879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3/9/2018 3:12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377280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a:t>Along came the cloud, and provided some relief from some of those questions.</a:t>
            </a:r>
          </a:p>
          <a:p>
            <a:pPr marL="0" indent="0">
              <a:buFontTx/>
              <a:buNone/>
            </a:pPr>
            <a:endParaRPr lang="en-US"/>
          </a:p>
          <a:p>
            <a:pPr marL="0" indent="0">
              <a:buFontTx/>
              <a:buNone/>
            </a:pPr>
            <a:r>
              <a:rPr lang="en-US"/>
              <a:t>IaaS in the cloud, allowed you to forget about managing all that physical hardware.  Instead of hosting it yourself, you could now utilize servers hosted by someone else.  While the worries around managing physical infrastructure are gone, there are a number of questions that still need to thought about:</a:t>
            </a:r>
          </a:p>
          <a:p>
            <a:pPr marL="171450" indent="-171450">
              <a:buFontTx/>
              <a:buChar char="-"/>
            </a:pPr>
            <a:r>
              <a:rPr lang="en-US"/>
              <a:t>How many virtual machines do I need?</a:t>
            </a:r>
          </a:p>
          <a:p>
            <a:pPr marL="171450" indent="-171450">
              <a:buFontTx/>
              <a:buChar char="-"/>
            </a:pPr>
            <a:r>
              <a:rPr lang="en-US"/>
              <a:t>How many would I need in future when my usage grows?</a:t>
            </a:r>
          </a:p>
          <a:p>
            <a:pPr marL="171450" indent="-171450">
              <a:buFontTx/>
              <a:buChar char="-"/>
            </a:pPr>
            <a:r>
              <a:rPr lang="en-US"/>
              <a:t>How to handle updating the servers for the latest security patches</a:t>
            </a:r>
          </a:p>
          <a:p>
            <a:pPr marL="171450" indent="-171450">
              <a:buFontTx/>
              <a:buChar char="-"/>
            </a:pPr>
            <a:r>
              <a:rPr lang="en-US"/>
              <a:t>How to think about deploying my code and the various dependencies, such as application runtimes, to the server</a:t>
            </a:r>
          </a:p>
          <a:p>
            <a:pPr marL="171450" indent="-171450">
              <a:buFontTx/>
              <a:buChar char="-"/>
            </a:pPr>
            <a:r>
              <a:rPr lang="en-US"/>
              <a:t>Who monitors my apps and so on</a:t>
            </a:r>
          </a:p>
          <a:p>
            <a:pPr marL="0" lvl="0" indent="0">
              <a:buFontTx/>
              <a:buNone/>
            </a:pPr>
            <a:endParaRPr lang="en-US"/>
          </a:p>
          <a:p>
            <a:pPr marL="0" lvl="0" indent="0">
              <a:buFontTx/>
              <a:buNone/>
            </a:pPr>
            <a:r>
              <a:rPr lang="en-US"/>
              <a:t>This means that you still haven’t reached that ideal state where you could focus purely on your business and its problems.</a:t>
            </a:r>
          </a:p>
          <a:p>
            <a:pPr marL="171450" indent="-171450">
              <a:buFontTx/>
              <a:buChar char="-"/>
            </a:pPr>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Microsoft Tech Summit FY17</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3/9/2018 3:12 PM</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8155518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a:t>Well, the cloud continue to help with that problem and with the advent of PaaS, there was even more simplification.  PaaS allows you to just worry about your app, and let the cloud vendor take care of not only the physical hardware, but also the ongoing management of the operating environment like Operating Systems, Virtual Machines or Containers, as well as the various application runtimes, whether it is Java Runtime, .NET, Node.js, and so on.</a:t>
            </a:r>
          </a:p>
          <a:p>
            <a:pPr marL="0" indent="0">
              <a:buFontTx/>
              <a:buNone/>
            </a:pPr>
            <a:endParaRPr lang="en-US"/>
          </a:p>
          <a:p>
            <a:pPr marL="0" indent="0">
              <a:buFontTx/>
              <a:buNone/>
            </a:pPr>
            <a:r>
              <a:rPr lang="en-US"/>
              <a:t>You are not completely free from thinking about servers however, since you still have to worry about how to scale your app and accordingly specify the number and size of the various compute resources your apps would need at various times.</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Microsoft Tech Summit FY17</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3/9/2018 3:12 PM</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38311722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a:t>The latest in this series of evolution is Serverless – which further abstracts the underlying infrastructure from you, and allows you to focus only on a single question – how are you going to build your app to achieve the best results for your business, or whatever it is that you are trying to do with your apps.</a:t>
            </a:r>
          </a:p>
          <a:p>
            <a:pPr marL="0" indent="0">
              <a:buFontTx/>
              <a:buNone/>
            </a:pPr>
            <a:endParaRPr lang="en-US"/>
          </a:p>
          <a:p>
            <a:pPr marL="0" indent="0">
              <a:buFontTx/>
              <a:buNone/>
            </a:pPr>
            <a:r>
              <a:rPr lang="en-US"/>
              <a:t>Whether it is the code to delight your customers through a great experience, or the logic to communicate securely with a business partner, that is where most organization want to spend their creative energies on.</a:t>
            </a:r>
          </a:p>
          <a:p>
            <a:pPr marL="0" indent="0">
              <a:buFontTx/>
              <a:buNone/>
            </a:pPr>
            <a:endParaRPr lang="en-US"/>
          </a:p>
          <a:p>
            <a:pPr marL="0" indent="0">
              <a:buFontTx/>
              <a:buNone/>
            </a:pPr>
            <a:r>
              <a:rPr lang="en-US"/>
              <a:t>And serverless allows you to do just that, focus on your code and forget about the infrastructure.</a:t>
            </a:r>
          </a:p>
          <a:p>
            <a:pPr marL="0" indent="0">
              <a:buFontTx/>
              <a:buNone/>
            </a:pPr>
            <a:endParaRPr lang="en-US"/>
          </a:p>
          <a:p>
            <a:pPr marL="0" indent="0">
              <a:buFontTx/>
              <a:buNone/>
            </a:pPr>
            <a:r>
              <a:rPr lang="en-US"/>
              <a:t>This is why we believe it is the platform for next generation of apps.</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Microsoft Tech Summit FY17</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3/9/2018 3:12 PM</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40581384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Abstraction of servers, infrastructure and configuration of operating system</a:t>
            </a:r>
          </a:p>
          <a:p>
            <a:r>
              <a:rPr lang="en-US"/>
              <a:t>Event-driven scale</a:t>
            </a:r>
          </a:p>
          <a:p>
            <a:r>
              <a:rPr lang="en-US"/>
              <a:t>Sub-second billing</a:t>
            </a:r>
          </a:p>
          <a:p>
            <a:r>
              <a:rPr lang="en-US"/>
              <a:t>Stateless</a:t>
            </a: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0400C77-98DD-41D6-BDE7-5E20B890E765}"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889502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15.png"/><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Master" Target="../slideMasters/slideMaster7.xml"/></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Master" Target="../slideMasters/slideMaster7.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7.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7.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png"/><Relationship Id="rId1" Type="http://schemas.openxmlformats.org/officeDocument/2006/relationships/slideMaster" Target="../slideMasters/slideMaster7.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xml"/><Relationship Id="rId1" Type="http://schemas.openxmlformats.org/officeDocument/2006/relationships/vmlDrawing" Target="../drawings/vmlDrawing1.vml"/><Relationship Id="rId5" Type="http://schemas.openxmlformats.org/officeDocument/2006/relationships/image" Target="../media/image1.emf"/><Relationship Id="rId4" Type="http://schemas.openxmlformats.org/officeDocument/2006/relationships/oleObject" Target="../embeddings/oleObject1.bin"/></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emf"/><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9.emf"/><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4_Title Only">
    <p:bg>
      <p:bgPr>
        <a:solidFill>
          <a:srgbClr val="F2F2F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0" y="0"/>
            <a:ext cx="12192000" cy="146304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1"/>
          <p:cNvSpPr>
            <a:spLocks noGrp="1"/>
          </p:cNvSpPr>
          <p:nvPr>
            <p:ph type="title"/>
          </p:nvPr>
        </p:nvSpPr>
        <p:spPr>
          <a:xfrm>
            <a:off x="269240" y="354827"/>
            <a:ext cx="11655840" cy="899665"/>
          </a:xfrm>
        </p:spPr>
        <p:txBody>
          <a:bodyPr/>
          <a:lstStyle>
            <a:lvl1pPr>
              <a:defRPr sz="4000" spc="-50" baseline="0">
                <a:solidFill>
                  <a:schemeClr val="bg1"/>
                </a:solidFill>
              </a:defRPr>
            </a:lvl1pPr>
          </a:lstStyle>
          <a:p>
            <a:r>
              <a:rPr lang="en-US"/>
              <a:t>Click to edit Master title style</a:t>
            </a:r>
          </a:p>
        </p:txBody>
      </p:sp>
    </p:spTree>
    <p:extLst>
      <p:ext uri="{BB962C8B-B14F-4D97-AF65-F5344CB8AC3E}">
        <p14:creationId xmlns:p14="http://schemas.microsoft.com/office/powerpoint/2010/main" val="27388974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536804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Kapitel gul">
    <p:spTree>
      <p:nvGrpSpPr>
        <p:cNvPr id="1" name=""/>
        <p:cNvGrpSpPr/>
        <p:nvPr/>
      </p:nvGrpSpPr>
      <p:grpSpPr>
        <a:xfrm>
          <a:off x="0" y="0"/>
          <a:ext cx="0" cy="0"/>
          <a:chOff x="0" y="0"/>
          <a:chExt cx="0" cy="0"/>
        </a:xfrm>
      </p:grpSpPr>
      <p:sp>
        <p:nvSpPr>
          <p:cNvPr id="6" name="Rectangle 5"/>
          <p:cNvSpPr/>
          <p:nvPr userDrawn="1"/>
        </p:nvSpPr>
        <p:spPr>
          <a:xfrm>
            <a:off x="258055" y="746975"/>
            <a:ext cx="11675890" cy="58529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Underrubrik 2"/>
          <p:cNvSpPr>
            <a:spLocks noGrp="1"/>
          </p:cNvSpPr>
          <p:nvPr>
            <p:ph type="subTitle" idx="1" hasCustomPrompt="1"/>
          </p:nvPr>
        </p:nvSpPr>
        <p:spPr>
          <a:xfrm>
            <a:off x="559192" y="6068628"/>
            <a:ext cx="5523113" cy="207468"/>
          </a:xfrm>
        </p:spPr>
        <p:txBody>
          <a:bodyPr anchor="b">
            <a:noAutofit/>
          </a:bodyPr>
          <a:lstStyle>
            <a:lvl1pPr marL="0" indent="0" algn="l">
              <a:lnSpc>
                <a:spcPct val="100000"/>
              </a:lnSpc>
              <a:buNone/>
              <a:defRPr sz="1000" cap="all" spc="300" baseline="0">
                <a:solidFill>
                  <a:schemeClr val="accent2">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CLICK TO EDIT MASTER SUBTITLE STYLE</a:t>
            </a:r>
          </a:p>
        </p:txBody>
      </p:sp>
      <p:sp>
        <p:nvSpPr>
          <p:cNvPr id="8" name="Title 12"/>
          <p:cNvSpPr>
            <a:spLocks noGrp="1"/>
          </p:cNvSpPr>
          <p:nvPr>
            <p:ph type="title" hasCustomPrompt="1"/>
          </p:nvPr>
        </p:nvSpPr>
        <p:spPr>
          <a:xfrm>
            <a:off x="559192" y="3305907"/>
            <a:ext cx="5523012" cy="2278963"/>
          </a:xfrm>
        </p:spPr>
        <p:txBody>
          <a:bodyPr anchor="b"/>
          <a:lstStyle>
            <a:lvl1pPr>
              <a:lnSpc>
                <a:spcPct val="100000"/>
              </a:lnSpc>
              <a:defRPr sz="4000"/>
            </a:lvl1pPr>
          </a:lstStyle>
          <a:p>
            <a:r>
              <a:rPr lang="en-US" noProof="0" dirty="0"/>
              <a:t>Click to edit master title</a:t>
            </a:r>
          </a:p>
        </p:txBody>
      </p:sp>
      <p:sp>
        <p:nvSpPr>
          <p:cNvPr id="9" name="Text Placeholder 15"/>
          <p:cNvSpPr>
            <a:spLocks noGrp="1"/>
          </p:cNvSpPr>
          <p:nvPr>
            <p:ph type="body" sz="quarter" idx="13" hasCustomPrompt="1"/>
          </p:nvPr>
        </p:nvSpPr>
        <p:spPr>
          <a:xfrm>
            <a:off x="558801" y="5803900"/>
            <a:ext cx="5523403" cy="265113"/>
          </a:xfrm>
        </p:spPr>
        <p:txBody>
          <a:bodyPr anchor="b"/>
          <a:lstStyle>
            <a:lvl1pPr marL="0" indent="0">
              <a:buNone/>
              <a:defRPr sz="1000" b="1">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dirty="0"/>
              <a:t>Click to edit master subtitle style</a:t>
            </a:r>
          </a:p>
        </p:txBody>
      </p:sp>
      <p:sp>
        <p:nvSpPr>
          <p:cNvPr id="11" name="Content Placeholder 3"/>
          <p:cNvSpPr>
            <a:spLocks noGrp="1"/>
          </p:cNvSpPr>
          <p:nvPr>
            <p:ph sz="quarter" idx="14"/>
          </p:nvPr>
        </p:nvSpPr>
        <p:spPr>
          <a:xfrm>
            <a:off x="6400555" y="1006475"/>
            <a:ext cx="5214938" cy="5268913"/>
          </a:xfrm>
        </p:spPr>
        <p:txBody>
          <a:bodyPr anchor="b"/>
          <a:lstStyle>
            <a:lvl1pPr>
              <a:buClr>
                <a:schemeClr val="bg1"/>
              </a:buClr>
              <a:defRPr/>
            </a:lvl1pPr>
            <a:lvl2pPr>
              <a:buClr>
                <a:schemeClr val="bg1"/>
              </a:buClr>
              <a:defRPr/>
            </a:lvl2pPr>
            <a:lvl3pPr>
              <a:buClr>
                <a:schemeClr val="bg1"/>
              </a:buClr>
              <a:defRPr/>
            </a:lvl3pPr>
            <a:lvl4pPr>
              <a:buClr>
                <a:schemeClr val="bg1"/>
              </a:buClr>
              <a:defRPr/>
            </a:lvl4pPr>
            <a:lvl5pPr>
              <a:buClr>
                <a:schemeClr val="bg1"/>
              </a:buClr>
              <a:defRPr/>
            </a:lvl5pPr>
          </a:lstStyle>
          <a:p>
            <a:pPr lvl="0"/>
            <a:r>
              <a:rPr lang="sv-SE" noProof="0"/>
              <a:t>Redigera format för bakgrundstext</a:t>
            </a:r>
          </a:p>
          <a:p>
            <a:pPr lvl="1"/>
            <a:r>
              <a:rPr lang="sv-SE" noProof="0"/>
              <a:t>Nivå två</a:t>
            </a:r>
          </a:p>
          <a:p>
            <a:pPr lvl="2"/>
            <a:r>
              <a:rPr lang="sv-SE" noProof="0"/>
              <a:t>Nivå tre</a:t>
            </a:r>
          </a:p>
          <a:p>
            <a:pPr lvl="3"/>
            <a:r>
              <a:rPr lang="sv-SE" noProof="0"/>
              <a:t>Nivå fyra</a:t>
            </a:r>
          </a:p>
          <a:p>
            <a:pPr lvl="4"/>
            <a:r>
              <a:rPr lang="sv-SE" noProof="0"/>
              <a:t>Nivå fem</a:t>
            </a:r>
            <a:endParaRPr lang="en-US" noProof="0" dirty="0"/>
          </a:p>
        </p:txBody>
      </p:sp>
    </p:spTree>
    <p:extLst>
      <p:ext uri="{BB962C8B-B14F-4D97-AF65-F5344CB8AC3E}">
        <p14:creationId xmlns:p14="http://schemas.microsoft.com/office/powerpoint/2010/main" val="160307706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Kapitel med bild">
    <p:spTree>
      <p:nvGrpSpPr>
        <p:cNvPr id="1" name=""/>
        <p:cNvGrpSpPr/>
        <p:nvPr/>
      </p:nvGrpSpPr>
      <p:grpSpPr>
        <a:xfrm>
          <a:off x="0" y="0"/>
          <a:ext cx="0" cy="0"/>
          <a:chOff x="0" y="0"/>
          <a:chExt cx="0" cy="0"/>
        </a:xfrm>
      </p:grpSpPr>
      <p:sp>
        <p:nvSpPr>
          <p:cNvPr id="6" name="Rectangle 5"/>
          <p:cNvSpPr/>
          <p:nvPr userDrawn="1"/>
        </p:nvSpPr>
        <p:spPr>
          <a:xfrm>
            <a:off x="258055" y="746975"/>
            <a:ext cx="11675890" cy="585297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Picture Placeholder 3"/>
          <p:cNvSpPr>
            <a:spLocks noGrp="1"/>
          </p:cNvSpPr>
          <p:nvPr>
            <p:ph type="pic" sz="quarter" idx="14"/>
          </p:nvPr>
        </p:nvSpPr>
        <p:spPr>
          <a:xfrm>
            <a:off x="258055" y="747713"/>
            <a:ext cx="11674638" cy="5851525"/>
          </a:xfrm>
        </p:spPr>
        <p:txBody>
          <a:bodyPr/>
          <a:lstStyle/>
          <a:p>
            <a:r>
              <a:rPr lang="sv-SE" noProof="0"/>
              <a:t>Klicka på ikonen för att lägga till en bild</a:t>
            </a:r>
            <a:endParaRPr lang="en-US" noProof="0" dirty="0"/>
          </a:p>
        </p:txBody>
      </p:sp>
      <p:sp>
        <p:nvSpPr>
          <p:cNvPr id="7" name="Underrubrik 2"/>
          <p:cNvSpPr>
            <a:spLocks noGrp="1"/>
          </p:cNvSpPr>
          <p:nvPr>
            <p:ph type="subTitle" idx="1" hasCustomPrompt="1"/>
          </p:nvPr>
        </p:nvSpPr>
        <p:spPr>
          <a:xfrm>
            <a:off x="559192" y="6068628"/>
            <a:ext cx="5523113" cy="207468"/>
          </a:xfrm>
        </p:spPr>
        <p:txBody>
          <a:bodyPr anchor="b">
            <a:noAutofit/>
          </a:bodyPr>
          <a:lstStyle>
            <a:lvl1pPr marL="0" indent="0" algn="l">
              <a:lnSpc>
                <a:spcPct val="100000"/>
              </a:lnSpc>
              <a:buNone/>
              <a:defRPr sz="1000" cap="all" spc="3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CLICK TO EDIT MASTER SUBTITLE STYLE</a:t>
            </a:r>
          </a:p>
        </p:txBody>
      </p:sp>
      <p:sp>
        <p:nvSpPr>
          <p:cNvPr id="8" name="Title 12"/>
          <p:cNvSpPr>
            <a:spLocks noGrp="1"/>
          </p:cNvSpPr>
          <p:nvPr>
            <p:ph type="title" hasCustomPrompt="1"/>
          </p:nvPr>
        </p:nvSpPr>
        <p:spPr>
          <a:xfrm>
            <a:off x="559192" y="3305907"/>
            <a:ext cx="5523012" cy="2278963"/>
          </a:xfrm>
        </p:spPr>
        <p:txBody>
          <a:bodyPr anchor="b"/>
          <a:lstStyle>
            <a:lvl1pPr>
              <a:lnSpc>
                <a:spcPct val="100000"/>
              </a:lnSpc>
              <a:defRPr sz="4000">
                <a:solidFill>
                  <a:schemeClr val="bg1"/>
                </a:solidFill>
              </a:defRPr>
            </a:lvl1pPr>
          </a:lstStyle>
          <a:p>
            <a:r>
              <a:rPr lang="en-US" noProof="0" dirty="0"/>
              <a:t>Click to edit master title</a:t>
            </a:r>
          </a:p>
        </p:txBody>
      </p:sp>
      <p:sp>
        <p:nvSpPr>
          <p:cNvPr id="9" name="Text Placeholder 15"/>
          <p:cNvSpPr>
            <a:spLocks noGrp="1"/>
          </p:cNvSpPr>
          <p:nvPr>
            <p:ph type="body" sz="quarter" idx="13" hasCustomPrompt="1"/>
          </p:nvPr>
        </p:nvSpPr>
        <p:spPr>
          <a:xfrm>
            <a:off x="558801" y="5803900"/>
            <a:ext cx="5523403" cy="265113"/>
          </a:xfrm>
        </p:spPr>
        <p:txBody>
          <a:bodyPr anchor="b"/>
          <a:lstStyle>
            <a:lvl1pPr marL="0" indent="0">
              <a:buNone/>
              <a:defRPr sz="1000" b="1">
                <a:solidFill>
                  <a:schemeClr val="accent2"/>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dirty="0"/>
              <a:t>Click to edit master subtitle style</a:t>
            </a:r>
          </a:p>
        </p:txBody>
      </p:sp>
      <p:sp>
        <p:nvSpPr>
          <p:cNvPr id="11" name="Content Placeholder 3"/>
          <p:cNvSpPr>
            <a:spLocks noGrp="1"/>
          </p:cNvSpPr>
          <p:nvPr>
            <p:ph sz="quarter" idx="15"/>
          </p:nvPr>
        </p:nvSpPr>
        <p:spPr>
          <a:xfrm>
            <a:off x="6400555" y="1006475"/>
            <a:ext cx="5214938" cy="5268913"/>
          </a:xfrm>
        </p:spPr>
        <p:txBody>
          <a:bodyPr anchor="b"/>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sv-SE" noProof="0"/>
              <a:t>Redigera format för bakgrundstext</a:t>
            </a:r>
          </a:p>
          <a:p>
            <a:pPr lvl="1"/>
            <a:r>
              <a:rPr lang="sv-SE" noProof="0"/>
              <a:t>Nivå två</a:t>
            </a:r>
          </a:p>
          <a:p>
            <a:pPr lvl="2"/>
            <a:r>
              <a:rPr lang="sv-SE" noProof="0"/>
              <a:t>Nivå tre</a:t>
            </a:r>
          </a:p>
          <a:p>
            <a:pPr lvl="3"/>
            <a:r>
              <a:rPr lang="sv-SE" noProof="0"/>
              <a:t>Nivå fyra</a:t>
            </a:r>
          </a:p>
          <a:p>
            <a:pPr lvl="4"/>
            <a:r>
              <a:rPr lang="sv-SE" noProof="0"/>
              <a:t>Nivå fem</a:t>
            </a:r>
            <a:endParaRPr lang="en-US" noProof="0" dirty="0"/>
          </a:p>
        </p:txBody>
      </p:sp>
    </p:spTree>
    <p:extLst>
      <p:ext uri="{BB962C8B-B14F-4D97-AF65-F5344CB8AC3E}">
        <p14:creationId xmlns:p14="http://schemas.microsoft.com/office/powerpoint/2010/main" val="1199446980"/>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Rubrik och innehåll">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71050" y="1077375"/>
            <a:ext cx="7391850" cy="556114"/>
          </a:xfrm>
        </p:spPr>
        <p:txBody>
          <a:bodyPr/>
          <a:lstStyle/>
          <a:p>
            <a:r>
              <a:rPr lang="en-US" noProof="0" dirty="0"/>
              <a:t>Click to edit master title</a:t>
            </a:r>
          </a:p>
        </p:txBody>
      </p:sp>
      <p:sp>
        <p:nvSpPr>
          <p:cNvPr id="3" name="Date Placeholder 2"/>
          <p:cNvSpPr>
            <a:spLocks noGrp="1"/>
          </p:cNvSpPr>
          <p:nvPr>
            <p:ph type="dt" sz="half" idx="10"/>
          </p:nvPr>
        </p:nvSpPr>
        <p:spPr/>
        <p:txBody>
          <a:bodyPr/>
          <a:lstStyle/>
          <a:p>
            <a:fld id="{CC564DCC-93F6-4626-851E-B7512A158F15}" type="datetimeFigureOut">
              <a:rPr lang="en-US" noProof="0" smtClean="0"/>
              <a:pPr/>
              <a:t>3/9/2018</a:t>
            </a:fld>
            <a:endParaRPr lang="en-US" noProof="0" dirty="0"/>
          </a:p>
        </p:txBody>
      </p:sp>
      <p:sp>
        <p:nvSpPr>
          <p:cNvPr id="4" name="Footer Placeholder 3"/>
          <p:cNvSpPr>
            <a:spLocks noGrp="1"/>
          </p:cNvSpPr>
          <p:nvPr>
            <p:ph type="ftr" sz="quarter" idx="11"/>
          </p:nvPr>
        </p:nvSpPr>
        <p:spPr>
          <a:xfrm>
            <a:off x="566738" y="6295400"/>
            <a:ext cx="3240000" cy="252000"/>
          </a:xfrm>
        </p:spPr>
        <p:txBody>
          <a:bodyPr/>
          <a:lstStyle/>
          <a:p>
            <a:endParaRPr lang="en-US" noProof="0" dirty="0"/>
          </a:p>
        </p:txBody>
      </p:sp>
      <p:sp>
        <p:nvSpPr>
          <p:cNvPr id="5" name="Slide Number Placeholder 4"/>
          <p:cNvSpPr>
            <a:spLocks noGrp="1"/>
          </p:cNvSpPr>
          <p:nvPr>
            <p:ph type="sldNum" sz="quarter" idx="12"/>
          </p:nvPr>
        </p:nvSpPr>
        <p:spPr>
          <a:xfrm>
            <a:off x="9349750" y="6295400"/>
            <a:ext cx="2268000" cy="252000"/>
          </a:xfrm>
        </p:spPr>
        <p:txBody>
          <a:bodyPr/>
          <a:lstStyle/>
          <a:p>
            <a:fld id="{9F2427D2-1D7A-43E0-8D06-E65F1A373F4F}" type="slidenum">
              <a:rPr lang="en-US" noProof="0" smtClean="0"/>
              <a:pPr/>
              <a:t>‹#›</a:t>
            </a:fld>
            <a:endParaRPr lang="en-US" noProof="0" dirty="0"/>
          </a:p>
        </p:txBody>
      </p:sp>
      <p:sp>
        <p:nvSpPr>
          <p:cNvPr id="8" name="Content Placeholder 7"/>
          <p:cNvSpPr>
            <a:spLocks noGrp="1"/>
          </p:cNvSpPr>
          <p:nvPr>
            <p:ph sz="quarter" idx="14"/>
          </p:nvPr>
        </p:nvSpPr>
        <p:spPr>
          <a:xfrm>
            <a:off x="566738" y="1828800"/>
            <a:ext cx="7396162" cy="4240213"/>
          </a:xfrm>
        </p:spPr>
        <p:txBody>
          <a:bodyPr/>
          <a:lstStyle/>
          <a:p>
            <a:pPr lvl="0"/>
            <a:r>
              <a:rPr lang="sv-SE" noProof="0"/>
              <a:t>Redigera format för bakgrundstext</a:t>
            </a:r>
          </a:p>
          <a:p>
            <a:pPr lvl="1"/>
            <a:r>
              <a:rPr lang="sv-SE" noProof="0"/>
              <a:t>Nivå två</a:t>
            </a:r>
          </a:p>
          <a:p>
            <a:pPr lvl="2"/>
            <a:r>
              <a:rPr lang="sv-SE" noProof="0"/>
              <a:t>Nivå tre</a:t>
            </a:r>
          </a:p>
          <a:p>
            <a:pPr lvl="3"/>
            <a:r>
              <a:rPr lang="sv-SE" noProof="0"/>
              <a:t>Nivå fyra</a:t>
            </a:r>
          </a:p>
          <a:p>
            <a:pPr lvl="4"/>
            <a:r>
              <a:rPr lang="sv-SE" noProof="0"/>
              <a:t>Nivå fem</a:t>
            </a:r>
            <a:endParaRPr lang="en-US" noProof="0" dirty="0"/>
          </a:p>
        </p:txBody>
      </p:sp>
    </p:spTree>
    <p:extLst>
      <p:ext uri="{BB962C8B-B14F-4D97-AF65-F5344CB8AC3E}">
        <p14:creationId xmlns:p14="http://schemas.microsoft.com/office/powerpoint/2010/main" val="4097819411"/>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Rubrik och två kolumn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71050" y="1077375"/>
            <a:ext cx="11046700" cy="556114"/>
          </a:xfrm>
        </p:spPr>
        <p:txBody>
          <a:bodyPr/>
          <a:lstStyle/>
          <a:p>
            <a:r>
              <a:rPr lang="en-US" noProof="0" dirty="0"/>
              <a:t>Click to edit master title</a:t>
            </a:r>
          </a:p>
        </p:txBody>
      </p:sp>
      <p:sp>
        <p:nvSpPr>
          <p:cNvPr id="3" name="Date Placeholder 2"/>
          <p:cNvSpPr>
            <a:spLocks noGrp="1"/>
          </p:cNvSpPr>
          <p:nvPr>
            <p:ph type="dt" sz="half" idx="10"/>
          </p:nvPr>
        </p:nvSpPr>
        <p:spPr/>
        <p:txBody>
          <a:bodyPr/>
          <a:lstStyle/>
          <a:p>
            <a:fld id="{CC564DCC-93F6-4626-851E-B7512A158F15}" type="datetimeFigureOut">
              <a:rPr lang="en-US" noProof="0" smtClean="0"/>
              <a:pPr/>
              <a:t>3/9/2018</a:t>
            </a:fld>
            <a:endParaRPr lang="en-US" noProof="0" dirty="0"/>
          </a:p>
        </p:txBody>
      </p:sp>
      <p:sp>
        <p:nvSpPr>
          <p:cNvPr id="4" name="Footer Placeholder 3"/>
          <p:cNvSpPr>
            <a:spLocks noGrp="1"/>
          </p:cNvSpPr>
          <p:nvPr>
            <p:ph type="ftr" sz="quarter" idx="11"/>
          </p:nvPr>
        </p:nvSpPr>
        <p:spPr>
          <a:xfrm>
            <a:off x="566738" y="6295400"/>
            <a:ext cx="3240000" cy="252000"/>
          </a:xfrm>
        </p:spPr>
        <p:txBody>
          <a:bodyPr/>
          <a:lstStyle/>
          <a:p>
            <a:endParaRPr lang="en-US" noProof="0" dirty="0"/>
          </a:p>
        </p:txBody>
      </p:sp>
      <p:sp>
        <p:nvSpPr>
          <p:cNvPr id="5" name="Slide Number Placeholder 4"/>
          <p:cNvSpPr>
            <a:spLocks noGrp="1"/>
          </p:cNvSpPr>
          <p:nvPr>
            <p:ph type="sldNum" sz="quarter" idx="12"/>
          </p:nvPr>
        </p:nvSpPr>
        <p:spPr>
          <a:xfrm>
            <a:off x="9349750" y="6295400"/>
            <a:ext cx="2268000" cy="252000"/>
          </a:xfrm>
        </p:spPr>
        <p:txBody>
          <a:bodyPr/>
          <a:lstStyle/>
          <a:p>
            <a:fld id="{9F2427D2-1D7A-43E0-8D06-E65F1A373F4F}" type="slidenum">
              <a:rPr lang="en-US" noProof="0" smtClean="0"/>
              <a:pPr/>
              <a:t>‹#›</a:t>
            </a:fld>
            <a:endParaRPr lang="en-US" noProof="0" dirty="0"/>
          </a:p>
        </p:txBody>
      </p:sp>
      <p:sp>
        <p:nvSpPr>
          <p:cNvPr id="8" name="Content Placeholder 7"/>
          <p:cNvSpPr>
            <a:spLocks noGrp="1"/>
          </p:cNvSpPr>
          <p:nvPr>
            <p:ph sz="quarter" idx="14"/>
          </p:nvPr>
        </p:nvSpPr>
        <p:spPr>
          <a:xfrm>
            <a:off x="566738" y="1828800"/>
            <a:ext cx="5343732" cy="4240213"/>
          </a:xfrm>
        </p:spPr>
        <p:txBody>
          <a:bodyPr/>
          <a:lstStyle/>
          <a:p>
            <a:pPr lvl="0"/>
            <a:r>
              <a:rPr lang="sv-SE" noProof="0"/>
              <a:t>Redigera format för bakgrundstext</a:t>
            </a:r>
          </a:p>
          <a:p>
            <a:pPr lvl="1"/>
            <a:r>
              <a:rPr lang="sv-SE" noProof="0"/>
              <a:t>Nivå två</a:t>
            </a:r>
          </a:p>
          <a:p>
            <a:pPr lvl="2"/>
            <a:r>
              <a:rPr lang="sv-SE" noProof="0"/>
              <a:t>Nivå tre</a:t>
            </a:r>
          </a:p>
          <a:p>
            <a:pPr lvl="3"/>
            <a:r>
              <a:rPr lang="sv-SE" noProof="0"/>
              <a:t>Nivå fyra</a:t>
            </a:r>
          </a:p>
          <a:p>
            <a:pPr lvl="4"/>
            <a:r>
              <a:rPr lang="sv-SE" noProof="0"/>
              <a:t>Nivå fem</a:t>
            </a:r>
            <a:endParaRPr lang="en-US" noProof="0" dirty="0"/>
          </a:p>
        </p:txBody>
      </p:sp>
      <p:sp>
        <p:nvSpPr>
          <p:cNvPr id="9" name="Content Placeholder 7"/>
          <p:cNvSpPr>
            <a:spLocks noGrp="1"/>
          </p:cNvSpPr>
          <p:nvPr>
            <p:ph sz="quarter" idx="15"/>
          </p:nvPr>
        </p:nvSpPr>
        <p:spPr>
          <a:xfrm>
            <a:off x="6274018" y="1828800"/>
            <a:ext cx="5343732" cy="4240213"/>
          </a:xfrm>
        </p:spPr>
        <p:txBody>
          <a:bodyPr/>
          <a:lstStyle/>
          <a:p>
            <a:pPr lvl="0"/>
            <a:r>
              <a:rPr lang="sv-SE" noProof="0"/>
              <a:t>Redigera format för bakgrundstext</a:t>
            </a:r>
          </a:p>
          <a:p>
            <a:pPr lvl="1"/>
            <a:r>
              <a:rPr lang="sv-SE" noProof="0"/>
              <a:t>Nivå två</a:t>
            </a:r>
          </a:p>
          <a:p>
            <a:pPr lvl="2"/>
            <a:r>
              <a:rPr lang="sv-SE" noProof="0"/>
              <a:t>Nivå tre</a:t>
            </a:r>
          </a:p>
          <a:p>
            <a:pPr lvl="3"/>
            <a:r>
              <a:rPr lang="sv-SE" noProof="0"/>
              <a:t>Nivå fyra</a:t>
            </a:r>
          </a:p>
          <a:p>
            <a:pPr lvl="4"/>
            <a:r>
              <a:rPr lang="sv-SE" noProof="0"/>
              <a:t>Nivå fem</a:t>
            </a:r>
            <a:endParaRPr lang="en-US" noProof="0" dirty="0"/>
          </a:p>
        </p:txBody>
      </p:sp>
    </p:spTree>
    <p:extLst>
      <p:ext uri="{BB962C8B-B14F-4D97-AF65-F5344CB8AC3E}">
        <p14:creationId xmlns:p14="http://schemas.microsoft.com/office/powerpoint/2010/main" val="3183077520"/>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om">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C564DCC-93F6-4626-851E-B7512A158F15}" type="datetimeFigureOut">
              <a:rPr lang="en-US" noProof="0" smtClean="0"/>
              <a:pPr/>
              <a:t>3/9/2018</a:t>
            </a:fld>
            <a:endParaRPr lang="en-US" noProof="0" dirty="0"/>
          </a:p>
        </p:txBody>
      </p:sp>
      <p:sp>
        <p:nvSpPr>
          <p:cNvPr id="4" name="Footer Placeholder 3"/>
          <p:cNvSpPr>
            <a:spLocks noGrp="1"/>
          </p:cNvSpPr>
          <p:nvPr>
            <p:ph type="ftr" sz="quarter" idx="11"/>
          </p:nvPr>
        </p:nvSpPr>
        <p:spPr>
          <a:xfrm>
            <a:off x="566738" y="6295400"/>
            <a:ext cx="3240000" cy="252000"/>
          </a:xfrm>
        </p:spPr>
        <p:txBody>
          <a:bodyPr/>
          <a:lstStyle/>
          <a:p>
            <a:endParaRPr lang="en-US" noProof="0" dirty="0"/>
          </a:p>
        </p:txBody>
      </p:sp>
      <p:sp>
        <p:nvSpPr>
          <p:cNvPr id="5" name="Slide Number Placeholder 4"/>
          <p:cNvSpPr>
            <a:spLocks noGrp="1"/>
          </p:cNvSpPr>
          <p:nvPr>
            <p:ph type="sldNum" sz="quarter" idx="12"/>
          </p:nvPr>
        </p:nvSpPr>
        <p:spPr>
          <a:xfrm>
            <a:off x="9349750" y="6295400"/>
            <a:ext cx="2268000" cy="252000"/>
          </a:xfrm>
        </p:spPr>
        <p:txBody>
          <a:bodyPr/>
          <a:lstStyle/>
          <a:p>
            <a:fld id="{9F2427D2-1D7A-43E0-8D06-E65F1A373F4F}" type="slidenum">
              <a:rPr lang="en-US" noProof="0" smtClean="0"/>
              <a:pPr/>
              <a:t>‹#›</a:t>
            </a:fld>
            <a:endParaRPr lang="en-US" noProof="0" dirty="0"/>
          </a:p>
        </p:txBody>
      </p:sp>
    </p:spTree>
    <p:extLst>
      <p:ext uri="{BB962C8B-B14F-4D97-AF65-F5344CB8AC3E}">
        <p14:creationId xmlns:p14="http://schemas.microsoft.com/office/powerpoint/2010/main" val="3662626509"/>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Summering och agenda">
    <p:spTree>
      <p:nvGrpSpPr>
        <p:cNvPr id="1" name=""/>
        <p:cNvGrpSpPr/>
        <p:nvPr/>
      </p:nvGrpSpPr>
      <p:grpSpPr>
        <a:xfrm>
          <a:off x="0" y="0"/>
          <a:ext cx="0" cy="0"/>
          <a:chOff x="0" y="0"/>
          <a:chExt cx="0" cy="0"/>
        </a:xfrm>
      </p:grpSpPr>
      <p:sp>
        <p:nvSpPr>
          <p:cNvPr id="23" name="Rectangle 22"/>
          <p:cNvSpPr/>
          <p:nvPr userDrawn="1"/>
        </p:nvSpPr>
        <p:spPr>
          <a:xfrm>
            <a:off x="6079524" y="746975"/>
            <a:ext cx="5854420" cy="585297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Picture Placeholder 21"/>
          <p:cNvSpPr>
            <a:spLocks noGrp="1"/>
          </p:cNvSpPr>
          <p:nvPr>
            <p:ph type="pic" sz="quarter" idx="17"/>
          </p:nvPr>
        </p:nvSpPr>
        <p:spPr>
          <a:xfrm>
            <a:off x="6079401" y="733723"/>
            <a:ext cx="5853113" cy="5870575"/>
          </a:xfrm>
        </p:spPr>
        <p:txBody>
          <a:bodyPr/>
          <a:lstStyle/>
          <a:p>
            <a:pPr marL="180000" marR="0" lvl="0" indent="-180000" algn="l" defTabSz="914400" rtl="0" eaLnBrk="1" fontAlgn="auto" latinLnBrk="0" hangingPunct="1">
              <a:lnSpc>
                <a:spcPts val="2500"/>
              </a:lnSpc>
              <a:spcBef>
                <a:spcPts val="0"/>
              </a:spcBef>
              <a:spcAft>
                <a:spcPts val="0"/>
              </a:spcAft>
              <a:buClr>
                <a:schemeClr val="accent2"/>
              </a:buClr>
              <a:buSzTx/>
              <a:buFont typeface="Wingdings" charset="2"/>
              <a:buNone/>
              <a:tabLst/>
              <a:defRPr/>
            </a:pPr>
            <a:r>
              <a:rPr lang="sv-SE" noProof="0"/>
              <a:t>Klicka på ikonen för att lägga till en bild</a:t>
            </a:r>
            <a:endParaRPr lang="en-US" noProof="0" dirty="0"/>
          </a:p>
        </p:txBody>
      </p:sp>
      <p:sp>
        <p:nvSpPr>
          <p:cNvPr id="2" name="Title 1"/>
          <p:cNvSpPr>
            <a:spLocks noGrp="1"/>
          </p:cNvSpPr>
          <p:nvPr>
            <p:ph type="title" hasCustomPrompt="1"/>
          </p:nvPr>
        </p:nvSpPr>
        <p:spPr>
          <a:xfrm>
            <a:off x="553874" y="1079500"/>
            <a:ext cx="5059405" cy="1087312"/>
          </a:xfrm>
        </p:spPr>
        <p:txBody>
          <a:bodyPr anchor="b"/>
          <a:lstStyle>
            <a:lvl1pPr>
              <a:lnSpc>
                <a:spcPct val="100000"/>
              </a:lnSpc>
              <a:defRPr/>
            </a:lvl1pPr>
          </a:lstStyle>
          <a:p>
            <a:r>
              <a:rPr lang="en-US" noProof="0" dirty="0"/>
              <a:t>Click to edit master title</a:t>
            </a:r>
          </a:p>
        </p:txBody>
      </p:sp>
      <p:sp>
        <p:nvSpPr>
          <p:cNvPr id="14" name="Underrubrik 2"/>
          <p:cNvSpPr>
            <a:spLocks noGrp="1"/>
          </p:cNvSpPr>
          <p:nvPr>
            <p:ph type="subTitle" idx="1" hasCustomPrompt="1"/>
          </p:nvPr>
        </p:nvSpPr>
        <p:spPr>
          <a:xfrm>
            <a:off x="553874" y="2217612"/>
            <a:ext cx="5059405" cy="236128"/>
          </a:xfrm>
        </p:spPr>
        <p:txBody>
          <a:bodyPr anchor="t">
            <a:noAutofit/>
          </a:bodyPr>
          <a:lstStyle>
            <a:lvl1pPr marL="0" indent="0" algn="l">
              <a:lnSpc>
                <a:spcPct val="100000"/>
              </a:lnSpc>
              <a:buNone/>
              <a:defRPr sz="1000" cap="all" spc="30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CLICK TO EDIT MASTER SUBTITLE STYLE</a:t>
            </a:r>
          </a:p>
        </p:txBody>
      </p:sp>
      <p:sp>
        <p:nvSpPr>
          <p:cNvPr id="12" name="Text Placeholder 11"/>
          <p:cNvSpPr>
            <a:spLocks noGrp="1"/>
          </p:cNvSpPr>
          <p:nvPr>
            <p:ph type="body" sz="quarter" idx="10"/>
          </p:nvPr>
        </p:nvSpPr>
        <p:spPr>
          <a:xfrm>
            <a:off x="554038" y="2628900"/>
            <a:ext cx="5059362" cy="3632200"/>
          </a:xfrm>
        </p:spPr>
        <p:txBody>
          <a:bodyPr/>
          <a:lstStyle>
            <a:lvl1pPr>
              <a:lnSpc>
                <a:spcPct val="150000"/>
              </a:lnSpc>
              <a:defRPr/>
            </a:lvl1pPr>
            <a:lvl2pPr>
              <a:lnSpc>
                <a:spcPct val="150000"/>
              </a:lnSpc>
              <a:defRPr/>
            </a:lvl2pPr>
            <a:lvl3pPr>
              <a:lnSpc>
                <a:spcPct val="150000"/>
              </a:lnSpc>
              <a:defRPr/>
            </a:lvl3pPr>
            <a:lvl4pPr>
              <a:lnSpc>
                <a:spcPct val="150000"/>
              </a:lnSpc>
              <a:defRPr/>
            </a:lvl4pPr>
            <a:lvl5pPr>
              <a:lnSpc>
                <a:spcPct val="150000"/>
              </a:lnSpc>
              <a:defRPr/>
            </a:lvl5pPr>
          </a:lstStyle>
          <a:p>
            <a:pPr lvl="0"/>
            <a:r>
              <a:rPr lang="sv-SE" noProof="0"/>
              <a:t>Redigera format för bakgrundstext</a:t>
            </a:r>
          </a:p>
          <a:p>
            <a:pPr lvl="1"/>
            <a:r>
              <a:rPr lang="sv-SE" noProof="0"/>
              <a:t>Nivå två</a:t>
            </a:r>
          </a:p>
          <a:p>
            <a:pPr lvl="2"/>
            <a:r>
              <a:rPr lang="sv-SE" noProof="0"/>
              <a:t>Nivå tre</a:t>
            </a:r>
          </a:p>
          <a:p>
            <a:pPr lvl="3"/>
            <a:r>
              <a:rPr lang="sv-SE" noProof="0"/>
              <a:t>Nivå fyra</a:t>
            </a:r>
          </a:p>
          <a:p>
            <a:pPr lvl="4"/>
            <a:r>
              <a:rPr lang="sv-SE" noProof="0"/>
              <a:t>Nivå fem</a:t>
            </a:r>
            <a:endParaRPr lang="en-US" noProof="0" dirty="0"/>
          </a:p>
        </p:txBody>
      </p:sp>
      <p:sp>
        <p:nvSpPr>
          <p:cNvPr id="18" name="Text Placeholder 15"/>
          <p:cNvSpPr>
            <a:spLocks noGrp="1"/>
          </p:cNvSpPr>
          <p:nvPr>
            <p:ph type="body" sz="quarter" idx="14" hasCustomPrompt="1"/>
          </p:nvPr>
        </p:nvSpPr>
        <p:spPr>
          <a:xfrm>
            <a:off x="6079522" y="2990695"/>
            <a:ext cx="5854422" cy="276130"/>
          </a:xfrm>
        </p:spPr>
        <p:txBody>
          <a:bodyPr anchor="b"/>
          <a:lstStyle>
            <a:lvl1pPr marL="0" indent="0" algn="ctr">
              <a:buNone/>
              <a:defRPr sz="1000" b="1">
                <a:solidFill>
                  <a:schemeClr val="accent2"/>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dirty="0"/>
              <a:t>Click to edit master subtitle style</a:t>
            </a:r>
          </a:p>
        </p:txBody>
      </p:sp>
      <p:sp>
        <p:nvSpPr>
          <p:cNvPr id="19" name="Text Placeholder 15"/>
          <p:cNvSpPr>
            <a:spLocks noGrp="1"/>
          </p:cNvSpPr>
          <p:nvPr>
            <p:ph type="body" sz="quarter" idx="15" hasCustomPrompt="1"/>
          </p:nvPr>
        </p:nvSpPr>
        <p:spPr>
          <a:xfrm>
            <a:off x="6079522" y="3235204"/>
            <a:ext cx="5854422" cy="276130"/>
          </a:xfrm>
        </p:spPr>
        <p:txBody>
          <a:bodyPr anchor="b"/>
          <a:lstStyle>
            <a:lvl1pPr marL="0" indent="0" algn="ctr">
              <a:buNone/>
              <a:defRPr sz="1000" b="0" cap="all" spc="300" baseline="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dirty="0"/>
              <a:t>CLICK TO EDIT MASTER SUBTITLE STYLE</a:t>
            </a:r>
          </a:p>
        </p:txBody>
      </p:sp>
      <p:sp>
        <p:nvSpPr>
          <p:cNvPr id="20" name="Text Placeholder 19"/>
          <p:cNvSpPr>
            <a:spLocks noGrp="1"/>
          </p:cNvSpPr>
          <p:nvPr>
            <p:ph type="body" sz="quarter" idx="16" hasCustomPrompt="1"/>
          </p:nvPr>
        </p:nvSpPr>
        <p:spPr>
          <a:xfrm>
            <a:off x="6079522" y="3620004"/>
            <a:ext cx="5853113" cy="685800"/>
          </a:xfrm>
        </p:spPr>
        <p:txBody>
          <a:bodyPr/>
          <a:lstStyle>
            <a:lvl1pPr marL="0" indent="0" algn="ctr">
              <a:lnSpc>
                <a:spcPct val="100000"/>
              </a:lnSpc>
              <a:buNone/>
              <a:defRPr sz="3200" b="0" i="0" baseline="0">
                <a:solidFill>
                  <a:schemeClr val="bg1"/>
                </a:solidFill>
                <a:latin typeface="Rockwell Std Light" charset="0"/>
                <a:ea typeface="Rockwell Std Light" charset="0"/>
                <a:cs typeface="Rockwell Std Light" charset="0"/>
              </a:defRPr>
            </a:lvl1pPr>
            <a:lvl2pPr marL="457200" indent="0" algn="ctr">
              <a:lnSpc>
                <a:spcPct val="100000"/>
              </a:lnSpc>
              <a:buNone/>
              <a:defRPr sz="3200" b="0" i="0">
                <a:latin typeface="Rockwell Std Light" charset="0"/>
                <a:ea typeface="Rockwell Std Light" charset="0"/>
                <a:cs typeface="Rockwell Std Light" charset="0"/>
              </a:defRPr>
            </a:lvl2pPr>
            <a:lvl3pPr marL="914400" indent="0" algn="ctr">
              <a:lnSpc>
                <a:spcPct val="100000"/>
              </a:lnSpc>
              <a:buNone/>
              <a:defRPr sz="3200" b="0" i="0">
                <a:latin typeface="Rockwell Std Light" charset="0"/>
                <a:ea typeface="Rockwell Std Light" charset="0"/>
                <a:cs typeface="Rockwell Std Light" charset="0"/>
              </a:defRPr>
            </a:lvl3pPr>
            <a:lvl4pPr marL="1371600" indent="0" algn="ctr">
              <a:lnSpc>
                <a:spcPct val="100000"/>
              </a:lnSpc>
              <a:buNone/>
              <a:defRPr sz="3200" b="0" i="0">
                <a:latin typeface="Rockwell Std Light" charset="0"/>
                <a:ea typeface="Rockwell Std Light" charset="0"/>
                <a:cs typeface="Rockwell Std Light" charset="0"/>
              </a:defRPr>
            </a:lvl4pPr>
            <a:lvl5pPr marL="1828800" indent="0" algn="ctr">
              <a:lnSpc>
                <a:spcPct val="100000"/>
              </a:lnSpc>
              <a:buNone/>
              <a:defRPr sz="3200" b="0" i="0">
                <a:latin typeface="Rockwell Std Light" charset="0"/>
                <a:ea typeface="Rockwell Std Light" charset="0"/>
                <a:cs typeface="Rockwell Std Light" charset="0"/>
              </a:defRPr>
            </a:lvl5pPr>
          </a:lstStyle>
          <a:p>
            <a:pPr lvl="0"/>
            <a:r>
              <a:rPr lang="en-US" noProof="0" dirty="0"/>
              <a:t>Click to edit presentation title</a:t>
            </a:r>
          </a:p>
        </p:txBody>
      </p:sp>
    </p:spTree>
    <p:extLst>
      <p:ext uri="{BB962C8B-B14F-4D97-AF65-F5344CB8AC3E}">
        <p14:creationId xmlns:p14="http://schemas.microsoft.com/office/powerpoint/2010/main" val="3817895837"/>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Workshopövning">
    <p:spTree>
      <p:nvGrpSpPr>
        <p:cNvPr id="1" name=""/>
        <p:cNvGrpSpPr/>
        <p:nvPr/>
      </p:nvGrpSpPr>
      <p:grpSpPr>
        <a:xfrm>
          <a:off x="0" y="0"/>
          <a:ext cx="0" cy="0"/>
          <a:chOff x="0" y="0"/>
          <a:chExt cx="0" cy="0"/>
        </a:xfrm>
      </p:grpSpPr>
      <p:sp>
        <p:nvSpPr>
          <p:cNvPr id="23" name="Rectangle 22"/>
          <p:cNvSpPr/>
          <p:nvPr userDrawn="1"/>
        </p:nvSpPr>
        <p:spPr>
          <a:xfrm>
            <a:off x="6079524" y="746975"/>
            <a:ext cx="5854420" cy="5852970"/>
          </a:xfrm>
          <a:prstGeom prst="rect">
            <a:avLst/>
          </a:prstGeom>
          <a:solidFill>
            <a:srgbClr val="F1F0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p:cNvSpPr>
            <a:spLocks noGrp="1"/>
          </p:cNvSpPr>
          <p:nvPr>
            <p:ph type="title" hasCustomPrompt="1"/>
          </p:nvPr>
        </p:nvSpPr>
        <p:spPr>
          <a:xfrm>
            <a:off x="553874" y="3810000"/>
            <a:ext cx="5059405" cy="1791670"/>
          </a:xfrm>
        </p:spPr>
        <p:txBody>
          <a:bodyPr anchor="b"/>
          <a:lstStyle>
            <a:lvl1pPr>
              <a:lnSpc>
                <a:spcPct val="100000"/>
              </a:lnSpc>
              <a:defRPr/>
            </a:lvl1pPr>
          </a:lstStyle>
          <a:p>
            <a:r>
              <a:rPr lang="en-US" noProof="0" dirty="0"/>
              <a:t>Click to edit master title</a:t>
            </a:r>
          </a:p>
        </p:txBody>
      </p:sp>
      <p:sp>
        <p:nvSpPr>
          <p:cNvPr id="12" name="Text Placeholder 11"/>
          <p:cNvSpPr>
            <a:spLocks noGrp="1"/>
          </p:cNvSpPr>
          <p:nvPr>
            <p:ph type="body" sz="quarter" idx="10"/>
          </p:nvPr>
        </p:nvSpPr>
        <p:spPr>
          <a:xfrm>
            <a:off x="6400799" y="1623156"/>
            <a:ext cx="5214551" cy="4711540"/>
          </a:xfrm>
        </p:spPr>
        <p:txBody>
          <a:bodyPr/>
          <a:lstStyle>
            <a:lvl1pPr>
              <a:lnSpc>
                <a:spcPct val="150000"/>
              </a:lnSpc>
              <a:defRPr/>
            </a:lvl1pPr>
            <a:lvl2pPr>
              <a:lnSpc>
                <a:spcPct val="150000"/>
              </a:lnSpc>
              <a:defRPr/>
            </a:lvl2pPr>
            <a:lvl3pPr>
              <a:lnSpc>
                <a:spcPct val="150000"/>
              </a:lnSpc>
              <a:defRPr/>
            </a:lvl3pPr>
            <a:lvl4pPr>
              <a:lnSpc>
                <a:spcPct val="150000"/>
              </a:lnSpc>
              <a:defRPr/>
            </a:lvl4pPr>
            <a:lvl5pPr>
              <a:lnSpc>
                <a:spcPct val="150000"/>
              </a:lnSpc>
              <a:defRPr/>
            </a:lvl5pPr>
          </a:lstStyle>
          <a:p>
            <a:pPr lvl="0"/>
            <a:r>
              <a:rPr lang="sv-SE" noProof="0"/>
              <a:t>Redigera format för bakgrundstext</a:t>
            </a:r>
          </a:p>
          <a:p>
            <a:pPr lvl="1"/>
            <a:r>
              <a:rPr lang="sv-SE" noProof="0"/>
              <a:t>Nivå två</a:t>
            </a:r>
          </a:p>
          <a:p>
            <a:pPr lvl="2"/>
            <a:r>
              <a:rPr lang="sv-SE" noProof="0"/>
              <a:t>Nivå tre</a:t>
            </a:r>
          </a:p>
          <a:p>
            <a:pPr lvl="3"/>
            <a:r>
              <a:rPr lang="sv-SE" noProof="0"/>
              <a:t>Nivå fyra</a:t>
            </a:r>
          </a:p>
          <a:p>
            <a:pPr lvl="4"/>
            <a:r>
              <a:rPr lang="sv-SE" noProof="0"/>
              <a:t>Nivå fem</a:t>
            </a:r>
            <a:endParaRPr lang="en-US" noProof="0" dirty="0"/>
          </a:p>
        </p:txBody>
      </p:sp>
      <p:sp>
        <p:nvSpPr>
          <p:cNvPr id="15" name="Text Placeholder 15"/>
          <p:cNvSpPr>
            <a:spLocks noGrp="1"/>
          </p:cNvSpPr>
          <p:nvPr>
            <p:ph type="body" sz="quarter" idx="14" hasCustomPrompt="1"/>
          </p:nvPr>
        </p:nvSpPr>
        <p:spPr>
          <a:xfrm>
            <a:off x="553874" y="5864191"/>
            <a:ext cx="5059405" cy="225996"/>
          </a:xfrm>
        </p:spPr>
        <p:txBody>
          <a:bodyPr anchor="b"/>
          <a:lstStyle>
            <a:lvl1pPr marL="0" indent="0" algn="l">
              <a:buNone/>
              <a:defRPr sz="1000" b="1">
                <a:solidFill>
                  <a:schemeClr val="accent2"/>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dirty="0"/>
              <a:t>Click to edit workshop section</a:t>
            </a:r>
          </a:p>
        </p:txBody>
      </p:sp>
      <p:sp>
        <p:nvSpPr>
          <p:cNvPr id="16" name="Text Placeholder 15"/>
          <p:cNvSpPr>
            <a:spLocks noGrp="1"/>
          </p:cNvSpPr>
          <p:nvPr>
            <p:ph type="body" sz="quarter" idx="15" hasCustomPrompt="1"/>
          </p:nvPr>
        </p:nvSpPr>
        <p:spPr>
          <a:xfrm>
            <a:off x="553874" y="6120684"/>
            <a:ext cx="5059405" cy="225996"/>
          </a:xfrm>
        </p:spPr>
        <p:txBody>
          <a:bodyPr anchor="t"/>
          <a:lstStyle>
            <a:lvl1pPr marL="0" indent="0" algn="l">
              <a:lnSpc>
                <a:spcPct val="100000"/>
              </a:lnSpc>
              <a:buNone/>
              <a:defRPr sz="1000" b="0" cap="all" spc="300" baseline="0">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dirty="0"/>
              <a:t>CLICK TO EDIT EXERCISE NUMBER </a:t>
            </a:r>
          </a:p>
        </p:txBody>
      </p:sp>
      <p:sp>
        <p:nvSpPr>
          <p:cNvPr id="17" name="Text Placeholder 15"/>
          <p:cNvSpPr>
            <a:spLocks noGrp="1"/>
          </p:cNvSpPr>
          <p:nvPr>
            <p:ph type="body" sz="quarter" idx="16" hasCustomPrompt="1"/>
          </p:nvPr>
        </p:nvSpPr>
        <p:spPr>
          <a:xfrm>
            <a:off x="6400799" y="1064475"/>
            <a:ext cx="5214551" cy="278220"/>
          </a:xfrm>
        </p:spPr>
        <p:txBody>
          <a:bodyPr anchor="b"/>
          <a:lstStyle>
            <a:lvl1pPr marL="0" indent="0" algn="ctr">
              <a:buNone/>
              <a:defRPr sz="1600" b="1" cap="all" baseline="0">
                <a:solidFill>
                  <a:schemeClr val="accent2"/>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dirty="0"/>
              <a:t>CLICK TO EDIT INSTRUCTIONS TITLE</a:t>
            </a:r>
          </a:p>
        </p:txBody>
      </p:sp>
    </p:spTree>
    <p:extLst>
      <p:ext uri="{BB962C8B-B14F-4D97-AF65-F5344CB8AC3E}">
        <p14:creationId xmlns:p14="http://schemas.microsoft.com/office/powerpoint/2010/main" val="1466131823"/>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re viktiga punkter">
    <p:spTree>
      <p:nvGrpSpPr>
        <p:cNvPr id="1" name=""/>
        <p:cNvGrpSpPr/>
        <p:nvPr/>
      </p:nvGrpSpPr>
      <p:grpSpPr>
        <a:xfrm>
          <a:off x="0" y="0"/>
          <a:ext cx="0" cy="0"/>
          <a:chOff x="0" y="0"/>
          <a:chExt cx="0" cy="0"/>
        </a:xfrm>
      </p:grpSpPr>
      <p:sp>
        <p:nvSpPr>
          <p:cNvPr id="8" name="Rectangle 7"/>
          <p:cNvSpPr/>
          <p:nvPr userDrawn="1"/>
        </p:nvSpPr>
        <p:spPr>
          <a:xfrm>
            <a:off x="258055" y="746975"/>
            <a:ext cx="11675890" cy="5852970"/>
          </a:xfrm>
          <a:prstGeom prst="rect">
            <a:avLst/>
          </a:prstGeom>
          <a:solidFill>
            <a:srgbClr val="F1F0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7" name="Text Placeholder 15"/>
          <p:cNvSpPr>
            <a:spLocks noGrp="1"/>
          </p:cNvSpPr>
          <p:nvPr>
            <p:ph type="body" sz="quarter" idx="16" hasCustomPrompt="1"/>
          </p:nvPr>
        </p:nvSpPr>
        <p:spPr>
          <a:xfrm>
            <a:off x="1676400" y="4696643"/>
            <a:ext cx="2653191" cy="275958"/>
          </a:xfrm>
        </p:spPr>
        <p:txBody>
          <a:bodyPr anchor="t"/>
          <a:lstStyle>
            <a:lvl1pPr marL="0" indent="0" algn="ctr">
              <a:lnSpc>
                <a:spcPct val="100000"/>
              </a:lnSpc>
              <a:buNone/>
              <a:defRPr sz="1200" b="1" cap="all" spc="300" baseline="0">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dirty="0"/>
              <a:t>CLICK TO EDIT SUBTITLE</a:t>
            </a:r>
          </a:p>
        </p:txBody>
      </p:sp>
      <p:sp>
        <p:nvSpPr>
          <p:cNvPr id="44" name="Platshållare för bild 10"/>
          <p:cNvSpPr>
            <a:spLocks noGrp="1"/>
          </p:cNvSpPr>
          <p:nvPr>
            <p:ph type="pic" sz="quarter" idx="13" hasCustomPrompt="1"/>
          </p:nvPr>
        </p:nvSpPr>
        <p:spPr>
          <a:xfrm>
            <a:off x="2107234" y="2540662"/>
            <a:ext cx="1756599" cy="1756599"/>
          </a:xfrm>
          <a:prstGeom prst="ellipse">
            <a:avLst/>
          </a:prstGeom>
        </p:spPr>
        <p:txBody>
          <a:bodyPr>
            <a:normAutofit/>
          </a:bodyPr>
          <a:lstStyle>
            <a:lvl1pPr marL="0" indent="0">
              <a:buNone/>
              <a:defRPr sz="800"/>
            </a:lvl1pPr>
          </a:lstStyle>
          <a:p>
            <a:r>
              <a:rPr lang="en-US" noProof="0" dirty="0"/>
              <a:t> </a:t>
            </a:r>
          </a:p>
        </p:txBody>
      </p:sp>
      <p:sp>
        <p:nvSpPr>
          <p:cNvPr id="45" name="Platshållare för bild 10"/>
          <p:cNvSpPr>
            <a:spLocks noGrp="1"/>
          </p:cNvSpPr>
          <p:nvPr>
            <p:ph type="pic" sz="quarter" idx="14" hasCustomPrompt="1"/>
          </p:nvPr>
        </p:nvSpPr>
        <p:spPr>
          <a:xfrm>
            <a:off x="5206143" y="2540662"/>
            <a:ext cx="1756599" cy="1756599"/>
          </a:xfrm>
          <a:prstGeom prst="ellipse">
            <a:avLst/>
          </a:prstGeom>
        </p:spPr>
        <p:txBody>
          <a:bodyPr>
            <a:normAutofit/>
          </a:bodyPr>
          <a:lstStyle>
            <a:lvl1pPr marL="0" indent="0">
              <a:buNone/>
              <a:defRPr sz="800"/>
            </a:lvl1pPr>
          </a:lstStyle>
          <a:p>
            <a:r>
              <a:rPr lang="en-US" noProof="0" dirty="0"/>
              <a:t> </a:t>
            </a:r>
          </a:p>
        </p:txBody>
      </p:sp>
      <p:sp>
        <p:nvSpPr>
          <p:cNvPr id="46" name="Platshållare för bild 10"/>
          <p:cNvSpPr>
            <a:spLocks noGrp="1"/>
          </p:cNvSpPr>
          <p:nvPr>
            <p:ph type="pic" sz="quarter" idx="15" hasCustomPrompt="1"/>
          </p:nvPr>
        </p:nvSpPr>
        <p:spPr>
          <a:xfrm>
            <a:off x="8266192" y="2540662"/>
            <a:ext cx="1756599" cy="1756599"/>
          </a:xfrm>
          <a:prstGeom prst="ellipse">
            <a:avLst/>
          </a:prstGeom>
        </p:spPr>
        <p:txBody>
          <a:bodyPr>
            <a:normAutofit/>
          </a:bodyPr>
          <a:lstStyle>
            <a:lvl1pPr marL="0" indent="0">
              <a:buNone/>
              <a:defRPr sz="800"/>
            </a:lvl1pPr>
          </a:lstStyle>
          <a:p>
            <a:r>
              <a:rPr lang="en-US" noProof="0" dirty="0"/>
              <a:t> </a:t>
            </a:r>
          </a:p>
        </p:txBody>
      </p:sp>
      <p:sp>
        <p:nvSpPr>
          <p:cNvPr id="3" name="Title 2"/>
          <p:cNvSpPr>
            <a:spLocks noGrp="1"/>
          </p:cNvSpPr>
          <p:nvPr>
            <p:ph type="title" hasCustomPrompt="1"/>
          </p:nvPr>
        </p:nvSpPr>
        <p:spPr>
          <a:xfrm>
            <a:off x="571050" y="1636953"/>
            <a:ext cx="11025900" cy="556114"/>
          </a:xfrm>
        </p:spPr>
        <p:txBody>
          <a:bodyPr/>
          <a:lstStyle>
            <a:lvl1pPr algn="ctr">
              <a:defRPr/>
            </a:lvl1pPr>
          </a:lstStyle>
          <a:p>
            <a:r>
              <a:rPr lang="en-US" noProof="0" dirty="0"/>
              <a:t>Click to edit master title</a:t>
            </a:r>
          </a:p>
        </p:txBody>
      </p:sp>
      <p:sp>
        <p:nvSpPr>
          <p:cNvPr id="48" name="Text Placeholder 15"/>
          <p:cNvSpPr>
            <a:spLocks noGrp="1"/>
          </p:cNvSpPr>
          <p:nvPr>
            <p:ph type="body" sz="quarter" idx="17" hasCustomPrompt="1"/>
          </p:nvPr>
        </p:nvSpPr>
        <p:spPr>
          <a:xfrm>
            <a:off x="1676400" y="4990780"/>
            <a:ext cx="2653191" cy="838520"/>
          </a:xfrm>
        </p:spPr>
        <p:txBody>
          <a:bodyPr anchor="t"/>
          <a:lstStyle>
            <a:lvl1pPr marL="0" indent="0" algn="ctr">
              <a:lnSpc>
                <a:spcPct val="100000"/>
              </a:lnSpc>
              <a:buNone/>
              <a:defRPr sz="1200" b="0" spc="0" baseline="0">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dirty="0"/>
              <a:t>Click to edit subtitle</a:t>
            </a:r>
          </a:p>
        </p:txBody>
      </p:sp>
      <p:sp>
        <p:nvSpPr>
          <p:cNvPr id="51" name="Text Placeholder 15"/>
          <p:cNvSpPr>
            <a:spLocks noGrp="1"/>
          </p:cNvSpPr>
          <p:nvPr>
            <p:ph type="body" sz="quarter" idx="18" hasCustomPrompt="1"/>
          </p:nvPr>
        </p:nvSpPr>
        <p:spPr>
          <a:xfrm>
            <a:off x="4775200" y="4696643"/>
            <a:ext cx="2653191" cy="275958"/>
          </a:xfrm>
        </p:spPr>
        <p:txBody>
          <a:bodyPr anchor="t"/>
          <a:lstStyle>
            <a:lvl1pPr marL="0" indent="0" algn="ctr">
              <a:lnSpc>
                <a:spcPct val="100000"/>
              </a:lnSpc>
              <a:buNone/>
              <a:defRPr sz="1200" b="1" cap="all" spc="300" baseline="0">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dirty="0"/>
              <a:t>CLICK TO EDIT SUBTITLE</a:t>
            </a:r>
          </a:p>
        </p:txBody>
      </p:sp>
      <p:sp>
        <p:nvSpPr>
          <p:cNvPr id="52" name="Text Placeholder 15"/>
          <p:cNvSpPr>
            <a:spLocks noGrp="1"/>
          </p:cNvSpPr>
          <p:nvPr>
            <p:ph type="body" sz="quarter" idx="19" hasCustomPrompt="1"/>
          </p:nvPr>
        </p:nvSpPr>
        <p:spPr>
          <a:xfrm>
            <a:off x="4775200" y="4990780"/>
            <a:ext cx="2653191" cy="838520"/>
          </a:xfrm>
        </p:spPr>
        <p:txBody>
          <a:bodyPr anchor="t"/>
          <a:lstStyle>
            <a:lvl1pPr marL="0" indent="0" algn="ctr">
              <a:lnSpc>
                <a:spcPct val="100000"/>
              </a:lnSpc>
              <a:buNone/>
              <a:defRPr sz="1200" b="0" spc="0" baseline="0">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dirty="0"/>
              <a:t>Click to edit subtitle</a:t>
            </a:r>
          </a:p>
        </p:txBody>
      </p:sp>
      <p:sp>
        <p:nvSpPr>
          <p:cNvPr id="53" name="Text Placeholder 15"/>
          <p:cNvSpPr>
            <a:spLocks noGrp="1"/>
          </p:cNvSpPr>
          <p:nvPr>
            <p:ph type="body" sz="quarter" idx="20" hasCustomPrompt="1"/>
          </p:nvPr>
        </p:nvSpPr>
        <p:spPr>
          <a:xfrm>
            <a:off x="7835900" y="4696643"/>
            <a:ext cx="2653191" cy="275958"/>
          </a:xfrm>
        </p:spPr>
        <p:txBody>
          <a:bodyPr anchor="t"/>
          <a:lstStyle>
            <a:lvl1pPr marL="0" indent="0" algn="ctr">
              <a:lnSpc>
                <a:spcPct val="100000"/>
              </a:lnSpc>
              <a:buNone/>
              <a:defRPr sz="1200" b="1" cap="all" spc="300" baseline="0">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dirty="0"/>
              <a:t>CLICK TO EDIT SUBTITLE</a:t>
            </a:r>
          </a:p>
        </p:txBody>
      </p:sp>
      <p:sp>
        <p:nvSpPr>
          <p:cNvPr id="54" name="Text Placeholder 15"/>
          <p:cNvSpPr>
            <a:spLocks noGrp="1"/>
          </p:cNvSpPr>
          <p:nvPr>
            <p:ph type="body" sz="quarter" idx="21" hasCustomPrompt="1"/>
          </p:nvPr>
        </p:nvSpPr>
        <p:spPr>
          <a:xfrm>
            <a:off x="7835900" y="4990780"/>
            <a:ext cx="2653191" cy="838520"/>
          </a:xfrm>
        </p:spPr>
        <p:txBody>
          <a:bodyPr anchor="t"/>
          <a:lstStyle>
            <a:lvl1pPr marL="0" indent="0" algn="ctr">
              <a:lnSpc>
                <a:spcPct val="100000"/>
              </a:lnSpc>
              <a:buNone/>
              <a:defRPr sz="1200" b="0" spc="0" baseline="0">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dirty="0"/>
              <a:t>Click to edit subtitle</a:t>
            </a:r>
          </a:p>
        </p:txBody>
      </p:sp>
    </p:spTree>
    <p:extLst>
      <p:ext uri="{BB962C8B-B14F-4D97-AF65-F5344CB8AC3E}">
        <p14:creationId xmlns:p14="http://schemas.microsoft.com/office/powerpoint/2010/main" val="3018323291"/>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showMasterSp="0" preserve="1" userDrawn="1">
  <p:cSld name="Tre viktiga punkter med bild">
    <p:spTree>
      <p:nvGrpSpPr>
        <p:cNvPr id="1" name=""/>
        <p:cNvGrpSpPr/>
        <p:nvPr/>
      </p:nvGrpSpPr>
      <p:grpSpPr>
        <a:xfrm>
          <a:off x="0" y="0"/>
          <a:ext cx="0" cy="0"/>
          <a:chOff x="0" y="0"/>
          <a:chExt cx="0" cy="0"/>
        </a:xfrm>
      </p:grpSpPr>
      <p:sp>
        <p:nvSpPr>
          <p:cNvPr id="17" name="Rectangle 16"/>
          <p:cNvSpPr/>
          <p:nvPr userDrawn="1"/>
        </p:nvSpPr>
        <p:spPr>
          <a:xfrm>
            <a:off x="0" y="0"/>
            <a:ext cx="12192000" cy="68707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Platshållare för bild 7"/>
          <p:cNvSpPr>
            <a:spLocks noGrp="1"/>
          </p:cNvSpPr>
          <p:nvPr>
            <p:ph type="pic" sz="quarter" idx="13" hasCustomPrompt="1"/>
          </p:nvPr>
        </p:nvSpPr>
        <p:spPr>
          <a:xfrm>
            <a:off x="0" y="0"/>
            <a:ext cx="12192000" cy="6858000"/>
          </a:xfrm>
        </p:spPr>
        <p:txBody>
          <a:bodyPr/>
          <a:lstStyle>
            <a:lvl1pPr marL="0" indent="0">
              <a:buNone/>
              <a:defRPr baseline="0"/>
            </a:lvl1pPr>
          </a:lstStyle>
          <a:p>
            <a:r>
              <a:rPr lang="en-US" noProof="0" dirty="0"/>
              <a:t> </a:t>
            </a:r>
          </a:p>
        </p:txBody>
      </p:sp>
      <p:pic>
        <p:nvPicPr>
          <p:cNvPr id="18" name="Bildobjekt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50643" y="247055"/>
            <a:ext cx="1349557" cy="235682"/>
          </a:xfrm>
          <a:prstGeom prst="rect">
            <a:avLst/>
          </a:prstGeom>
        </p:spPr>
      </p:pic>
      <p:sp>
        <p:nvSpPr>
          <p:cNvPr id="13" name="Text Placeholder 15"/>
          <p:cNvSpPr>
            <a:spLocks noGrp="1"/>
          </p:cNvSpPr>
          <p:nvPr>
            <p:ph type="body" sz="quarter" idx="16" hasCustomPrompt="1"/>
          </p:nvPr>
        </p:nvSpPr>
        <p:spPr>
          <a:xfrm>
            <a:off x="1676400" y="4696643"/>
            <a:ext cx="2653191" cy="275958"/>
          </a:xfrm>
        </p:spPr>
        <p:txBody>
          <a:bodyPr anchor="t"/>
          <a:lstStyle>
            <a:lvl1pPr marL="0" indent="0" algn="ctr">
              <a:lnSpc>
                <a:spcPct val="100000"/>
              </a:lnSpc>
              <a:buNone/>
              <a:defRPr sz="1200" b="1" cap="all" spc="300" baseline="0">
                <a:solidFill>
                  <a:schemeClr val="accent2"/>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dirty="0"/>
              <a:t>CLICK TO EDIT SUBTITLE</a:t>
            </a:r>
          </a:p>
        </p:txBody>
      </p:sp>
      <p:sp>
        <p:nvSpPr>
          <p:cNvPr id="2" name="Oval 1"/>
          <p:cNvSpPr/>
          <p:nvPr userDrawn="1"/>
        </p:nvSpPr>
        <p:spPr>
          <a:xfrm>
            <a:off x="2107234" y="2540662"/>
            <a:ext cx="1756599" cy="1756599"/>
          </a:xfrm>
          <a:prstGeom prst="ellipse">
            <a:avLst/>
          </a:prstGeom>
          <a:solidFill>
            <a:srgbClr val="0000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5" name="Oval 24"/>
          <p:cNvSpPr/>
          <p:nvPr userDrawn="1"/>
        </p:nvSpPr>
        <p:spPr>
          <a:xfrm>
            <a:off x="5206143" y="2540662"/>
            <a:ext cx="1756599" cy="1756599"/>
          </a:xfrm>
          <a:prstGeom prst="ellipse">
            <a:avLst/>
          </a:prstGeom>
          <a:solidFill>
            <a:srgbClr val="0000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6" name="Oval 25"/>
          <p:cNvSpPr/>
          <p:nvPr userDrawn="1"/>
        </p:nvSpPr>
        <p:spPr>
          <a:xfrm>
            <a:off x="8266192" y="2540662"/>
            <a:ext cx="1756599" cy="1756599"/>
          </a:xfrm>
          <a:prstGeom prst="ellipse">
            <a:avLst/>
          </a:prstGeom>
          <a:solidFill>
            <a:srgbClr val="0000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Platshållare för bild 10"/>
          <p:cNvSpPr>
            <a:spLocks noGrp="1"/>
          </p:cNvSpPr>
          <p:nvPr>
            <p:ph type="pic" sz="quarter" idx="17" hasCustomPrompt="1"/>
          </p:nvPr>
        </p:nvSpPr>
        <p:spPr>
          <a:xfrm>
            <a:off x="2107234" y="2540662"/>
            <a:ext cx="1756599" cy="1756599"/>
          </a:xfrm>
          <a:prstGeom prst="ellipse">
            <a:avLst/>
          </a:prstGeom>
        </p:spPr>
        <p:txBody>
          <a:bodyPr>
            <a:normAutofit/>
          </a:bodyPr>
          <a:lstStyle>
            <a:lvl1pPr marL="0" indent="0">
              <a:buNone/>
              <a:defRPr sz="800"/>
            </a:lvl1pPr>
          </a:lstStyle>
          <a:p>
            <a:r>
              <a:rPr lang="en-US" noProof="0" dirty="0"/>
              <a:t> </a:t>
            </a:r>
          </a:p>
        </p:txBody>
      </p:sp>
      <p:sp>
        <p:nvSpPr>
          <p:cNvPr id="15" name="Platshållare för bild 10"/>
          <p:cNvSpPr>
            <a:spLocks noGrp="1"/>
          </p:cNvSpPr>
          <p:nvPr>
            <p:ph type="pic" sz="quarter" idx="14" hasCustomPrompt="1"/>
          </p:nvPr>
        </p:nvSpPr>
        <p:spPr>
          <a:xfrm>
            <a:off x="5206143" y="2540662"/>
            <a:ext cx="1756599" cy="1756599"/>
          </a:xfrm>
          <a:prstGeom prst="ellipse">
            <a:avLst/>
          </a:prstGeom>
        </p:spPr>
        <p:txBody>
          <a:bodyPr>
            <a:normAutofit/>
          </a:bodyPr>
          <a:lstStyle>
            <a:lvl1pPr marL="0" indent="0">
              <a:buNone/>
              <a:defRPr sz="800"/>
            </a:lvl1pPr>
          </a:lstStyle>
          <a:p>
            <a:r>
              <a:rPr lang="en-US" noProof="0" dirty="0"/>
              <a:t> </a:t>
            </a:r>
          </a:p>
        </p:txBody>
      </p:sp>
      <p:sp>
        <p:nvSpPr>
          <p:cNvPr id="16" name="Platshållare för bild 10"/>
          <p:cNvSpPr>
            <a:spLocks noGrp="1"/>
          </p:cNvSpPr>
          <p:nvPr>
            <p:ph type="pic" sz="quarter" idx="15" hasCustomPrompt="1"/>
          </p:nvPr>
        </p:nvSpPr>
        <p:spPr>
          <a:xfrm>
            <a:off x="8266192" y="2540662"/>
            <a:ext cx="1756599" cy="1756599"/>
          </a:xfrm>
          <a:prstGeom prst="ellipse">
            <a:avLst/>
          </a:prstGeom>
        </p:spPr>
        <p:txBody>
          <a:bodyPr>
            <a:normAutofit/>
          </a:bodyPr>
          <a:lstStyle>
            <a:lvl1pPr marL="0" indent="0">
              <a:buNone/>
              <a:defRPr sz="800"/>
            </a:lvl1pPr>
          </a:lstStyle>
          <a:p>
            <a:r>
              <a:rPr lang="en-US" noProof="0" dirty="0"/>
              <a:t> </a:t>
            </a:r>
          </a:p>
        </p:txBody>
      </p:sp>
      <p:sp>
        <p:nvSpPr>
          <p:cNvPr id="19" name="Title 2"/>
          <p:cNvSpPr>
            <a:spLocks noGrp="1"/>
          </p:cNvSpPr>
          <p:nvPr>
            <p:ph type="title" hasCustomPrompt="1"/>
          </p:nvPr>
        </p:nvSpPr>
        <p:spPr>
          <a:xfrm>
            <a:off x="571050" y="1636953"/>
            <a:ext cx="11025900" cy="556114"/>
          </a:xfrm>
        </p:spPr>
        <p:txBody>
          <a:bodyPr/>
          <a:lstStyle>
            <a:lvl1pPr algn="ctr">
              <a:defRPr>
                <a:solidFill>
                  <a:schemeClr val="bg1"/>
                </a:solidFill>
              </a:defRPr>
            </a:lvl1pPr>
          </a:lstStyle>
          <a:p>
            <a:r>
              <a:rPr lang="en-US" noProof="0" dirty="0"/>
              <a:t>Click to edit master title</a:t>
            </a:r>
          </a:p>
        </p:txBody>
      </p:sp>
      <p:sp>
        <p:nvSpPr>
          <p:cNvPr id="20" name="Text Placeholder 15"/>
          <p:cNvSpPr>
            <a:spLocks noGrp="1"/>
          </p:cNvSpPr>
          <p:nvPr>
            <p:ph type="body" sz="quarter" idx="18" hasCustomPrompt="1"/>
          </p:nvPr>
        </p:nvSpPr>
        <p:spPr>
          <a:xfrm>
            <a:off x="1676400" y="4990780"/>
            <a:ext cx="2653191" cy="838520"/>
          </a:xfrm>
        </p:spPr>
        <p:txBody>
          <a:bodyPr anchor="t"/>
          <a:lstStyle>
            <a:lvl1pPr marL="0" indent="0" algn="ctr">
              <a:lnSpc>
                <a:spcPct val="100000"/>
              </a:lnSpc>
              <a:buNone/>
              <a:defRPr sz="1200" b="0" spc="0" baseline="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dirty="0"/>
              <a:t>Click to edit subtitle</a:t>
            </a:r>
          </a:p>
        </p:txBody>
      </p:sp>
      <p:sp>
        <p:nvSpPr>
          <p:cNvPr id="21" name="Text Placeholder 15"/>
          <p:cNvSpPr>
            <a:spLocks noGrp="1"/>
          </p:cNvSpPr>
          <p:nvPr>
            <p:ph type="body" sz="quarter" idx="19" hasCustomPrompt="1"/>
          </p:nvPr>
        </p:nvSpPr>
        <p:spPr>
          <a:xfrm>
            <a:off x="4775200" y="4696643"/>
            <a:ext cx="2653191" cy="275958"/>
          </a:xfrm>
        </p:spPr>
        <p:txBody>
          <a:bodyPr anchor="t"/>
          <a:lstStyle>
            <a:lvl1pPr marL="0" indent="0" algn="ctr">
              <a:lnSpc>
                <a:spcPct val="100000"/>
              </a:lnSpc>
              <a:buNone/>
              <a:defRPr sz="1200" b="1" cap="all" spc="300" baseline="0">
                <a:solidFill>
                  <a:schemeClr val="accent2"/>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dirty="0"/>
              <a:t>CLICK TO EDIT SUBTITLE</a:t>
            </a:r>
          </a:p>
        </p:txBody>
      </p:sp>
      <p:sp>
        <p:nvSpPr>
          <p:cNvPr id="22" name="Text Placeholder 15"/>
          <p:cNvSpPr>
            <a:spLocks noGrp="1"/>
          </p:cNvSpPr>
          <p:nvPr>
            <p:ph type="body" sz="quarter" idx="20" hasCustomPrompt="1"/>
          </p:nvPr>
        </p:nvSpPr>
        <p:spPr>
          <a:xfrm>
            <a:off x="4775200" y="4990780"/>
            <a:ext cx="2653191" cy="838520"/>
          </a:xfrm>
        </p:spPr>
        <p:txBody>
          <a:bodyPr anchor="t"/>
          <a:lstStyle>
            <a:lvl1pPr marL="0" indent="0" algn="ctr">
              <a:lnSpc>
                <a:spcPct val="100000"/>
              </a:lnSpc>
              <a:buNone/>
              <a:defRPr sz="1200" b="0" spc="0" baseline="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dirty="0"/>
              <a:t>Click to edit subtitle</a:t>
            </a:r>
          </a:p>
        </p:txBody>
      </p:sp>
      <p:sp>
        <p:nvSpPr>
          <p:cNvPr id="23" name="Text Placeholder 15"/>
          <p:cNvSpPr>
            <a:spLocks noGrp="1"/>
          </p:cNvSpPr>
          <p:nvPr>
            <p:ph type="body" sz="quarter" idx="21" hasCustomPrompt="1"/>
          </p:nvPr>
        </p:nvSpPr>
        <p:spPr>
          <a:xfrm>
            <a:off x="7835900" y="4696643"/>
            <a:ext cx="2653191" cy="275958"/>
          </a:xfrm>
        </p:spPr>
        <p:txBody>
          <a:bodyPr anchor="t"/>
          <a:lstStyle>
            <a:lvl1pPr marL="0" indent="0" algn="ctr">
              <a:lnSpc>
                <a:spcPct val="100000"/>
              </a:lnSpc>
              <a:buNone/>
              <a:defRPr sz="1200" b="1" cap="all" spc="300" baseline="0">
                <a:solidFill>
                  <a:schemeClr val="accent2"/>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dirty="0"/>
              <a:t>CLICK TO EDIT SUBTITLE</a:t>
            </a:r>
          </a:p>
        </p:txBody>
      </p:sp>
      <p:sp>
        <p:nvSpPr>
          <p:cNvPr id="24" name="Text Placeholder 15"/>
          <p:cNvSpPr>
            <a:spLocks noGrp="1"/>
          </p:cNvSpPr>
          <p:nvPr>
            <p:ph type="body" sz="quarter" idx="22" hasCustomPrompt="1"/>
          </p:nvPr>
        </p:nvSpPr>
        <p:spPr>
          <a:xfrm>
            <a:off x="7835900" y="4990780"/>
            <a:ext cx="2653191" cy="838520"/>
          </a:xfrm>
        </p:spPr>
        <p:txBody>
          <a:bodyPr anchor="t"/>
          <a:lstStyle>
            <a:lvl1pPr marL="0" indent="0" algn="ctr">
              <a:lnSpc>
                <a:spcPct val="100000"/>
              </a:lnSpc>
              <a:buNone/>
              <a:defRPr sz="1200" b="0" spc="0" baseline="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dirty="0"/>
              <a:t>Click to edit subtitle</a:t>
            </a:r>
          </a:p>
        </p:txBody>
      </p:sp>
    </p:spTree>
    <p:extLst>
      <p:ext uri="{BB962C8B-B14F-4D97-AF65-F5344CB8AC3E}">
        <p14:creationId xmlns:p14="http://schemas.microsoft.com/office/powerpoint/2010/main" val="2079727393"/>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re viktiga punkter med siffror">
    <p:spTree>
      <p:nvGrpSpPr>
        <p:cNvPr id="1" name=""/>
        <p:cNvGrpSpPr/>
        <p:nvPr/>
      </p:nvGrpSpPr>
      <p:grpSpPr>
        <a:xfrm>
          <a:off x="0" y="0"/>
          <a:ext cx="0" cy="0"/>
          <a:chOff x="0" y="0"/>
          <a:chExt cx="0" cy="0"/>
        </a:xfrm>
      </p:grpSpPr>
      <p:sp>
        <p:nvSpPr>
          <p:cNvPr id="8" name="Rectangle 7"/>
          <p:cNvSpPr/>
          <p:nvPr userDrawn="1"/>
        </p:nvSpPr>
        <p:spPr>
          <a:xfrm>
            <a:off x="258055" y="746975"/>
            <a:ext cx="11675890" cy="5852970"/>
          </a:xfrm>
          <a:prstGeom prst="rect">
            <a:avLst/>
          </a:prstGeom>
          <a:solidFill>
            <a:srgbClr val="F1F0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7" name="Text Placeholder 15"/>
          <p:cNvSpPr>
            <a:spLocks noGrp="1"/>
          </p:cNvSpPr>
          <p:nvPr>
            <p:ph type="body" sz="quarter" idx="16" hasCustomPrompt="1"/>
          </p:nvPr>
        </p:nvSpPr>
        <p:spPr>
          <a:xfrm>
            <a:off x="1676400" y="4696643"/>
            <a:ext cx="2653191" cy="275958"/>
          </a:xfrm>
        </p:spPr>
        <p:txBody>
          <a:bodyPr anchor="t"/>
          <a:lstStyle>
            <a:lvl1pPr marL="0" indent="0" algn="ctr">
              <a:lnSpc>
                <a:spcPct val="100000"/>
              </a:lnSpc>
              <a:buNone/>
              <a:defRPr sz="1200" b="1" cap="all" spc="300" baseline="0">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dirty="0"/>
              <a:t>CLICK TO EDIT SUBTITLE</a:t>
            </a:r>
          </a:p>
        </p:txBody>
      </p:sp>
      <p:sp>
        <p:nvSpPr>
          <p:cNvPr id="3" name="Title 2"/>
          <p:cNvSpPr>
            <a:spLocks noGrp="1"/>
          </p:cNvSpPr>
          <p:nvPr>
            <p:ph type="title" hasCustomPrompt="1"/>
          </p:nvPr>
        </p:nvSpPr>
        <p:spPr>
          <a:xfrm>
            <a:off x="571050" y="1636953"/>
            <a:ext cx="11025900" cy="556114"/>
          </a:xfrm>
        </p:spPr>
        <p:txBody>
          <a:bodyPr/>
          <a:lstStyle>
            <a:lvl1pPr algn="ctr">
              <a:defRPr/>
            </a:lvl1pPr>
          </a:lstStyle>
          <a:p>
            <a:r>
              <a:rPr lang="en-US" noProof="0" dirty="0"/>
              <a:t>Click to edit master title</a:t>
            </a:r>
          </a:p>
        </p:txBody>
      </p:sp>
      <p:sp>
        <p:nvSpPr>
          <p:cNvPr id="48" name="Text Placeholder 15"/>
          <p:cNvSpPr>
            <a:spLocks noGrp="1"/>
          </p:cNvSpPr>
          <p:nvPr>
            <p:ph type="body" sz="quarter" idx="17" hasCustomPrompt="1"/>
          </p:nvPr>
        </p:nvSpPr>
        <p:spPr>
          <a:xfrm>
            <a:off x="1676400" y="4990780"/>
            <a:ext cx="2653191" cy="838520"/>
          </a:xfrm>
        </p:spPr>
        <p:txBody>
          <a:bodyPr anchor="t"/>
          <a:lstStyle>
            <a:lvl1pPr marL="0" indent="0" algn="ctr">
              <a:lnSpc>
                <a:spcPct val="100000"/>
              </a:lnSpc>
              <a:buNone/>
              <a:defRPr sz="1200" b="0" spc="0" baseline="0">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dirty="0"/>
              <a:t>Click to edit subtitle</a:t>
            </a:r>
          </a:p>
        </p:txBody>
      </p:sp>
      <p:sp>
        <p:nvSpPr>
          <p:cNvPr id="51" name="Text Placeholder 15"/>
          <p:cNvSpPr>
            <a:spLocks noGrp="1"/>
          </p:cNvSpPr>
          <p:nvPr>
            <p:ph type="body" sz="quarter" idx="18" hasCustomPrompt="1"/>
          </p:nvPr>
        </p:nvSpPr>
        <p:spPr>
          <a:xfrm>
            <a:off x="4775200" y="4696643"/>
            <a:ext cx="2653191" cy="275958"/>
          </a:xfrm>
        </p:spPr>
        <p:txBody>
          <a:bodyPr anchor="t"/>
          <a:lstStyle>
            <a:lvl1pPr marL="0" indent="0" algn="ctr">
              <a:lnSpc>
                <a:spcPct val="100000"/>
              </a:lnSpc>
              <a:buNone/>
              <a:defRPr sz="1200" b="1" cap="all" spc="300" baseline="0">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dirty="0"/>
              <a:t>CLICK TO EDIT SUBTITLE</a:t>
            </a:r>
          </a:p>
        </p:txBody>
      </p:sp>
      <p:sp>
        <p:nvSpPr>
          <p:cNvPr id="52" name="Text Placeholder 15"/>
          <p:cNvSpPr>
            <a:spLocks noGrp="1"/>
          </p:cNvSpPr>
          <p:nvPr>
            <p:ph type="body" sz="quarter" idx="19" hasCustomPrompt="1"/>
          </p:nvPr>
        </p:nvSpPr>
        <p:spPr>
          <a:xfrm>
            <a:off x="4775200" y="4990780"/>
            <a:ext cx="2653191" cy="838520"/>
          </a:xfrm>
        </p:spPr>
        <p:txBody>
          <a:bodyPr anchor="t"/>
          <a:lstStyle>
            <a:lvl1pPr marL="0" indent="0" algn="ctr">
              <a:lnSpc>
                <a:spcPct val="100000"/>
              </a:lnSpc>
              <a:buNone/>
              <a:defRPr sz="1200" b="0" spc="0" baseline="0">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dirty="0"/>
              <a:t>Click to edit subtitle</a:t>
            </a:r>
          </a:p>
        </p:txBody>
      </p:sp>
      <p:sp>
        <p:nvSpPr>
          <p:cNvPr id="53" name="Text Placeholder 15"/>
          <p:cNvSpPr>
            <a:spLocks noGrp="1"/>
          </p:cNvSpPr>
          <p:nvPr>
            <p:ph type="body" sz="quarter" idx="20" hasCustomPrompt="1"/>
          </p:nvPr>
        </p:nvSpPr>
        <p:spPr>
          <a:xfrm>
            <a:off x="7835900" y="4696643"/>
            <a:ext cx="2653191" cy="275958"/>
          </a:xfrm>
        </p:spPr>
        <p:txBody>
          <a:bodyPr anchor="t"/>
          <a:lstStyle>
            <a:lvl1pPr marL="0" indent="0" algn="ctr">
              <a:lnSpc>
                <a:spcPct val="100000"/>
              </a:lnSpc>
              <a:buNone/>
              <a:defRPr sz="1200" b="1" cap="all" spc="300" baseline="0">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dirty="0"/>
              <a:t>CLICK TO EDIT SUBTITLE</a:t>
            </a:r>
          </a:p>
        </p:txBody>
      </p:sp>
      <p:sp>
        <p:nvSpPr>
          <p:cNvPr id="54" name="Text Placeholder 15"/>
          <p:cNvSpPr>
            <a:spLocks noGrp="1"/>
          </p:cNvSpPr>
          <p:nvPr>
            <p:ph type="body" sz="quarter" idx="21" hasCustomPrompt="1"/>
          </p:nvPr>
        </p:nvSpPr>
        <p:spPr>
          <a:xfrm>
            <a:off x="7835900" y="4990780"/>
            <a:ext cx="2653191" cy="838520"/>
          </a:xfrm>
        </p:spPr>
        <p:txBody>
          <a:bodyPr anchor="t"/>
          <a:lstStyle>
            <a:lvl1pPr marL="0" indent="0" algn="ctr">
              <a:lnSpc>
                <a:spcPct val="100000"/>
              </a:lnSpc>
              <a:buNone/>
              <a:defRPr sz="1200" b="0" spc="0" baseline="0">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dirty="0"/>
              <a:t>Click to edit subtitle</a:t>
            </a:r>
          </a:p>
        </p:txBody>
      </p:sp>
      <p:sp>
        <p:nvSpPr>
          <p:cNvPr id="13" name="Oval 12"/>
          <p:cNvSpPr/>
          <p:nvPr userDrawn="1"/>
        </p:nvSpPr>
        <p:spPr>
          <a:xfrm>
            <a:off x="2111370" y="2530609"/>
            <a:ext cx="1752600" cy="1752600"/>
          </a:xfrm>
          <a:prstGeom prst="ellipse">
            <a:avLst/>
          </a:prstGeom>
          <a:solidFill>
            <a:srgbClr val="FFFFFF"/>
          </a:solidFill>
          <a:ln>
            <a:noFill/>
          </a:ln>
          <a:effectLst>
            <a:outerShdw blurRad="50800" dist="38100" dir="5400000" algn="t"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noProof="0" dirty="0">
                <a:solidFill>
                  <a:schemeClr val="accent2"/>
                </a:solidFill>
                <a:latin typeface="AvenirNext LT Pro" charset="0"/>
                <a:ea typeface="AvenirNext LT Pro" charset="0"/>
                <a:cs typeface="AvenirNext LT Pro" charset="0"/>
              </a:rPr>
              <a:t>1</a:t>
            </a:r>
          </a:p>
        </p:txBody>
      </p:sp>
      <p:sp>
        <p:nvSpPr>
          <p:cNvPr id="14" name="Oval 13"/>
          <p:cNvSpPr/>
          <p:nvPr userDrawn="1"/>
        </p:nvSpPr>
        <p:spPr>
          <a:xfrm>
            <a:off x="5201929" y="2530609"/>
            <a:ext cx="1752600" cy="1752600"/>
          </a:xfrm>
          <a:prstGeom prst="ellipse">
            <a:avLst/>
          </a:prstGeom>
          <a:solidFill>
            <a:srgbClr val="FFFFFF"/>
          </a:solidFill>
          <a:ln>
            <a:noFill/>
          </a:ln>
          <a:effectLst>
            <a:outerShdw blurRad="50800" dist="38100" dir="5400000" algn="t"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noProof="0" dirty="0">
                <a:solidFill>
                  <a:schemeClr val="accent2"/>
                </a:solidFill>
                <a:latin typeface="AvenirNext LT Pro" charset="0"/>
                <a:ea typeface="AvenirNext LT Pro" charset="0"/>
                <a:cs typeface="AvenirNext LT Pro" charset="0"/>
              </a:rPr>
              <a:t>2</a:t>
            </a:r>
          </a:p>
        </p:txBody>
      </p:sp>
      <p:sp>
        <p:nvSpPr>
          <p:cNvPr id="15" name="Oval 14"/>
          <p:cNvSpPr/>
          <p:nvPr userDrawn="1"/>
        </p:nvSpPr>
        <p:spPr>
          <a:xfrm>
            <a:off x="8219392" y="2530609"/>
            <a:ext cx="1752600" cy="1752600"/>
          </a:xfrm>
          <a:prstGeom prst="ellipse">
            <a:avLst/>
          </a:prstGeom>
          <a:solidFill>
            <a:srgbClr val="FFFFFF"/>
          </a:solidFill>
          <a:ln>
            <a:noFill/>
          </a:ln>
          <a:effectLst>
            <a:outerShdw blurRad="50800" dist="38100" dir="5400000" algn="t"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noProof="0" dirty="0">
                <a:solidFill>
                  <a:schemeClr val="accent2"/>
                </a:solidFill>
                <a:latin typeface="AvenirNext LT Pro" charset="0"/>
                <a:ea typeface="AvenirNext LT Pro" charset="0"/>
                <a:cs typeface="AvenirNext LT Pro" charset="0"/>
              </a:rPr>
              <a:t>3</a:t>
            </a:r>
          </a:p>
        </p:txBody>
      </p:sp>
    </p:spTree>
    <p:extLst>
      <p:ext uri="{BB962C8B-B14F-4D97-AF65-F5344CB8AC3E}">
        <p14:creationId xmlns:p14="http://schemas.microsoft.com/office/powerpoint/2010/main" val="2047807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199684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Skärmdump Desktop">
    <p:spTree>
      <p:nvGrpSpPr>
        <p:cNvPr id="1" name=""/>
        <p:cNvGrpSpPr/>
        <p:nvPr/>
      </p:nvGrpSpPr>
      <p:grpSpPr>
        <a:xfrm>
          <a:off x="0" y="0"/>
          <a:ext cx="0" cy="0"/>
          <a:chOff x="0" y="0"/>
          <a:chExt cx="0" cy="0"/>
        </a:xfrm>
      </p:grpSpPr>
      <p:sp>
        <p:nvSpPr>
          <p:cNvPr id="16" name="Rectangle 15"/>
          <p:cNvSpPr/>
          <p:nvPr userDrawn="1"/>
        </p:nvSpPr>
        <p:spPr>
          <a:xfrm>
            <a:off x="258055" y="746975"/>
            <a:ext cx="11675890" cy="5852970"/>
          </a:xfrm>
          <a:prstGeom prst="rect">
            <a:avLst/>
          </a:prstGeom>
          <a:solidFill>
            <a:srgbClr val="F1F0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18" name="Group 17"/>
          <p:cNvGrpSpPr/>
          <p:nvPr userDrawn="1"/>
        </p:nvGrpSpPr>
        <p:grpSpPr>
          <a:xfrm>
            <a:off x="2094573" y="2509899"/>
            <a:ext cx="8002853" cy="4348101"/>
            <a:chOff x="2094573" y="2571684"/>
            <a:chExt cx="8002853" cy="4348101"/>
          </a:xfrm>
        </p:grpSpPr>
        <p:sp>
          <p:nvSpPr>
            <p:cNvPr id="19" name="Rectangle 18"/>
            <p:cNvSpPr/>
            <p:nvPr/>
          </p:nvSpPr>
          <p:spPr>
            <a:xfrm>
              <a:off x="2094573" y="2872287"/>
              <a:ext cx="8002853" cy="4047498"/>
            </a:xfrm>
            <a:prstGeom prst="rect">
              <a:avLst/>
            </a:prstGeom>
            <a:solidFill>
              <a:schemeClr val="bg1"/>
            </a:solidFill>
            <a:ln>
              <a:noFill/>
            </a:ln>
            <a:effectLst>
              <a:outerShdw blurRad="673100" sx="101000" sy="101000" algn="ctr"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20" name="Group 19"/>
            <p:cNvGrpSpPr/>
            <p:nvPr/>
          </p:nvGrpSpPr>
          <p:grpSpPr>
            <a:xfrm>
              <a:off x="2094573" y="2571684"/>
              <a:ext cx="8002853" cy="299550"/>
              <a:chOff x="2094573" y="801202"/>
              <a:chExt cx="8002853" cy="299550"/>
            </a:xfrm>
          </p:grpSpPr>
          <p:sp>
            <p:nvSpPr>
              <p:cNvPr id="21" name="Rektangel med rundade hörn på samma sida 26"/>
              <p:cNvSpPr/>
              <p:nvPr/>
            </p:nvSpPr>
            <p:spPr>
              <a:xfrm>
                <a:off x="2094573" y="801202"/>
                <a:ext cx="8002853" cy="299550"/>
              </a:xfrm>
              <a:prstGeom prst="round2Same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22" name="Grupp 30"/>
              <p:cNvGrpSpPr/>
              <p:nvPr/>
            </p:nvGrpSpPr>
            <p:grpSpPr>
              <a:xfrm>
                <a:off x="2281561" y="910086"/>
                <a:ext cx="449805" cy="81782"/>
                <a:chOff x="1123627" y="871780"/>
                <a:chExt cx="340963" cy="61993"/>
              </a:xfrm>
            </p:grpSpPr>
            <p:sp>
              <p:nvSpPr>
                <p:cNvPr id="24" name="Ellips 27"/>
                <p:cNvSpPr/>
                <p:nvPr/>
              </p:nvSpPr>
              <p:spPr>
                <a:xfrm>
                  <a:off x="1123627" y="871780"/>
                  <a:ext cx="61993" cy="6199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5" name="Ellips 28"/>
                <p:cNvSpPr/>
                <p:nvPr/>
              </p:nvSpPr>
              <p:spPr>
                <a:xfrm>
                  <a:off x="1263112" y="871780"/>
                  <a:ext cx="61993" cy="61993"/>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6" name="Ellips 29"/>
                <p:cNvSpPr/>
                <p:nvPr/>
              </p:nvSpPr>
              <p:spPr>
                <a:xfrm>
                  <a:off x="1402597" y="871780"/>
                  <a:ext cx="61993" cy="61993"/>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cxnSp>
            <p:nvCxnSpPr>
              <p:cNvPr id="23" name="Rak 34"/>
              <p:cNvCxnSpPr/>
              <p:nvPr/>
            </p:nvCxnSpPr>
            <p:spPr>
              <a:xfrm>
                <a:off x="2094573" y="1100752"/>
                <a:ext cx="8002853" cy="0"/>
              </a:xfrm>
              <a:prstGeom prst="line">
                <a:avLst/>
              </a:prstGeom>
              <a:ln>
                <a:solidFill>
                  <a:srgbClr val="EFEFEF"/>
                </a:solidFill>
              </a:ln>
            </p:spPr>
            <p:style>
              <a:lnRef idx="1">
                <a:schemeClr val="accent1"/>
              </a:lnRef>
              <a:fillRef idx="0">
                <a:schemeClr val="accent1"/>
              </a:fillRef>
              <a:effectRef idx="0">
                <a:schemeClr val="accent1"/>
              </a:effectRef>
              <a:fontRef idx="minor">
                <a:schemeClr val="tx1"/>
              </a:fontRef>
            </p:style>
          </p:cxnSp>
        </p:grpSp>
      </p:grpSp>
      <p:sp>
        <p:nvSpPr>
          <p:cNvPr id="2" name="Title 1"/>
          <p:cNvSpPr>
            <a:spLocks noGrp="1"/>
          </p:cNvSpPr>
          <p:nvPr>
            <p:ph type="title" hasCustomPrompt="1"/>
          </p:nvPr>
        </p:nvSpPr>
        <p:spPr>
          <a:xfrm>
            <a:off x="571050" y="1657017"/>
            <a:ext cx="11025900" cy="556114"/>
          </a:xfrm>
        </p:spPr>
        <p:txBody>
          <a:bodyPr/>
          <a:lstStyle>
            <a:lvl1pPr algn="ctr">
              <a:defRPr/>
            </a:lvl1pPr>
          </a:lstStyle>
          <a:p>
            <a:r>
              <a:rPr lang="en-US" noProof="0" dirty="0"/>
              <a:t>Click to edit master title</a:t>
            </a:r>
          </a:p>
        </p:txBody>
      </p:sp>
      <p:sp>
        <p:nvSpPr>
          <p:cNvPr id="28" name="Text Placeholder 15"/>
          <p:cNvSpPr>
            <a:spLocks noGrp="1"/>
          </p:cNvSpPr>
          <p:nvPr>
            <p:ph type="body" sz="quarter" idx="14" hasCustomPrompt="1"/>
          </p:nvPr>
        </p:nvSpPr>
        <p:spPr>
          <a:xfrm>
            <a:off x="3145822" y="1097747"/>
            <a:ext cx="5854422" cy="276130"/>
          </a:xfrm>
        </p:spPr>
        <p:txBody>
          <a:bodyPr anchor="b"/>
          <a:lstStyle>
            <a:lvl1pPr marL="0" indent="0" algn="ctr">
              <a:buNone/>
              <a:defRPr sz="1000" b="1">
                <a:solidFill>
                  <a:schemeClr val="accent2"/>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dirty="0"/>
              <a:t>Click to edit master subtitle style</a:t>
            </a:r>
          </a:p>
        </p:txBody>
      </p:sp>
      <p:sp>
        <p:nvSpPr>
          <p:cNvPr id="29" name="Text Placeholder 15"/>
          <p:cNvSpPr>
            <a:spLocks noGrp="1"/>
          </p:cNvSpPr>
          <p:nvPr>
            <p:ph type="body" sz="quarter" idx="15" hasCustomPrompt="1"/>
          </p:nvPr>
        </p:nvSpPr>
        <p:spPr>
          <a:xfrm>
            <a:off x="3145822" y="1329899"/>
            <a:ext cx="5854422" cy="276130"/>
          </a:xfrm>
        </p:spPr>
        <p:txBody>
          <a:bodyPr anchor="b"/>
          <a:lstStyle>
            <a:lvl1pPr marL="0" indent="0" algn="ctr">
              <a:buNone/>
              <a:defRPr sz="1000" b="0" cap="all" spc="300" baseline="0">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dirty="0"/>
              <a:t>CLICK TO EDIT MASTER SUBTITLE STYLE</a:t>
            </a:r>
          </a:p>
        </p:txBody>
      </p:sp>
      <p:sp>
        <p:nvSpPr>
          <p:cNvPr id="5" name="Picture Placeholder 4"/>
          <p:cNvSpPr>
            <a:spLocks noGrp="1"/>
          </p:cNvSpPr>
          <p:nvPr>
            <p:ph type="pic" sz="quarter" idx="16"/>
          </p:nvPr>
        </p:nvSpPr>
        <p:spPr>
          <a:xfrm>
            <a:off x="2094573" y="2813505"/>
            <a:ext cx="8003515" cy="4044495"/>
          </a:xfrm>
        </p:spPr>
        <p:txBody>
          <a:bodyPr/>
          <a:lstStyle/>
          <a:p>
            <a:r>
              <a:rPr lang="sv-SE" noProof="0"/>
              <a:t>Klicka på ikonen för att lägga till en bild</a:t>
            </a:r>
            <a:endParaRPr lang="en-US" noProof="0" dirty="0"/>
          </a:p>
        </p:txBody>
      </p:sp>
    </p:spTree>
    <p:extLst>
      <p:ext uri="{BB962C8B-B14F-4D97-AF65-F5344CB8AC3E}">
        <p14:creationId xmlns:p14="http://schemas.microsoft.com/office/powerpoint/2010/main" val="1452689584"/>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Skärmdump Mobil">
    <p:spTree>
      <p:nvGrpSpPr>
        <p:cNvPr id="1" name=""/>
        <p:cNvGrpSpPr/>
        <p:nvPr/>
      </p:nvGrpSpPr>
      <p:grpSpPr>
        <a:xfrm>
          <a:off x="0" y="0"/>
          <a:ext cx="0" cy="0"/>
          <a:chOff x="0" y="0"/>
          <a:chExt cx="0" cy="0"/>
        </a:xfrm>
      </p:grpSpPr>
      <p:sp>
        <p:nvSpPr>
          <p:cNvPr id="16" name="Rectangle 15"/>
          <p:cNvSpPr/>
          <p:nvPr userDrawn="1"/>
        </p:nvSpPr>
        <p:spPr>
          <a:xfrm>
            <a:off x="258055" y="746975"/>
            <a:ext cx="11675890" cy="5852970"/>
          </a:xfrm>
          <a:prstGeom prst="rect">
            <a:avLst/>
          </a:prstGeom>
          <a:solidFill>
            <a:srgbClr val="F1F0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p:cNvSpPr>
            <a:spLocks noGrp="1"/>
          </p:cNvSpPr>
          <p:nvPr>
            <p:ph type="title" hasCustomPrompt="1"/>
          </p:nvPr>
        </p:nvSpPr>
        <p:spPr>
          <a:xfrm>
            <a:off x="571050" y="1657017"/>
            <a:ext cx="11025900" cy="556114"/>
          </a:xfrm>
        </p:spPr>
        <p:txBody>
          <a:bodyPr/>
          <a:lstStyle>
            <a:lvl1pPr algn="ctr">
              <a:defRPr/>
            </a:lvl1pPr>
          </a:lstStyle>
          <a:p>
            <a:r>
              <a:rPr lang="en-US" noProof="0" dirty="0"/>
              <a:t>Click to edit master title</a:t>
            </a:r>
          </a:p>
        </p:txBody>
      </p:sp>
      <p:sp>
        <p:nvSpPr>
          <p:cNvPr id="28" name="Text Placeholder 15"/>
          <p:cNvSpPr>
            <a:spLocks noGrp="1"/>
          </p:cNvSpPr>
          <p:nvPr>
            <p:ph type="body" sz="quarter" idx="14" hasCustomPrompt="1"/>
          </p:nvPr>
        </p:nvSpPr>
        <p:spPr>
          <a:xfrm>
            <a:off x="3145822" y="1097747"/>
            <a:ext cx="5854422" cy="276130"/>
          </a:xfrm>
        </p:spPr>
        <p:txBody>
          <a:bodyPr anchor="b"/>
          <a:lstStyle>
            <a:lvl1pPr marL="0" indent="0" algn="ctr">
              <a:buNone/>
              <a:defRPr sz="1000" b="1">
                <a:solidFill>
                  <a:schemeClr val="accent2"/>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dirty="0"/>
              <a:t>Click to edit master subtitle style</a:t>
            </a:r>
          </a:p>
        </p:txBody>
      </p:sp>
      <p:sp>
        <p:nvSpPr>
          <p:cNvPr id="29" name="Text Placeholder 15"/>
          <p:cNvSpPr>
            <a:spLocks noGrp="1"/>
          </p:cNvSpPr>
          <p:nvPr>
            <p:ph type="body" sz="quarter" idx="15" hasCustomPrompt="1"/>
          </p:nvPr>
        </p:nvSpPr>
        <p:spPr>
          <a:xfrm>
            <a:off x="3145822" y="1329899"/>
            <a:ext cx="5854422" cy="276130"/>
          </a:xfrm>
        </p:spPr>
        <p:txBody>
          <a:bodyPr anchor="b"/>
          <a:lstStyle>
            <a:lvl1pPr marL="0" indent="0" algn="ctr">
              <a:buNone/>
              <a:defRPr sz="1000" b="0" cap="all" spc="300" baseline="0">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dirty="0"/>
              <a:t>CLICK TO EDIT MASTER SUBTITLE STYLE</a:t>
            </a:r>
          </a:p>
        </p:txBody>
      </p:sp>
      <p:grpSp>
        <p:nvGrpSpPr>
          <p:cNvPr id="17" name="Telefon"/>
          <p:cNvGrpSpPr/>
          <p:nvPr userDrawn="1"/>
        </p:nvGrpSpPr>
        <p:grpSpPr>
          <a:xfrm>
            <a:off x="4853320" y="2519561"/>
            <a:ext cx="2404896" cy="4902613"/>
            <a:chOff x="8226170" y="803708"/>
            <a:chExt cx="2810577" cy="5729632"/>
          </a:xfrm>
        </p:grpSpPr>
        <p:sp>
          <p:nvSpPr>
            <p:cNvPr id="27" name="Frihandsfigur 14"/>
            <p:cNvSpPr/>
            <p:nvPr/>
          </p:nvSpPr>
          <p:spPr>
            <a:xfrm>
              <a:off x="8226170" y="803708"/>
              <a:ext cx="2810577" cy="5729632"/>
            </a:xfrm>
            <a:custGeom>
              <a:avLst/>
              <a:gdLst>
                <a:gd name="connsiteX0" fmla="*/ 163288 w 2810577"/>
                <a:gd name="connsiteY0" fmla="*/ 650442 h 5729632"/>
                <a:gd name="connsiteX1" fmla="*/ 163288 w 2810577"/>
                <a:gd name="connsiteY1" fmla="*/ 5078442 h 5729632"/>
                <a:gd name="connsiteX2" fmla="*/ 2647288 w 2810577"/>
                <a:gd name="connsiteY2" fmla="*/ 5078442 h 5729632"/>
                <a:gd name="connsiteX3" fmla="*/ 2647288 w 2810577"/>
                <a:gd name="connsiteY3" fmla="*/ 650442 h 5729632"/>
                <a:gd name="connsiteX4" fmla="*/ 352924 w 2810577"/>
                <a:gd name="connsiteY4" fmla="*/ 0 h 5729632"/>
                <a:gd name="connsiteX5" fmla="*/ 2457653 w 2810577"/>
                <a:gd name="connsiteY5" fmla="*/ 0 h 5729632"/>
                <a:gd name="connsiteX6" fmla="*/ 2810577 w 2810577"/>
                <a:gd name="connsiteY6" fmla="*/ 352924 h 5729632"/>
                <a:gd name="connsiteX7" fmla="*/ 2810577 w 2810577"/>
                <a:gd name="connsiteY7" fmla="*/ 5376708 h 5729632"/>
                <a:gd name="connsiteX8" fmla="*/ 2457653 w 2810577"/>
                <a:gd name="connsiteY8" fmla="*/ 5729632 h 5729632"/>
                <a:gd name="connsiteX9" fmla="*/ 352924 w 2810577"/>
                <a:gd name="connsiteY9" fmla="*/ 5729632 h 5729632"/>
                <a:gd name="connsiteX10" fmla="*/ 0 w 2810577"/>
                <a:gd name="connsiteY10" fmla="*/ 5376708 h 5729632"/>
                <a:gd name="connsiteX11" fmla="*/ 0 w 2810577"/>
                <a:gd name="connsiteY11" fmla="*/ 352924 h 5729632"/>
                <a:gd name="connsiteX12" fmla="*/ 352924 w 2810577"/>
                <a:gd name="connsiteY12" fmla="*/ 0 h 5729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10577" h="5729632">
                  <a:moveTo>
                    <a:pt x="163288" y="650442"/>
                  </a:moveTo>
                  <a:lnTo>
                    <a:pt x="163288" y="5078442"/>
                  </a:lnTo>
                  <a:lnTo>
                    <a:pt x="2647288" y="5078442"/>
                  </a:lnTo>
                  <a:lnTo>
                    <a:pt x="2647288" y="650442"/>
                  </a:lnTo>
                  <a:close/>
                  <a:moveTo>
                    <a:pt x="352924" y="0"/>
                  </a:moveTo>
                  <a:lnTo>
                    <a:pt x="2457653" y="0"/>
                  </a:lnTo>
                  <a:cubicBezTo>
                    <a:pt x="2652568" y="0"/>
                    <a:pt x="2810577" y="158009"/>
                    <a:pt x="2810577" y="352924"/>
                  </a:cubicBezTo>
                  <a:lnTo>
                    <a:pt x="2810577" y="5376708"/>
                  </a:lnTo>
                  <a:cubicBezTo>
                    <a:pt x="2810577" y="5571623"/>
                    <a:pt x="2652568" y="5729632"/>
                    <a:pt x="2457653" y="5729632"/>
                  </a:cubicBezTo>
                  <a:lnTo>
                    <a:pt x="352924" y="5729632"/>
                  </a:lnTo>
                  <a:cubicBezTo>
                    <a:pt x="158009" y="5729632"/>
                    <a:pt x="0" y="5571623"/>
                    <a:pt x="0" y="5376708"/>
                  </a:cubicBezTo>
                  <a:lnTo>
                    <a:pt x="0" y="352924"/>
                  </a:lnTo>
                  <a:cubicBezTo>
                    <a:pt x="0" y="158009"/>
                    <a:pt x="158009" y="0"/>
                    <a:pt x="352924" y="0"/>
                  </a:cubicBezTo>
                  <a:close/>
                </a:path>
              </a:pathLst>
            </a:custGeom>
            <a:gradFill>
              <a:gsLst>
                <a:gs pos="0">
                  <a:schemeClr val="bg1"/>
                </a:gs>
                <a:gs pos="100000">
                  <a:srgbClr val="F8F8F8">
                    <a:lumMod val="74000"/>
                    <a:lumOff val="26000"/>
                  </a:srgbClr>
                </a:gs>
              </a:gsLst>
              <a:lin ang="5400000" scaled="1"/>
            </a:gradFill>
            <a:ln w="22225">
              <a:solidFill>
                <a:schemeClr val="bg1"/>
              </a:solidFill>
              <a:bevel/>
            </a:ln>
            <a:effectLst>
              <a:outerShdw blurRad="63500" dist="50800" dir="6000000" sx="102000" sy="102000" algn="ctr" rotWithShape="0">
                <a:prstClr val="black">
                  <a:alpha val="3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30" name="Hemnapp"/>
            <p:cNvSpPr/>
            <p:nvPr/>
          </p:nvSpPr>
          <p:spPr>
            <a:xfrm>
              <a:off x="9424515" y="6000802"/>
              <a:ext cx="413886" cy="413886"/>
            </a:xfrm>
            <a:prstGeom prst="ellipse">
              <a:avLst/>
            </a:prstGeom>
            <a:solidFill>
              <a:schemeClr val="bg1"/>
            </a:solidFill>
            <a:ln>
              <a:gradFill>
                <a:gsLst>
                  <a:gs pos="100000">
                    <a:schemeClr val="bg1"/>
                  </a:gs>
                  <a:gs pos="0">
                    <a:schemeClr val="bg2"/>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4" name="Picture Placeholder 3"/>
          <p:cNvSpPr>
            <a:spLocks noGrp="1"/>
          </p:cNvSpPr>
          <p:nvPr>
            <p:ph type="pic" sz="quarter" idx="16"/>
          </p:nvPr>
        </p:nvSpPr>
        <p:spPr>
          <a:xfrm>
            <a:off x="5010150" y="3079750"/>
            <a:ext cx="2092325" cy="3778250"/>
          </a:xfrm>
        </p:spPr>
        <p:txBody>
          <a:bodyPr/>
          <a:lstStyle/>
          <a:p>
            <a:r>
              <a:rPr lang="sv-SE" noProof="0"/>
              <a:t>Klicka på ikonen för att lägga till en bild</a:t>
            </a:r>
            <a:endParaRPr lang="en-US" noProof="0" dirty="0"/>
          </a:p>
        </p:txBody>
      </p:sp>
    </p:spTree>
    <p:extLst>
      <p:ext uri="{BB962C8B-B14F-4D97-AF65-F5344CB8AC3E}">
        <p14:creationId xmlns:p14="http://schemas.microsoft.com/office/powerpoint/2010/main" val="3000301578"/>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2_Walkin">
    <p:bg bwMode="gray">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8" name="Picture 17"/>
          <p:cNvPicPr>
            <a:picLocks noChangeAspect="1"/>
          </p:cNvPicPr>
          <p:nvPr userDrawn="1"/>
        </p:nvPicPr>
        <p:blipFill>
          <a:blip r:embed="rId2"/>
          <a:stretch>
            <a:fillRect/>
          </a:stretch>
        </p:blipFill>
        <p:spPr>
          <a:xfrm>
            <a:off x="-241655" y="1927276"/>
            <a:ext cx="7744259" cy="2106897"/>
          </a:xfrm>
          <a:prstGeom prst="rect">
            <a:avLst/>
          </a:prstGeom>
        </p:spPr>
      </p:pic>
      <p:sp>
        <p:nvSpPr>
          <p:cNvPr id="6" name="Rectangle 5"/>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3"/>
          <a:stretch>
            <a:fillRect/>
          </a:stretch>
        </p:blipFill>
        <p:spPr>
          <a:xfrm>
            <a:off x="453192" y="6087890"/>
            <a:ext cx="1427788" cy="304828"/>
          </a:xfrm>
          <a:prstGeom prst="rect">
            <a:avLst/>
          </a:prstGeom>
        </p:spPr>
      </p:pic>
    </p:spTree>
    <p:extLst>
      <p:ext uri="{BB962C8B-B14F-4D97-AF65-F5344CB8AC3E}">
        <p14:creationId xmlns:p14="http://schemas.microsoft.com/office/powerpoint/2010/main" val="28880896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chemeClr val="accent1"/>
        </a:solidFill>
        <a:effectLst/>
      </p:bgPr>
    </p:bg>
    <p:spTree>
      <p:nvGrpSpPr>
        <p:cNvPr id="1" name=""/>
        <p:cNvGrpSpPr/>
        <p:nvPr/>
      </p:nvGrpSpPr>
      <p:grpSpPr>
        <a:xfrm>
          <a:off x="0" y="0"/>
          <a:ext cx="0" cy="0"/>
          <a:chOff x="0" y="0"/>
          <a:chExt cx="0" cy="0"/>
        </a:xfrm>
      </p:grpSpPr>
      <p:sp>
        <p:nvSpPr>
          <p:cNvPr id="10" name="Rectangle 9"/>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2"/>
          <a:stretch>
            <a:fillRect/>
          </a:stretch>
        </p:blipFill>
        <p:spPr>
          <a:xfrm>
            <a:off x="453192" y="6087890"/>
            <a:ext cx="1427788" cy="304828"/>
          </a:xfrm>
          <a:prstGeom prst="rect">
            <a:avLst/>
          </a:prstGeom>
        </p:spPr>
      </p:pic>
      <p:pic>
        <p:nvPicPr>
          <p:cNvPr id="16" name="Picture 15"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8" name="Title 1"/>
          <p:cNvSpPr>
            <a:spLocks noGrp="1"/>
          </p:cNvSpPr>
          <p:nvPr>
            <p:ph type="title" hasCustomPrompt="1"/>
          </p:nvPr>
        </p:nvSpPr>
        <p:spPr bwMode="white">
          <a:xfrm>
            <a:off x="269302" y="1646860"/>
            <a:ext cx="8964185"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9" name="Text Placeholder 4"/>
          <p:cNvSpPr>
            <a:spLocks noGrp="1"/>
          </p:cNvSpPr>
          <p:nvPr>
            <p:ph type="body" sz="quarter" idx="12" hasCustomPrompt="1"/>
          </p:nvPr>
        </p:nvSpPr>
        <p:spPr bwMode="white">
          <a:xfrm>
            <a:off x="269301" y="3441247"/>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4193547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034290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93522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462218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572494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592282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491108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Blank">
    <p:bg>
      <p:bgPr>
        <a:solidFill>
          <a:srgbClr val="F8F8F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466595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69786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7873044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5354652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Customer Evidence Slide">
    <p:bg bwMode="gray">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8584">
                      <a:schemeClr val="tx2"/>
                    </a:gs>
                    <a:gs pos="57000">
                      <a:schemeClr val="tx2"/>
                    </a:gs>
                  </a:gsLst>
                  <a:lin ang="5400000" scaled="0"/>
                </a:gradFill>
              </a:defRPr>
            </a:lvl1pPr>
          </a:lstStyle>
          <a:p>
            <a:r>
              <a:rPr lang="en-US" dirty="0"/>
              <a:t>Customer evidence slide</a:t>
            </a:r>
          </a:p>
        </p:txBody>
      </p:sp>
      <p:sp>
        <p:nvSpPr>
          <p:cNvPr id="4" name="Picture Placeholder 3"/>
          <p:cNvSpPr>
            <a:spLocks noGrp="1"/>
          </p:cNvSpPr>
          <p:nvPr>
            <p:ph type="pic" sz="quarter" idx="10"/>
          </p:nvPr>
        </p:nvSpPr>
        <p:spPr bwMode="gray">
          <a:xfrm>
            <a:off x="269239" y="1406078"/>
            <a:ext cx="5378549" cy="1791549"/>
          </a:xfrm>
          <a:blipFill>
            <a:blip r:embed="rId2"/>
            <a:stretch>
              <a:fillRect/>
            </a:stretch>
          </a:blipFill>
        </p:spPr>
        <p:txBody>
          <a:bodyPr lIns="182880" tIns="146304" rIns="182880" bIns="146304">
            <a:noAutofit/>
          </a:bodyPr>
          <a:lstStyle>
            <a:lvl1pPr marL="0" indent="0">
              <a:buNone/>
              <a:defRPr lang="en-US" sz="2353" kern="1200" spc="0" baseline="0" dirty="0">
                <a:noFill/>
                <a:latin typeface="+mn-lt"/>
                <a:ea typeface="+mn-ea"/>
                <a:cs typeface="+mn-cs"/>
              </a:defRPr>
            </a:lvl1pPr>
            <a:lvl2pPr>
              <a:defRPr lang="en-US" sz="2353"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Click icon to add picture</a:t>
            </a:r>
            <a:endParaRPr lang="en-US" dirty="0"/>
          </a:p>
        </p:txBody>
      </p:sp>
      <p:sp>
        <p:nvSpPr>
          <p:cNvPr id="5" name="Rectangle 4"/>
          <p:cNvSpPr/>
          <p:nvPr userDrawn="1"/>
        </p:nvSpPr>
        <p:spPr bwMode="auto">
          <a:xfrm>
            <a:off x="6095999" y="4773828"/>
            <a:ext cx="5829081" cy="179310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5439">
                    <a:srgbClr val="F8F8F8"/>
                  </a:gs>
                  <a:gs pos="10000">
                    <a:srgbClr val="F8F8F8"/>
                  </a:gs>
                </a:gsLst>
                <a:lin ang="5400000" scaled="0"/>
              </a:gradFill>
            </a:endParaRPr>
          </a:p>
        </p:txBody>
      </p:sp>
      <p:sp>
        <p:nvSpPr>
          <p:cNvPr id="6" name="Picture Placeholder 3"/>
          <p:cNvSpPr>
            <a:spLocks noGrp="1"/>
          </p:cNvSpPr>
          <p:nvPr>
            <p:ph type="pic" sz="quarter" idx="11" hasCustomPrompt="1"/>
          </p:nvPr>
        </p:nvSpPr>
        <p:spPr bwMode="gray">
          <a:xfrm>
            <a:off x="6096000" y="1406078"/>
            <a:ext cx="5826762" cy="3366196"/>
          </a:xfrm>
          <a:blipFill>
            <a:blip r:embed="rId3"/>
            <a:stretch>
              <a:fillRect/>
            </a:stretch>
          </a:blipFill>
        </p:spPr>
        <p:txBody>
          <a:bodyPr lIns="182880" tIns="146304" rIns="182880" bIns="146304">
            <a:noAutofit/>
          </a:bodyPr>
          <a:lstStyle>
            <a:lvl1pPr marL="0" indent="0">
              <a:buNone/>
              <a:defRPr lang="en-US" sz="2353" kern="1200" spc="0" baseline="0" dirty="0">
                <a:gradFill>
                  <a:gsLst>
                    <a:gs pos="1250">
                      <a:schemeClr val="tx1"/>
                    </a:gs>
                    <a:gs pos="100000">
                      <a:schemeClr val="tx1"/>
                    </a:gs>
                  </a:gsLst>
                  <a:lin ang="5400000" scaled="0"/>
                </a:gradFill>
                <a:latin typeface="+mn-lt"/>
                <a:ea typeface="+mn-ea"/>
                <a:cs typeface="+mn-cs"/>
              </a:defRPr>
            </a:lvl1pPr>
            <a:lvl2pPr algn="ctr">
              <a:defRPr lang="en-US" sz="2353"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dirty="0"/>
              <a:t>Your image here</a:t>
            </a:r>
          </a:p>
        </p:txBody>
      </p:sp>
      <p:cxnSp>
        <p:nvCxnSpPr>
          <p:cNvPr id="7" name="Straight Connector 6"/>
          <p:cNvCxnSpPr/>
          <p:nvPr userDrawn="1"/>
        </p:nvCxnSpPr>
        <p:spPr>
          <a:xfrm>
            <a:off x="5871894" y="1801029"/>
            <a:ext cx="0" cy="4662019"/>
          </a:xfrm>
          <a:prstGeom prst="line">
            <a:avLst/>
          </a:prstGeom>
          <a:ln w="3175">
            <a:solidFill>
              <a:schemeClr val="tx1">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269239" y="3197079"/>
            <a:ext cx="5378549" cy="3369853"/>
          </a:xfrm>
        </p:spPr>
        <p:txBody>
          <a:bodyPr lIns="182880" tIns="146304" rIns="182880" bIns="146304">
            <a:noAutofit/>
          </a:bodyPr>
          <a:lstStyle>
            <a:lvl1pPr marL="0" indent="0">
              <a:buNone/>
              <a:defRPr sz="2353">
                <a:latin typeface="+mn-lt"/>
              </a:defRPr>
            </a:lvl1pPr>
          </a:lstStyle>
          <a:p>
            <a:pPr lvl="0"/>
            <a:r>
              <a:rPr lang="en-US"/>
              <a:t>Edit Master text styles</a:t>
            </a:r>
          </a:p>
        </p:txBody>
      </p:sp>
      <p:sp>
        <p:nvSpPr>
          <p:cNvPr id="15" name="Text Placeholder 14"/>
          <p:cNvSpPr>
            <a:spLocks noGrp="1"/>
          </p:cNvSpPr>
          <p:nvPr>
            <p:ph type="body" sz="quarter" idx="13"/>
          </p:nvPr>
        </p:nvSpPr>
        <p:spPr>
          <a:xfrm>
            <a:off x="6096001" y="4773828"/>
            <a:ext cx="5826761" cy="1791549"/>
          </a:xfrm>
        </p:spPr>
        <p:txBody>
          <a:bodyPr lIns="182880" tIns="146304" rIns="182880" bIns="146304" anchor="ctr">
            <a:noAutofit/>
          </a:bodyPr>
          <a:lstStyle>
            <a:lvl1pPr marL="0" indent="0" algn="ctr">
              <a:buNone/>
              <a:defRPr sz="3137">
                <a:gradFill>
                  <a:gsLst>
                    <a:gs pos="27434">
                      <a:srgbClr val="FFFFFF"/>
                    </a:gs>
                    <a:gs pos="54000">
                      <a:srgbClr val="FFFFFF"/>
                    </a:gs>
                  </a:gsLst>
                  <a:lin ang="5400000" scaled="0"/>
                </a:gradFill>
                <a:latin typeface="+mj-lt"/>
              </a:defRPr>
            </a:lvl1pPr>
          </a:lstStyle>
          <a:p>
            <a:pPr lvl="0"/>
            <a:r>
              <a:rPr lang="en-US"/>
              <a:t>Edit Master text styles</a:t>
            </a:r>
          </a:p>
        </p:txBody>
      </p:sp>
    </p:spTree>
    <p:extLst>
      <p:ext uri="{BB962C8B-B14F-4D97-AF65-F5344CB8AC3E}">
        <p14:creationId xmlns:p14="http://schemas.microsoft.com/office/powerpoint/2010/main" val="21418814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066548" cy="1158793"/>
          </a:xfrm>
          <a:noFill/>
        </p:spPr>
        <p:txBody>
          <a:bodyPr wrap="square" tIns="91440" bIns="91440" anchor="t" anchorCtr="0">
            <a:spAutoFit/>
          </a:bodyPr>
          <a:lstStyle>
            <a:lvl1pPr>
              <a:defRPr sz="7058" spc="-98" baseline="0">
                <a:gradFill>
                  <a:gsLst>
                    <a:gs pos="8850">
                      <a:schemeClr val="tx1"/>
                    </a:gs>
                    <a:gs pos="23894">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8067822" cy="724246"/>
          </a:xfrm>
          <a:noFill/>
        </p:spPr>
        <p:txBody>
          <a:bodyPr wrap="square" lIns="182880" tIns="146304" rIns="182880" bIns="146304">
            <a:spAutoFit/>
          </a:bodyPr>
          <a:lstStyle>
            <a:lvl1pPr marL="0" indent="0">
              <a:spcBef>
                <a:spcPts val="0"/>
              </a:spcBef>
              <a:buNone/>
              <a:defRPr sz="3137" spc="0" baseline="0">
                <a:gradFill>
                  <a:gsLst>
                    <a:gs pos="8850">
                      <a:schemeClr val="tx1"/>
                    </a:gs>
                    <a:gs pos="23894">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1461686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067822" cy="1158793"/>
          </a:xfrm>
          <a:noFill/>
        </p:spPr>
        <p:txBody>
          <a:bodyPr wrap="square" tIns="91440" bIns="91440" anchor="t" anchorCtr="0">
            <a:spAutoFit/>
          </a:bodyPr>
          <a:lstStyle>
            <a:lvl1pPr>
              <a:defRPr sz="7058" spc="-98" baseline="0">
                <a:gradFill>
                  <a:gsLst>
                    <a:gs pos="10619">
                      <a:schemeClr val="tx1"/>
                    </a:gs>
                    <a:gs pos="26549">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21958849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43366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6118265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4200682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39749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Blank">
    <p:bg>
      <p:bgPr>
        <a:solidFill>
          <a:srgbClr val="F2F2F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503808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15597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957861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11407268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1506812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4.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6B32247-2DB2-4CD1-88C4-39A5F2CB1270}" type="datetimeFigureOut">
              <a:rPr lang="en-US" smtClean="0"/>
              <a:t>3/9/2018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D1B64AD-B1CE-4C2F-876E-3CB0C77E1351}" type="slidenum">
              <a:rPr lang="en-US" smtClean="0"/>
              <a:t>‹#›</a:t>
            </a:fld>
            <a:endParaRPr lang="en-US"/>
          </a:p>
        </p:txBody>
      </p:sp>
    </p:spTree>
    <p:extLst>
      <p:ext uri="{BB962C8B-B14F-4D97-AF65-F5344CB8AC3E}">
        <p14:creationId xmlns:p14="http://schemas.microsoft.com/office/powerpoint/2010/main" val="633337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bg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pic>
        <p:nvPicPr>
          <p:cNvPr id="7" name="Picture 6">
            <a:extLst>
              <a:ext uri="{FF2B5EF4-FFF2-40B4-BE49-F238E27FC236}">
                <a16:creationId xmlns:a16="http://schemas.microsoft.com/office/drawing/2014/main" id="{9997CB8D-36FF-43CF-86DF-54192446E049}"/>
              </a:ext>
            </a:extLst>
          </p:cNvPr>
          <p:cNvPicPr>
            <a:picLocks noChangeAspect="1"/>
          </p:cNvPicPr>
          <p:nvPr userDrawn="1"/>
        </p:nvPicPr>
        <p:blipFill>
          <a:blip r:embed="rId3"/>
          <a:stretch>
            <a:fillRect/>
          </a:stretch>
        </p:blipFill>
        <p:spPr>
          <a:xfrm>
            <a:off x="6487495" y="2084172"/>
            <a:ext cx="5437187" cy="4482760"/>
          </a:xfrm>
          <a:prstGeom prst="rect">
            <a:avLst/>
          </a:prstGeom>
        </p:spPr>
      </p:pic>
      <p:sp>
        <p:nvSpPr>
          <p:cNvPr id="8" name="TextBox 7">
            <a:extLst>
              <a:ext uri="{FF2B5EF4-FFF2-40B4-BE49-F238E27FC236}">
                <a16:creationId xmlns:a16="http://schemas.microsoft.com/office/drawing/2014/main" id="{233C4521-B2BD-4F4A-8089-E40A421A7CA0}"/>
              </a:ext>
            </a:extLst>
          </p:cNvPr>
          <p:cNvSpPr txBox="1"/>
          <p:nvPr userDrawn="1"/>
        </p:nvSpPr>
        <p:spPr>
          <a:xfrm>
            <a:off x="274772" y="2074211"/>
            <a:ext cx="6058664" cy="941520"/>
          </a:xfrm>
          <a:prstGeom prst="rect">
            <a:avLst/>
          </a:prstGeom>
          <a:noFill/>
        </p:spPr>
        <p:txBody>
          <a:bodyPr wrap="none" lIns="179285" tIns="143428" rIns="179285" bIns="143428" rtlCol="0">
            <a:spAutoFit/>
          </a:bodyPr>
          <a:lstStyle/>
          <a:p>
            <a:pPr>
              <a:lnSpc>
                <a:spcPct val="90000"/>
              </a:lnSpc>
              <a:spcAft>
                <a:spcPts val="588"/>
              </a:spcAft>
            </a:pPr>
            <a:r>
              <a:rPr lang="en-US" sz="4705" dirty="0">
                <a:gradFill>
                  <a:gsLst>
                    <a:gs pos="2917">
                      <a:schemeClr val="tx1"/>
                    </a:gs>
                    <a:gs pos="30000">
                      <a:schemeClr val="tx1"/>
                    </a:gs>
                  </a:gsLst>
                  <a:lin ang="5400000" scaled="0"/>
                </a:gradFill>
                <a:latin typeface="+mj-lt"/>
              </a:rPr>
              <a:t>Microsoft Tech Summit</a:t>
            </a:r>
          </a:p>
        </p:txBody>
      </p:sp>
      <p:sp>
        <p:nvSpPr>
          <p:cNvPr id="10" name="TextBox 9">
            <a:extLst>
              <a:ext uri="{FF2B5EF4-FFF2-40B4-BE49-F238E27FC236}">
                <a16:creationId xmlns:a16="http://schemas.microsoft.com/office/drawing/2014/main" id="{15658542-A774-494D-A87E-4B0119BEC501}"/>
              </a:ext>
            </a:extLst>
          </p:cNvPr>
          <p:cNvSpPr txBox="1"/>
          <p:nvPr userDrawn="1"/>
        </p:nvSpPr>
        <p:spPr>
          <a:xfrm>
            <a:off x="274771" y="2745071"/>
            <a:ext cx="5278891" cy="1146409"/>
          </a:xfrm>
          <a:prstGeom prst="rect">
            <a:avLst/>
          </a:prstGeom>
          <a:noFill/>
        </p:spPr>
        <p:txBody>
          <a:bodyPr wrap="none" lIns="179285" tIns="143428" rIns="179285" bIns="143428" rtlCol="0">
            <a:spAutoFit/>
          </a:bodyPr>
          <a:lstStyle/>
          <a:p>
            <a:pPr marL="0" indent="0">
              <a:lnSpc>
                <a:spcPct val="114000"/>
              </a:lnSpc>
              <a:spcAft>
                <a:spcPts val="588"/>
              </a:spcAft>
              <a:buFont typeface="Arial" panose="020B0604020202020204" pitchFamily="34" charset="0"/>
              <a:buNone/>
            </a:pPr>
            <a:r>
              <a:rPr lang="en-US" sz="2549" spc="-29" baseline="0" dirty="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t>Build your cloud skills with the latest</a:t>
            </a:r>
            <a:br>
              <a:rPr lang="en-US" sz="2549" spc="-29" baseline="0" dirty="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br>
            <a:r>
              <a:rPr lang="en-US" sz="2549" spc="-29" baseline="0" dirty="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t>in Azure and Microsoft 365  </a:t>
            </a:r>
          </a:p>
        </p:txBody>
      </p:sp>
    </p:spTree>
    <p:extLst>
      <p:ext uri="{BB962C8B-B14F-4D97-AF65-F5344CB8AC3E}">
        <p14:creationId xmlns:p14="http://schemas.microsoft.com/office/powerpoint/2010/main" val="4183386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6274911" cy="1793090"/>
          </a:xfrm>
          <a:noFill/>
        </p:spPr>
        <p:txBody>
          <a:bodyPr lIns="146304" tIns="91440" rIns="146304" bIns="91440" anchor="b" anchorCtr="0"/>
          <a:lstStyle>
            <a:lvl1pPr>
              <a:defRPr sz="4705"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878574"/>
            <a:ext cx="5378487" cy="1792326"/>
          </a:xfrm>
          <a:noFill/>
        </p:spPr>
        <p:txBody>
          <a:bodyPr lIns="164592" tIns="109728" rIns="164592" bIns="109728">
            <a:noAutofit/>
          </a:bodyPr>
          <a:lstStyle>
            <a:lvl1pPr marL="0" indent="0">
              <a:spcBef>
                <a:spcPts val="0"/>
              </a:spcBef>
              <a:buNone/>
              <a:defRPr sz="2745"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pic>
        <p:nvPicPr>
          <p:cNvPr id="7" name="Picture 6">
            <a:extLst>
              <a:ext uri="{FF2B5EF4-FFF2-40B4-BE49-F238E27FC236}">
                <a16:creationId xmlns:a16="http://schemas.microsoft.com/office/drawing/2014/main" id="{6919AEE2-BA39-4A01-8EE0-D03C0F4BB9EA}"/>
              </a:ext>
            </a:extLst>
          </p:cNvPr>
          <p:cNvPicPr>
            <a:picLocks noChangeAspect="1"/>
          </p:cNvPicPr>
          <p:nvPr userDrawn="1"/>
        </p:nvPicPr>
        <p:blipFill>
          <a:blip r:embed="rId3"/>
          <a:stretch>
            <a:fillRect/>
          </a:stretch>
        </p:blipFill>
        <p:spPr>
          <a:xfrm>
            <a:off x="6487495" y="2084172"/>
            <a:ext cx="5437187" cy="4482760"/>
          </a:xfrm>
          <a:prstGeom prst="rect">
            <a:avLst/>
          </a:prstGeom>
        </p:spPr>
      </p:pic>
    </p:spTree>
    <p:extLst>
      <p:ext uri="{BB962C8B-B14F-4D97-AF65-F5344CB8AC3E}">
        <p14:creationId xmlns:p14="http://schemas.microsoft.com/office/powerpoint/2010/main" val="36769603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08157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09924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dirty="0"/>
              <a:t>Click to edit Master text styles</a:t>
            </a:r>
          </a:p>
          <a:p>
            <a:pPr marL="698746" marR="0" lvl="1" indent="-448193" algn="l" defTabSz="914367" rtl="0" eaLnBrk="1" fontAlgn="auto" latinLnBrk="0" hangingPunct="1">
              <a:lnSpc>
                <a:spcPct val="90000"/>
              </a:lnSpc>
              <a:spcBef>
                <a:spcPct val="20000"/>
              </a:spcBef>
              <a:spcAft>
                <a:spcPts val="0"/>
              </a:spcAft>
              <a:buClrTx/>
              <a:buSzPct val="90000"/>
              <a:tabLst/>
            </a:pPr>
            <a:r>
              <a:rPr lang="en-US" dirty="0"/>
              <a:t>Second level</a:t>
            </a:r>
          </a:p>
          <a:p>
            <a:pPr marL="890161" marR="0" lvl="2" indent="-448193" algn="l" defTabSz="914367" rtl="0" eaLnBrk="1" fontAlgn="auto" latinLnBrk="0" hangingPunct="1">
              <a:lnSpc>
                <a:spcPct val="90000"/>
              </a:lnSpc>
              <a:spcBef>
                <a:spcPct val="20000"/>
              </a:spcBef>
              <a:spcAft>
                <a:spcPts val="0"/>
              </a:spcAft>
              <a:buClrTx/>
              <a:buSzPct val="90000"/>
              <a:tabLst/>
            </a:pPr>
            <a:r>
              <a:rPr lang="en-US" dirty="0"/>
              <a:t>Third level</a:t>
            </a:r>
          </a:p>
          <a:p>
            <a:pPr marL="1087802" marR="0" lvl="3" indent="-448193" algn="l" defTabSz="914367" rtl="0" eaLnBrk="1" fontAlgn="auto" latinLnBrk="0" hangingPunct="1">
              <a:lnSpc>
                <a:spcPct val="90000"/>
              </a:lnSpc>
              <a:spcBef>
                <a:spcPct val="20000"/>
              </a:spcBef>
              <a:spcAft>
                <a:spcPts val="0"/>
              </a:spcAft>
              <a:buClrTx/>
              <a:buSzPct val="90000"/>
              <a:tabLst/>
            </a:pPr>
            <a:r>
              <a:rPr lang="en-US" dirty="0"/>
              <a:t>Fourth level</a:t>
            </a:r>
          </a:p>
          <a:p>
            <a:pPr marL="1285443" marR="0" lvl="4" indent="-448193" algn="l" defTabSz="914367" rtl="0" eaLnBrk="1" fontAlgn="auto" latinLnBrk="0" hangingPunct="1">
              <a:lnSpc>
                <a:spcPct val="90000"/>
              </a:lnSpc>
              <a:spcBef>
                <a:spcPct val="20000"/>
              </a:spcBef>
              <a:spcAft>
                <a:spcPts val="0"/>
              </a:spcAft>
              <a:buClrTx/>
              <a:buSzPct val="90000"/>
              <a:tabLst/>
            </a:pPr>
            <a:r>
              <a:rPr lang="en-US" dirty="0"/>
              <a:t>Fifth level</a:t>
            </a:r>
          </a:p>
        </p:txBody>
      </p:sp>
    </p:spTree>
    <p:extLst>
      <p:ext uri="{BB962C8B-B14F-4D97-AF65-F5344CB8AC3E}">
        <p14:creationId xmlns:p14="http://schemas.microsoft.com/office/powerpoint/2010/main" val="34268129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2927335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dirty="0"/>
              <a:t>Click to edit Master text styles</a:t>
            </a:r>
          </a:p>
          <a:p>
            <a:pPr marL="418625" marR="0" lvl="1" indent="-16807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Second level</a:t>
            </a:r>
          </a:p>
          <a:p>
            <a:pPr marL="627160" marR="0" lvl="2" indent="-185191"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Third level</a:t>
            </a:r>
          </a:p>
          <a:p>
            <a:pPr marL="812350" marR="0" lvl="3" indent="-17274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Fourth level</a:t>
            </a:r>
          </a:p>
          <a:p>
            <a:pPr marL="1003766" marR="0" lvl="4" indent="-16651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Fifth level</a:t>
            </a:r>
          </a:p>
        </p:txBody>
      </p:sp>
    </p:spTree>
    <p:extLst>
      <p:ext uri="{BB962C8B-B14F-4D97-AF65-F5344CB8AC3E}">
        <p14:creationId xmlns:p14="http://schemas.microsoft.com/office/powerpoint/2010/main" val="3866110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3577194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5069001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16598657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572999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048334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18949784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58455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80987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23997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Title Only">
    <p:bg>
      <p:bgPr>
        <a:solidFill>
          <a:srgbClr val="F8F8F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4949061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3317741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13004696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2.xml><?xml version="1.0" encoding="utf-8"?>
<p:sldLayout xmlns:a="http://schemas.openxmlformats.org/drawingml/2006/main" xmlns:r="http://schemas.openxmlformats.org/officeDocument/2006/relationships" xmlns:p="http://schemas.openxmlformats.org/presentationml/2006/main" userDrawn="1">
  <p:cSld name="Customer Evidence Slid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8584">
                      <a:schemeClr val="tx2"/>
                    </a:gs>
                    <a:gs pos="57000">
                      <a:schemeClr val="tx2"/>
                    </a:gs>
                  </a:gsLst>
                  <a:lin ang="5400000" scaled="0"/>
                </a:gradFill>
              </a:defRPr>
            </a:lvl1pPr>
          </a:lstStyle>
          <a:p>
            <a:r>
              <a:rPr lang="en-US"/>
              <a:t>Customer evidence slide</a:t>
            </a:r>
          </a:p>
        </p:txBody>
      </p:sp>
      <p:sp>
        <p:nvSpPr>
          <p:cNvPr id="4" name="Picture Placeholder 3"/>
          <p:cNvSpPr>
            <a:spLocks noGrp="1"/>
          </p:cNvSpPr>
          <p:nvPr>
            <p:ph type="pic" sz="quarter" idx="10"/>
          </p:nvPr>
        </p:nvSpPr>
        <p:spPr bwMode="gray">
          <a:xfrm>
            <a:off x="269239" y="1406079"/>
            <a:ext cx="5378549" cy="1791549"/>
          </a:xfrm>
          <a:blipFill>
            <a:blip r:embed="rId2"/>
            <a:stretch>
              <a:fillRect/>
            </a:stretch>
          </a:blipFill>
        </p:spPr>
        <p:txBody>
          <a:bodyPr lIns="182880" tIns="146304" rIns="182880" bIns="146304">
            <a:noAutofit/>
          </a:bodyPr>
          <a:lstStyle>
            <a:lvl1pPr marL="0" indent="0">
              <a:buNone/>
              <a:defRPr lang="en-US" sz="2353" kern="1200" spc="0" baseline="0" dirty="0">
                <a:noFill/>
                <a:latin typeface="+mn-lt"/>
                <a:ea typeface="+mn-ea"/>
                <a:cs typeface="+mn-cs"/>
              </a:defRPr>
            </a:lvl1pPr>
            <a:lvl2pPr>
              <a:defRPr lang="en-US" sz="2353"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14192" rtl="0" eaLnBrk="1" fontAlgn="auto" latinLnBrk="0" hangingPunct="1">
              <a:lnSpc>
                <a:spcPct val="90000"/>
              </a:lnSpc>
              <a:spcBef>
                <a:spcPct val="20000"/>
              </a:spcBef>
              <a:spcAft>
                <a:spcPts val="0"/>
              </a:spcAft>
              <a:buClrTx/>
              <a:buSzPct val="90000"/>
              <a:buFont typeface="Arial" pitchFamily="34" charset="0"/>
              <a:buNone/>
              <a:tabLst/>
            </a:pPr>
            <a:r>
              <a:rPr lang="en-US"/>
              <a:t>Click icon to add picture</a:t>
            </a:r>
          </a:p>
        </p:txBody>
      </p:sp>
      <p:sp>
        <p:nvSpPr>
          <p:cNvPr id="5" name="Rectangle 4"/>
          <p:cNvSpPr/>
          <p:nvPr userDrawn="1"/>
        </p:nvSpPr>
        <p:spPr bwMode="auto">
          <a:xfrm>
            <a:off x="6095999" y="4773828"/>
            <a:ext cx="5829081" cy="179310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59" tIns="143407" rIns="179259" bIns="143407" numCol="1" rtlCol="0" anchor="ctr" anchorCtr="0" compatLnSpc="1">
            <a:prstTxWarp prst="textNoShape">
              <a:avLst/>
            </a:prstTxWarp>
          </a:bodyPr>
          <a:lstStyle/>
          <a:p>
            <a:pPr algn="ctr" defTabSz="913927" fontAlgn="base">
              <a:spcBef>
                <a:spcPct val="0"/>
              </a:spcBef>
              <a:spcAft>
                <a:spcPct val="0"/>
              </a:spcAft>
            </a:pPr>
            <a:endParaRPr lang="en-US" sz="1961">
              <a:gradFill>
                <a:gsLst>
                  <a:gs pos="5439">
                    <a:srgbClr val="F8F8F8"/>
                  </a:gs>
                  <a:gs pos="10000">
                    <a:srgbClr val="F8F8F8"/>
                  </a:gs>
                </a:gsLst>
                <a:lin ang="5400000" scaled="0"/>
              </a:gradFill>
            </a:endParaRPr>
          </a:p>
        </p:txBody>
      </p:sp>
      <p:sp>
        <p:nvSpPr>
          <p:cNvPr id="6" name="Picture Placeholder 3"/>
          <p:cNvSpPr>
            <a:spLocks noGrp="1"/>
          </p:cNvSpPr>
          <p:nvPr>
            <p:ph type="pic" sz="quarter" idx="11" hasCustomPrompt="1"/>
          </p:nvPr>
        </p:nvSpPr>
        <p:spPr bwMode="gray">
          <a:xfrm>
            <a:off x="6096000" y="1406078"/>
            <a:ext cx="5826762" cy="3366196"/>
          </a:xfrm>
          <a:blipFill>
            <a:blip r:embed="rId3"/>
            <a:stretch>
              <a:fillRect/>
            </a:stretch>
          </a:blipFill>
        </p:spPr>
        <p:txBody>
          <a:bodyPr lIns="182880" tIns="146304" rIns="182880" bIns="146304">
            <a:noAutofit/>
          </a:bodyPr>
          <a:lstStyle>
            <a:lvl1pPr marL="0" indent="0">
              <a:buNone/>
              <a:defRPr lang="en-US" sz="2353" kern="1200" spc="0" baseline="0" dirty="0">
                <a:gradFill>
                  <a:gsLst>
                    <a:gs pos="1250">
                      <a:schemeClr val="tx1"/>
                    </a:gs>
                    <a:gs pos="100000">
                      <a:schemeClr val="tx1"/>
                    </a:gs>
                  </a:gsLst>
                  <a:lin ang="5400000" scaled="0"/>
                </a:gradFill>
                <a:latin typeface="+mn-lt"/>
                <a:ea typeface="+mn-ea"/>
                <a:cs typeface="+mn-cs"/>
              </a:defRPr>
            </a:lvl1pPr>
            <a:lvl2pPr algn="ctr">
              <a:defRPr lang="en-US" sz="2353"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14192" rtl="0" eaLnBrk="1" fontAlgn="auto" latinLnBrk="0" hangingPunct="1">
              <a:lnSpc>
                <a:spcPct val="90000"/>
              </a:lnSpc>
              <a:spcBef>
                <a:spcPct val="20000"/>
              </a:spcBef>
              <a:spcAft>
                <a:spcPts val="0"/>
              </a:spcAft>
              <a:buClrTx/>
              <a:buSzPct val="90000"/>
              <a:buFont typeface="Arial" pitchFamily="34" charset="0"/>
              <a:buNone/>
              <a:tabLst/>
            </a:pPr>
            <a:r>
              <a:rPr lang="en-US"/>
              <a:t>Your image here</a:t>
            </a:r>
          </a:p>
        </p:txBody>
      </p:sp>
      <p:cxnSp>
        <p:nvCxnSpPr>
          <p:cNvPr id="7" name="Straight Connector 6"/>
          <p:cNvCxnSpPr/>
          <p:nvPr userDrawn="1"/>
        </p:nvCxnSpPr>
        <p:spPr>
          <a:xfrm>
            <a:off x="5871894" y="1801029"/>
            <a:ext cx="0" cy="4662019"/>
          </a:xfrm>
          <a:prstGeom prst="line">
            <a:avLst/>
          </a:prstGeom>
          <a:ln w="3175">
            <a:solidFill>
              <a:schemeClr val="tx1">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269239" y="3197079"/>
            <a:ext cx="5378549" cy="3369853"/>
          </a:xfrm>
        </p:spPr>
        <p:txBody>
          <a:bodyPr lIns="182880" tIns="146304" rIns="182880" bIns="146304">
            <a:noAutofit/>
          </a:bodyPr>
          <a:lstStyle>
            <a:lvl1pPr marL="0" indent="0">
              <a:buNone/>
              <a:defRPr sz="2353">
                <a:latin typeface="+mn-lt"/>
              </a:defRPr>
            </a:lvl1pPr>
          </a:lstStyle>
          <a:p>
            <a:pPr lvl="0"/>
            <a:r>
              <a:rPr lang="en-US"/>
              <a:t>Edit Master text styles</a:t>
            </a:r>
          </a:p>
        </p:txBody>
      </p:sp>
      <p:sp>
        <p:nvSpPr>
          <p:cNvPr id="15" name="Text Placeholder 14"/>
          <p:cNvSpPr>
            <a:spLocks noGrp="1"/>
          </p:cNvSpPr>
          <p:nvPr>
            <p:ph type="body" sz="quarter" idx="13"/>
          </p:nvPr>
        </p:nvSpPr>
        <p:spPr>
          <a:xfrm>
            <a:off x="6096002" y="4773828"/>
            <a:ext cx="5826761" cy="1791549"/>
          </a:xfrm>
        </p:spPr>
        <p:txBody>
          <a:bodyPr lIns="182880" tIns="146304" rIns="182880" bIns="146304" anchor="ctr">
            <a:noAutofit/>
          </a:bodyPr>
          <a:lstStyle>
            <a:lvl1pPr marL="0" indent="0" algn="ctr">
              <a:buNone/>
              <a:defRPr sz="3136">
                <a:gradFill>
                  <a:gsLst>
                    <a:gs pos="27434">
                      <a:srgbClr val="FFFFFF"/>
                    </a:gs>
                    <a:gs pos="54000">
                      <a:srgbClr val="FFFFFF"/>
                    </a:gs>
                  </a:gsLst>
                  <a:lin ang="5400000" scaled="0"/>
                </a:gradFill>
                <a:latin typeface="+mj-lt"/>
              </a:defRPr>
            </a:lvl1pPr>
          </a:lstStyle>
          <a:p>
            <a:pPr lvl="0"/>
            <a:r>
              <a:rPr lang="en-US"/>
              <a:t>Edit Master text styles</a:t>
            </a:r>
          </a:p>
        </p:txBody>
      </p:sp>
    </p:spTree>
    <p:extLst>
      <p:ext uri="{BB962C8B-B14F-4D97-AF65-F5344CB8AC3E}">
        <p14:creationId xmlns:p14="http://schemas.microsoft.com/office/powerpoint/2010/main" val="306784776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2133789"/>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8199552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itle Only white">
    <p:bg bwMode="gray">
      <p:bgRef idx="1001">
        <a:schemeClr val="bg1"/>
      </p:bgRef>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89" y="1589"/>
          <a:ext cx="1587" cy="1587"/>
        </p:xfrm>
        <a:graphic>
          <a:graphicData uri="http://schemas.openxmlformats.org/presentationml/2006/ole">
            <mc:AlternateContent xmlns:mc="http://schemas.openxmlformats.org/markup-compatibility/2006">
              <mc:Choice xmlns:v="urn:schemas-microsoft-com:vml" Requires="v">
                <p:oleObj spid="_x0000_s1028" name="think-cell Slide" r:id="rId4" imgW="425" imgH="426" progId="TCLayout.ActiveDocument.1">
                  <p:embed/>
                </p:oleObj>
              </mc:Choice>
              <mc:Fallback>
                <p:oleObj name="think-cell Slide" r:id="rId4" imgW="425" imgH="426" progId="TCLayout.ActiveDocument.1">
                  <p:embed/>
                  <p:pic>
                    <p:nvPicPr>
                      <p:cNvPr id="2" name="Object 1" hidden="1"/>
                      <p:cNvPicPr/>
                      <p:nvPr/>
                    </p:nvPicPr>
                    <p:blipFill>
                      <a:blip r:embed="rId5"/>
                      <a:stretch>
                        <a:fillRect/>
                      </a:stretch>
                    </p:blipFill>
                    <p:spPr>
                      <a:xfrm>
                        <a:off x="1589" y="1589"/>
                        <a:ext cx="1587" cy="1587"/>
                      </a:xfrm>
                      <a:prstGeom prst="rect">
                        <a:avLst/>
                      </a:prstGeom>
                    </p:spPr>
                  </p:pic>
                </p:oleObj>
              </mc:Fallback>
            </mc:AlternateContent>
          </a:graphicData>
        </a:graphic>
      </p:graphicFrame>
      <p:sp>
        <p:nvSpPr>
          <p:cNvPr id="3" name="Title 2"/>
          <p:cNvSpPr>
            <a:spLocks noGrp="1"/>
          </p:cNvSpPr>
          <p:nvPr>
            <p:ph type="title"/>
          </p:nvPr>
        </p:nvSpPr>
        <p:spPr/>
        <p:txBody>
          <a:bodyPr/>
          <a:lstStyle>
            <a:lvl1pPr>
              <a:defRPr sz="3600">
                <a:solidFill>
                  <a:schemeClr val="tx2"/>
                </a:solidFill>
              </a:defRPr>
            </a:lvl1pPr>
          </a:lstStyle>
          <a:p>
            <a:r>
              <a:rPr lang="en-US"/>
              <a:t>Click to edit Master title style</a:t>
            </a:r>
          </a:p>
        </p:txBody>
      </p:sp>
    </p:spTree>
    <p:extLst>
      <p:ext uri="{BB962C8B-B14F-4D97-AF65-F5344CB8AC3E}">
        <p14:creationId xmlns:p14="http://schemas.microsoft.com/office/powerpoint/2010/main" val="7096640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1" y="1189179"/>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11" indent="0">
              <a:buNone/>
              <a:defRPr/>
            </a:lvl3pPr>
            <a:lvl4pPr marL="448021" indent="0">
              <a:buNone/>
              <a:defRPr/>
            </a:lvl4pPr>
            <a:lvl5pPr marL="672032"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82311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60660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6032896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5_Title Only">
    <p:bg>
      <p:bgPr>
        <a:solidFill>
          <a:srgbClr val="F2F2F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0" y="0"/>
            <a:ext cx="12192000" cy="1463040"/>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1"/>
          <p:cNvSpPr>
            <a:spLocks noGrp="1"/>
          </p:cNvSpPr>
          <p:nvPr>
            <p:ph type="title"/>
          </p:nvPr>
        </p:nvSpPr>
        <p:spPr>
          <a:xfrm>
            <a:off x="269240" y="354827"/>
            <a:ext cx="11655840" cy="899665"/>
          </a:xfrm>
        </p:spPr>
        <p:txBody>
          <a:bodyPr/>
          <a:lstStyle>
            <a:lvl1pPr>
              <a:defRPr sz="4000" spc="-50" baseline="0">
                <a:solidFill>
                  <a:schemeClr val="bg1"/>
                </a:solidFill>
              </a:defRPr>
            </a:lvl1pPr>
          </a:lstStyle>
          <a:p>
            <a:r>
              <a:rPr lang="en-US"/>
              <a:t>Click to edit Master title style</a:t>
            </a:r>
          </a:p>
        </p:txBody>
      </p:sp>
    </p:spTree>
    <p:extLst>
      <p:ext uri="{BB962C8B-B14F-4D97-AF65-F5344CB8AC3E}">
        <p14:creationId xmlns:p14="http://schemas.microsoft.com/office/powerpoint/2010/main" val="1992222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86859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63916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414392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Closing logo slide_color">
    <p:bg>
      <p:bgPr>
        <a:solidFill>
          <a:schemeClr val="bg1">
            <a:lumMod val="50000"/>
          </a:schemeClr>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2018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13113077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bg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pic>
        <p:nvPicPr>
          <p:cNvPr id="7" name="Picture 6">
            <a:extLst>
              <a:ext uri="{FF2B5EF4-FFF2-40B4-BE49-F238E27FC236}">
                <a16:creationId xmlns:a16="http://schemas.microsoft.com/office/drawing/2014/main" id="{9997CB8D-36FF-43CF-86DF-54192446E049}"/>
              </a:ext>
            </a:extLst>
          </p:cNvPr>
          <p:cNvPicPr>
            <a:picLocks noChangeAspect="1"/>
          </p:cNvPicPr>
          <p:nvPr userDrawn="1"/>
        </p:nvPicPr>
        <p:blipFill>
          <a:blip r:embed="rId3"/>
          <a:stretch>
            <a:fillRect/>
          </a:stretch>
        </p:blipFill>
        <p:spPr>
          <a:xfrm>
            <a:off x="6487495" y="2084172"/>
            <a:ext cx="5437187" cy="4482760"/>
          </a:xfrm>
          <a:prstGeom prst="rect">
            <a:avLst/>
          </a:prstGeom>
        </p:spPr>
      </p:pic>
      <p:sp>
        <p:nvSpPr>
          <p:cNvPr id="8" name="TextBox 7">
            <a:extLst>
              <a:ext uri="{FF2B5EF4-FFF2-40B4-BE49-F238E27FC236}">
                <a16:creationId xmlns:a16="http://schemas.microsoft.com/office/drawing/2014/main" id="{233C4521-B2BD-4F4A-8089-E40A421A7CA0}"/>
              </a:ext>
            </a:extLst>
          </p:cNvPr>
          <p:cNvSpPr txBox="1"/>
          <p:nvPr userDrawn="1"/>
        </p:nvSpPr>
        <p:spPr>
          <a:xfrm>
            <a:off x="274772" y="2074211"/>
            <a:ext cx="6058664" cy="941520"/>
          </a:xfrm>
          <a:prstGeom prst="rect">
            <a:avLst/>
          </a:prstGeom>
          <a:noFill/>
        </p:spPr>
        <p:txBody>
          <a:bodyPr wrap="none" lIns="179285" tIns="143428" rIns="179285" bIns="143428" rtlCol="0">
            <a:spAutoFit/>
          </a:bodyPr>
          <a:lstStyle/>
          <a:p>
            <a:pPr>
              <a:lnSpc>
                <a:spcPct val="90000"/>
              </a:lnSpc>
              <a:spcAft>
                <a:spcPts val="588"/>
              </a:spcAft>
            </a:pPr>
            <a:r>
              <a:rPr lang="en-US" sz="4705" dirty="0">
                <a:gradFill>
                  <a:gsLst>
                    <a:gs pos="2917">
                      <a:schemeClr val="tx1"/>
                    </a:gs>
                    <a:gs pos="30000">
                      <a:schemeClr val="tx1"/>
                    </a:gs>
                  </a:gsLst>
                  <a:lin ang="5400000" scaled="0"/>
                </a:gradFill>
                <a:latin typeface="+mj-lt"/>
              </a:rPr>
              <a:t>Microsoft Tech Summit</a:t>
            </a:r>
          </a:p>
        </p:txBody>
      </p:sp>
      <p:sp>
        <p:nvSpPr>
          <p:cNvPr id="10" name="TextBox 9">
            <a:extLst>
              <a:ext uri="{FF2B5EF4-FFF2-40B4-BE49-F238E27FC236}">
                <a16:creationId xmlns:a16="http://schemas.microsoft.com/office/drawing/2014/main" id="{15658542-A774-494D-A87E-4B0119BEC501}"/>
              </a:ext>
            </a:extLst>
          </p:cNvPr>
          <p:cNvSpPr txBox="1"/>
          <p:nvPr userDrawn="1"/>
        </p:nvSpPr>
        <p:spPr>
          <a:xfrm>
            <a:off x="274771" y="2745071"/>
            <a:ext cx="5278891" cy="1146409"/>
          </a:xfrm>
          <a:prstGeom prst="rect">
            <a:avLst/>
          </a:prstGeom>
          <a:noFill/>
        </p:spPr>
        <p:txBody>
          <a:bodyPr wrap="none" lIns="179285" tIns="143428" rIns="179285" bIns="143428" rtlCol="0">
            <a:spAutoFit/>
          </a:bodyPr>
          <a:lstStyle/>
          <a:p>
            <a:pPr marL="0" indent="0">
              <a:lnSpc>
                <a:spcPct val="114000"/>
              </a:lnSpc>
              <a:spcAft>
                <a:spcPts val="588"/>
              </a:spcAft>
              <a:buFont typeface="Arial" panose="020B0604020202020204" pitchFamily="34" charset="0"/>
              <a:buNone/>
            </a:pPr>
            <a:r>
              <a:rPr lang="en-US" sz="2549" spc="-29" baseline="0" dirty="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t>Build your cloud skills with the latest</a:t>
            </a:r>
            <a:br>
              <a:rPr lang="en-US" sz="2549" spc="-29" baseline="0" dirty="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br>
            <a:r>
              <a:rPr lang="en-US" sz="2549" spc="-29" baseline="0" dirty="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t>in Azure and Microsoft 365  </a:t>
            </a:r>
          </a:p>
        </p:txBody>
      </p:sp>
    </p:spTree>
    <p:extLst>
      <p:ext uri="{BB962C8B-B14F-4D97-AF65-F5344CB8AC3E}">
        <p14:creationId xmlns:p14="http://schemas.microsoft.com/office/powerpoint/2010/main" val="5940331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6274911" cy="1793090"/>
          </a:xfrm>
          <a:noFill/>
        </p:spPr>
        <p:txBody>
          <a:bodyPr lIns="146304" tIns="91440" rIns="146304" bIns="91440" anchor="b" anchorCtr="0"/>
          <a:lstStyle>
            <a:lvl1pPr>
              <a:defRPr sz="4705"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878574"/>
            <a:ext cx="5378487" cy="1792326"/>
          </a:xfrm>
          <a:noFill/>
        </p:spPr>
        <p:txBody>
          <a:bodyPr lIns="164592" tIns="109728" rIns="164592" bIns="109728">
            <a:noAutofit/>
          </a:bodyPr>
          <a:lstStyle>
            <a:lvl1pPr marL="0" indent="0">
              <a:spcBef>
                <a:spcPts val="0"/>
              </a:spcBef>
              <a:buNone/>
              <a:defRPr sz="2745"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pic>
        <p:nvPicPr>
          <p:cNvPr id="7" name="Picture 6">
            <a:extLst>
              <a:ext uri="{FF2B5EF4-FFF2-40B4-BE49-F238E27FC236}">
                <a16:creationId xmlns:a16="http://schemas.microsoft.com/office/drawing/2014/main" id="{6919AEE2-BA39-4A01-8EE0-D03C0F4BB9EA}"/>
              </a:ext>
            </a:extLst>
          </p:cNvPr>
          <p:cNvPicPr>
            <a:picLocks noChangeAspect="1"/>
          </p:cNvPicPr>
          <p:nvPr userDrawn="1"/>
        </p:nvPicPr>
        <p:blipFill>
          <a:blip r:embed="rId3"/>
          <a:stretch>
            <a:fillRect/>
          </a:stretch>
        </p:blipFill>
        <p:spPr>
          <a:xfrm>
            <a:off x="6487495" y="2084172"/>
            <a:ext cx="5437187" cy="4482760"/>
          </a:xfrm>
          <a:prstGeom prst="rect">
            <a:avLst/>
          </a:prstGeom>
        </p:spPr>
      </p:pic>
    </p:spTree>
    <p:extLst>
      <p:ext uri="{BB962C8B-B14F-4D97-AF65-F5344CB8AC3E}">
        <p14:creationId xmlns:p14="http://schemas.microsoft.com/office/powerpoint/2010/main" val="2741011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46038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52245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dirty="0"/>
              <a:t>Click to edit Master text styles</a:t>
            </a:r>
          </a:p>
          <a:p>
            <a:pPr marL="698746" marR="0" lvl="1" indent="-448193" algn="l" defTabSz="914367" rtl="0" eaLnBrk="1" fontAlgn="auto" latinLnBrk="0" hangingPunct="1">
              <a:lnSpc>
                <a:spcPct val="90000"/>
              </a:lnSpc>
              <a:spcBef>
                <a:spcPct val="20000"/>
              </a:spcBef>
              <a:spcAft>
                <a:spcPts val="0"/>
              </a:spcAft>
              <a:buClrTx/>
              <a:buSzPct val="90000"/>
              <a:tabLst/>
            </a:pPr>
            <a:r>
              <a:rPr lang="en-US" dirty="0"/>
              <a:t>Second level</a:t>
            </a:r>
          </a:p>
          <a:p>
            <a:pPr marL="890161" marR="0" lvl="2" indent="-448193" algn="l" defTabSz="914367" rtl="0" eaLnBrk="1" fontAlgn="auto" latinLnBrk="0" hangingPunct="1">
              <a:lnSpc>
                <a:spcPct val="90000"/>
              </a:lnSpc>
              <a:spcBef>
                <a:spcPct val="20000"/>
              </a:spcBef>
              <a:spcAft>
                <a:spcPts val="0"/>
              </a:spcAft>
              <a:buClrTx/>
              <a:buSzPct val="90000"/>
              <a:tabLst/>
            </a:pPr>
            <a:r>
              <a:rPr lang="en-US" dirty="0"/>
              <a:t>Third level</a:t>
            </a:r>
          </a:p>
          <a:p>
            <a:pPr marL="1087802" marR="0" lvl="3" indent="-448193" algn="l" defTabSz="914367" rtl="0" eaLnBrk="1" fontAlgn="auto" latinLnBrk="0" hangingPunct="1">
              <a:lnSpc>
                <a:spcPct val="90000"/>
              </a:lnSpc>
              <a:spcBef>
                <a:spcPct val="20000"/>
              </a:spcBef>
              <a:spcAft>
                <a:spcPts val="0"/>
              </a:spcAft>
              <a:buClrTx/>
              <a:buSzPct val="90000"/>
              <a:tabLst/>
            </a:pPr>
            <a:r>
              <a:rPr lang="en-US" dirty="0"/>
              <a:t>Fourth level</a:t>
            </a:r>
          </a:p>
          <a:p>
            <a:pPr marL="1285443" marR="0" lvl="4" indent="-448193" algn="l" defTabSz="914367" rtl="0" eaLnBrk="1" fontAlgn="auto" latinLnBrk="0" hangingPunct="1">
              <a:lnSpc>
                <a:spcPct val="90000"/>
              </a:lnSpc>
              <a:spcBef>
                <a:spcPct val="20000"/>
              </a:spcBef>
              <a:spcAft>
                <a:spcPts val="0"/>
              </a:spcAft>
              <a:buClrTx/>
              <a:buSzPct val="90000"/>
              <a:tabLst/>
            </a:pPr>
            <a:r>
              <a:rPr lang="en-US" dirty="0"/>
              <a:t>Fifth level</a:t>
            </a:r>
          </a:p>
        </p:txBody>
      </p:sp>
    </p:spTree>
    <p:extLst>
      <p:ext uri="{BB962C8B-B14F-4D97-AF65-F5344CB8AC3E}">
        <p14:creationId xmlns:p14="http://schemas.microsoft.com/office/powerpoint/2010/main" val="2465301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dirty="0"/>
              <a:t>Click to edit Master text styles</a:t>
            </a:r>
          </a:p>
          <a:p>
            <a:pPr marL="418625" marR="0" lvl="1" indent="-16807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Second level</a:t>
            </a:r>
          </a:p>
          <a:p>
            <a:pPr marL="627160" marR="0" lvl="2" indent="-185191"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Third level</a:t>
            </a:r>
          </a:p>
          <a:p>
            <a:pPr marL="812350" marR="0" lvl="3" indent="-17274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Fourth level</a:t>
            </a:r>
          </a:p>
          <a:p>
            <a:pPr marL="1003766" marR="0" lvl="4" indent="-16651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Fifth level</a:t>
            </a:r>
          </a:p>
        </p:txBody>
      </p:sp>
    </p:spTree>
    <p:extLst>
      <p:ext uri="{BB962C8B-B14F-4D97-AF65-F5344CB8AC3E}">
        <p14:creationId xmlns:p14="http://schemas.microsoft.com/office/powerpoint/2010/main" val="3145049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6_Title Only">
    <p:bg>
      <p:bgPr>
        <a:solidFill>
          <a:srgbClr val="F2F2F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0" y="0"/>
            <a:ext cx="12192000" cy="1463040"/>
          </a:xfrm>
          <a:prstGeom prst="rect">
            <a:avLst/>
          </a:prstGeom>
          <a:solidFill>
            <a:srgbClr val="001F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1"/>
          <p:cNvSpPr>
            <a:spLocks noGrp="1"/>
          </p:cNvSpPr>
          <p:nvPr>
            <p:ph type="title"/>
          </p:nvPr>
        </p:nvSpPr>
        <p:spPr>
          <a:xfrm>
            <a:off x="269240" y="354827"/>
            <a:ext cx="11655840" cy="899665"/>
          </a:xfrm>
        </p:spPr>
        <p:txBody>
          <a:bodyPr/>
          <a:lstStyle>
            <a:lvl1pPr>
              <a:defRPr sz="4000" spc="-50" baseline="0">
                <a:solidFill>
                  <a:schemeClr val="bg1"/>
                </a:solidFill>
              </a:defRPr>
            </a:lvl1pPr>
          </a:lstStyle>
          <a:p>
            <a:r>
              <a:rPr lang="en-US"/>
              <a:t>Click to edit Master title style</a:t>
            </a:r>
          </a:p>
        </p:txBody>
      </p:sp>
    </p:spTree>
    <p:extLst>
      <p:ext uri="{BB962C8B-B14F-4D97-AF65-F5344CB8AC3E}">
        <p14:creationId xmlns:p14="http://schemas.microsoft.com/office/powerpoint/2010/main" val="3293123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770310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9094811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6697674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732494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8214789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927621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20375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80520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61959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37484018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158793"/>
          </a:xfrm>
          <a:noFill/>
        </p:spPr>
        <p:txBody>
          <a:bodyPr tIns="91440" bIns="91440" anchor="t" anchorCtr="0">
            <a:spAutoFit/>
          </a:bodyPr>
          <a:lstStyle>
            <a:lvl1pPr>
              <a:defRPr sz="7054"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2772195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20064533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1_Title &amp; 2-color Non-bulleted text">
    <p:bg>
      <p:bgPr>
        <a:solidFill>
          <a:srgbClr val="F8F8F8"/>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0" y="0"/>
            <a:ext cx="4751363"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a:xfrm>
            <a:off x="269243" y="289513"/>
            <a:ext cx="4482123" cy="1794661"/>
          </a:xfrm>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2084173"/>
            <a:ext cx="4482124" cy="2133789"/>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11" indent="0">
              <a:buNone/>
              <a:defRPr/>
            </a:lvl3pPr>
            <a:lvl4pPr marL="448021" indent="0">
              <a:buNone/>
              <a:defRPr/>
            </a:lvl4pPr>
            <a:lvl5pPr marL="672032"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5983755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4_Title Only">
    <p:bg>
      <p:bgPr>
        <a:solidFill>
          <a:srgbClr val="F2F2F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0" y="0"/>
            <a:ext cx="12192000" cy="146304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1"/>
          <p:cNvSpPr>
            <a:spLocks noGrp="1"/>
          </p:cNvSpPr>
          <p:nvPr>
            <p:ph type="title"/>
          </p:nvPr>
        </p:nvSpPr>
        <p:spPr>
          <a:xfrm>
            <a:off x="269240" y="354827"/>
            <a:ext cx="11655840" cy="899665"/>
          </a:xfrm>
        </p:spPr>
        <p:txBody>
          <a:bodyPr/>
          <a:lstStyle>
            <a:lvl1pPr>
              <a:defRPr sz="4000" spc="-50" baseline="0">
                <a:solidFill>
                  <a:schemeClr val="bg1"/>
                </a:solidFill>
              </a:defRPr>
            </a:lvl1pPr>
          </a:lstStyle>
          <a:p>
            <a:r>
              <a:rPr lang="en-US"/>
              <a:t>Click to edit Master title style</a:t>
            </a:r>
          </a:p>
        </p:txBody>
      </p:sp>
    </p:spTree>
    <p:extLst>
      <p:ext uri="{BB962C8B-B14F-4D97-AF65-F5344CB8AC3E}">
        <p14:creationId xmlns:p14="http://schemas.microsoft.com/office/powerpoint/2010/main" val="1085338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bg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pic>
        <p:nvPicPr>
          <p:cNvPr id="7" name="Picture 6">
            <a:extLst>
              <a:ext uri="{FF2B5EF4-FFF2-40B4-BE49-F238E27FC236}">
                <a16:creationId xmlns:a16="http://schemas.microsoft.com/office/drawing/2014/main" id="{9997CB8D-36FF-43CF-86DF-54192446E049}"/>
              </a:ext>
            </a:extLst>
          </p:cNvPr>
          <p:cNvPicPr>
            <a:picLocks noChangeAspect="1"/>
          </p:cNvPicPr>
          <p:nvPr userDrawn="1"/>
        </p:nvPicPr>
        <p:blipFill>
          <a:blip r:embed="rId3"/>
          <a:stretch>
            <a:fillRect/>
          </a:stretch>
        </p:blipFill>
        <p:spPr>
          <a:xfrm>
            <a:off x="6487495" y="2084172"/>
            <a:ext cx="5437187" cy="4482760"/>
          </a:xfrm>
          <a:prstGeom prst="rect">
            <a:avLst/>
          </a:prstGeom>
        </p:spPr>
      </p:pic>
      <p:sp>
        <p:nvSpPr>
          <p:cNvPr id="8" name="TextBox 7">
            <a:extLst>
              <a:ext uri="{FF2B5EF4-FFF2-40B4-BE49-F238E27FC236}">
                <a16:creationId xmlns:a16="http://schemas.microsoft.com/office/drawing/2014/main" id="{233C4521-B2BD-4F4A-8089-E40A421A7CA0}"/>
              </a:ext>
            </a:extLst>
          </p:cNvPr>
          <p:cNvSpPr txBox="1"/>
          <p:nvPr userDrawn="1"/>
        </p:nvSpPr>
        <p:spPr>
          <a:xfrm>
            <a:off x="274772" y="2074211"/>
            <a:ext cx="6058664" cy="941520"/>
          </a:xfrm>
          <a:prstGeom prst="rect">
            <a:avLst/>
          </a:prstGeom>
          <a:noFill/>
        </p:spPr>
        <p:txBody>
          <a:bodyPr wrap="none" lIns="179285" tIns="143428" rIns="179285" bIns="143428" rtlCol="0">
            <a:spAutoFit/>
          </a:bodyPr>
          <a:lstStyle/>
          <a:p>
            <a:pPr>
              <a:lnSpc>
                <a:spcPct val="90000"/>
              </a:lnSpc>
              <a:spcAft>
                <a:spcPts val="588"/>
              </a:spcAft>
            </a:pPr>
            <a:r>
              <a:rPr lang="en-US" sz="4705">
                <a:gradFill>
                  <a:gsLst>
                    <a:gs pos="2917">
                      <a:schemeClr val="tx1"/>
                    </a:gs>
                    <a:gs pos="30000">
                      <a:schemeClr val="tx1"/>
                    </a:gs>
                  </a:gsLst>
                  <a:lin ang="5400000" scaled="0"/>
                </a:gradFill>
                <a:latin typeface="+mj-lt"/>
              </a:rPr>
              <a:t>Microsoft Tech Summit</a:t>
            </a:r>
          </a:p>
        </p:txBody>
      </p:sp>
      <p:sp>
        <p:nvSpPr>
          <p:cNvPr id="10" name="TextBox 9">
            <a:extLst>
              <a:ext uri="{FF2B5EF4-FFF2-40B4-BE49-F238E27FC236}">
                <a16:creationId xmlns:a16="http://schemas.microsoft.com/office/drawing/2014/main" id="{15658542-A774-494D-A87E-4B0119BEC501}"/>
              </a:ext>
            </a:extLst>
          </p:cNvPr>
          <p:cNvSpPr txBox="1"/>
          <p:nvPr userDrawn="1"/>
        </p:nvSpPr>
        <p:spPr>
          <a:xfrm>
            <a:off x="274771" y="2745071"/>
            <a:ext cx="5278891" cy="1146409"/>
          </a:xfrm>
          <a:prstGeom prst="rect">
            <a:avLst/>
          </a:prstGeom>
          <a:noFill/>
        </p:spPr>
        <p:txBody>
          <a:bodyPr wrap="none" lIns="179285" tIns="143428" rIns="179285" bIns="143428" rtlCol="0">
            <a:spAutoFit/>
          </a:bodyPr>
          <a:lstStyle/>
          <a:p>
            <a:pPr marL="0" indent="0">
              <a:lnSpc>
                <a:spcPct val="114000"/>
              </a:lnSpc>
              <a:spcAft>
                <a:spcPts val="588"/>
              </a:spcAft>
              <a:buFont typeface="Arial" panose="020B0604020202020204" pitchFamily="34" charset="0"/>
              <a:buNone/>
            </a:pPr>
            <a:r>
              <a:rPr lang="en-US" sz="2549" spc="-29" baseline="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t>Build your cloud skills with the latest</a:t>
            </a:r>
            <a:br>
              <a:rPr lang="en-US" sz="2549" spc="-29" baseline="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br>
            <a:r>
              <a:rPr lang="en-US" sz="2549" spc="-29" baseline="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t>in Azure and Microsoft 365  </a:t>
            </a:r>
          </a:p>
        </p:txBody>
      </p:sp>
    </p:spTree>
    <p:extLst>
      <p:ext uri="{BB962C8B-B14F-4D97-AF65-F5344CB8AC3E}">
        <p14:creationId xmlns:p14="http://schemas.microsoft.com/office/powerpoint/2010/main" val="30688257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6274911" cy="1793090"/>
          </a:xfrm>
          <a:noFill/>
        </p:spPr>
        <p:txBody>
          <a:bodyPr lIns="146304" tIns="91440" rIns="146304" bIns="91440" anchor="b" anchorCtr="0"/>
          <a:lstStyle>
            <a:lvl1pPr>
              <a:defRPr sz="4705"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2" y="3878574"/>
            <a:ext cx="5378487" cy="1792326"/>
          </a:xfrm>
          <a:noFill/>
        </p:spPr>
        <p:txBody>
          <a:bodyPr lIns="164592" tIns="109728" rIns="164592" bIns="109728">
            <a:noAutofit/>
          </a:bodyPr>
          <a:lstStyle>
            <a:lvl1pPr marL="0" indent="0">
              <a:spcBef>
                <a:spcPts val="0"/>
              </a:spcBef>
              <a:buNone/>
              <a:defRPr sz="2745"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pic>
        <p:nvPicPr>
          <p:cNvPr id="7" name="Picture 6">
            <a:extLst>
              <a:ext uri="{FF2B5EF4-FFF2-40B4-BE49-F238E27FC236}">
                <a16:creationId xmlns:a16="http://schemas.microsoft.com/office/drawing/2014/main" id="{6919AEE2-BA39-4A01-8EE0-D03C0F4BB9EA}"/>
              </a:ext>
            </a:extLst>
          </p:cNvPr>
          <p:cNvPicPr>
            <a:picLocks noChangeAspect="1"/>
          </p:cNvPicPr>
          <p:nvPr userDrawn="1"/>
        </p:nvPicPr>
        <p:blipFill>
          <a:blip r:embed="rId3"/>
          <a:stretch>
            <a:fillRect/>
          </a:stretch>
        </p:blipFill>
        <p:spPr>
          <a:xfrm>
            <a:off x="6487495" y="2084172"/>
            <a:ext cx="5437187" cy="4482760"/>
          </a:xfrm>
          <a:prstGeom prst="rect">
            <a:avLst/>
          </a:prstGeom>
        </p:spPr>
      </p:pic>
    </p:spTree>
    <p:extLst>
      <p:ext uri="{BB962C8B-B14F-4D97-AF65-F5344CB8AC3E}">
        <p14:creationId xmlns:p14="http://schemas.microsoft.com/office/powerpoint/2010/main" val="3826287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529200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7737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Click to edit Master text styles</a:t>
            </a:r>
          </a:p>
          <a:p>
            <a:pPr marL="698746" marR="0" lvl="1" indent="-448193" algn="l" defTabSz="914367" rtl="0" eaLnBrk="1" fontAlgn="auto" latinLnBrk="0" hangingPunct="1">
              <a:lnSpc>
                <a:spcPct val="90000"/>
              </a:lnSpc>
              <a:spcBef>
                <a:spcPct val="20000"/>
              </a:spcBef>
              <a:spcAft>
                <a:spcPts val="0"/>
              </a:spcAft>
              <a:buClrTx/>
              <a:buSzPct val="90000"/>
              <a:tabLst/>
            </a:pPr>
            <a:r>
              <a:rPr lang="en-US"/>
              <a:t>Second level</a:t>
            </a:r>
          </a:p>
          <a:p>
            <a:pPr marL="890161" marR="0" lvl="2" indent="-448193" algn="l" defTabSz="914367" rtl="0" eaLnBrk="1" fontAlgn="auto" latinLnBrk="0" hangingPunct="1">
              <a:lnSpc>
                <a:spcPct val="90000"/>
              </a:lnSpc>
              <a:spcBef>
                <a:spcPct val="20000"/>
              </a:spcBef>
              <a:spcAft>
                <a:spcPts val="0"/>
              </a:spcAft>
              <a:buClrTx/>
              <a:buSzPct val="90000"/>
              <a:tabLst/>
            </a:pPr>
            <a:r>
              <a:rPr lang="en-US"/>
              <a:t>Third level</a:t>
            </a:r>
          </a:p>
          <a:p>
            <a:pPr marL="1087802" marR="0" lvl="3" indent="-448193" algn="l" defTabSz="914367" rtl="0" eaLnBrk="1" fontAlgn="auto" latinLnBrk="0" hangingPunct="1">
              <a:lnSpc>
                <a:spcPct val="90000"/>
              </a:lnSpc>
              <a:spcBef>
                <a:spcPct val="20000"/>
              </a:spcBef>
              <a:spcAft>
                <a:spcPts val="0"/>
              </a:spcAft>
              <a:buClrTx/>
              <a:buSzPct val="90000"/>
              <a:tabLst/>
            </a:pPr>
            <a:r>
              <a:rPr lang="en-US"/>
              <a:t>Fourth level</a:t>
            </a:r>
          </a:p>
          <a:p>
            <a:pPr marL="1285443" marR="0" lvl="4" indent="-448193" algn="l" defTabSz="914367" rtl="0" eaLnBrk="1" fontAlgn="auto" latinLnBrk="0" hangingPunct="1">
              <a:lnSpc>
                <a:spcPct val="90000"/>
              </a:lnSpc>
              <a:spcBef>
                <a:spcPct val="20000"/>
              </a:spcBef>
              <a:spcAft>
                <a:spcPts val="0"/>
              </a:spcAft>
              <a:buClrTx/>
              <a:buSzPct val="90000"/>
              <a:tabLst/>
            </a:pPr>
            <a:r>
              <a:rPr lang="en-US"/>
              <a:t>Fifth level</a:t>
            </a:r>
          </a:p>
        </p:txBody>
      </p:sp>
    </p:spTree>
    <p:extLst>
      <p:ext uri="{BB962C8B-B14F-4D97-AF65-F5344CB8AC3E}">
        <p14:creationId xmlns:p14="http://schemas.microsoft.com/office/powerpoint/2010/main" val="2584566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Click to edit Master text styles</a:t>
            </a:r>
          </a:p>
          <a:p>
            <a:pPr marL="418625" marR="0" lvl="1" indent="-16807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Second level</a:t>
            </a:r>
          </a:p>
          <a:p>
            <a:pPr marL="627160" marR="0" lvl="2" indent="-185191"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Third level</a:t>
            </a:r>
          </a:p>
          <a:p>
            <a:pPr marL="812350" marR="0" lvl="3" indent="-17274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Fourth level</a:t>
            </a:r>
          </a:p>
          <a:p>
            <a:pPr marL="1003766" marR="0" lvl="4" indent="-16651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2689585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773869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Section Title Accent Color 1">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158793"/>
          </a:xfrm>
          <a:noFill/>
        </p:spPr>
        <p:txBody>
          <a:bodyPr tIns="91440" bIns="91440" anchor="t" anchorCtr="0">
            <a:spAutoFit/>
          </a:bodyPr>
          <a:lstStyle>
            <a:lvl1pPr>
              <a:defRPr sz="7054"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6543695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9037405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661680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6708987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8625110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39464348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23405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634500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832278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32751266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745789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Section Title Accent Color 1">
    <p:bg>
      <p:bgPr>
        <a:solidFill>
          <a:srgbClr val="00205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158793"/>
          </a:xfrm>
          <a:noFill/>
        </p:spPr>
        <p:txBody>
          <a:bodyPr tIns="91440" bIns="91440" anchor="t" anchorCtr="0">
            <a:spAutoFit/>
          </a:bodyPr>
          <a:lstStyle>
            <a:lvl1pPr>
              <a:defRPr sz="7054"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58491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9243" y="289515"/>
            <a:ext cx="4225335" cy="3214201"/>
          </a:xfrm>
        </p:spPr>
        <p:txBody>
          <a:bodyPr/>
          <a:lstStyle/>
          <a:p>
            <a:r>
              <a:rPr lang="en-US"/>
              <a:t>Click to edit Master title style</a:t>
            </a:r>
          </a:p>
        </p:txBody>
      </p:sp>
      <p:sp>
        <p:nvSpPr>
          <p:cNvPr id="3" name="Rectangle 2"/>
          <p:cNvSpPr/>
          <p:nvPr userDrawn="1"/>
        </p:nvSpPr>
        <p:spPr bwMode="auto">
          <a:xfrm>
            <a:off x="4751363" y="5"/>
            <a:ext cx="7440636" cy="685800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58" tIns="143326" rIns="179158" bIns="143326" numCol="1" spcCol="0" rtlCol="0" fromWordArt="0" anchor="t" anchorCtr="0" forceAA="0" compatLnSpc="1">
            <a:prstTxWarp prst="textNoShape">
              <a:avLst/>
            </a:prstTxWarp>
            <a:noAutofit/>
          </a:bodyPr>
          <a:lstStyle/>
          <a:p>
            <a:pPr algn="ctr" defTabSz="913295" fontAlgn="base">
              <a:lnSpc>
                <a:spcPct val="90000"/>
              </a:lnSpc>
              <a:spcBef>
                <a:spcPct val="0"/>
              </a:spcBef>
              <a:spcAft>
                <a:spcPct val="0"/>
              </a:spcAft>
              <a:defRPr/>
            </a:pPr>
            <a:endParaRPr lang="en-US" sz="2353">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962324726"/>
      </p:ext>
    </p:extLst>
  </p:cSld>
  <p:clrMapOvr>
    <a:masterClrMapping/>
  </p:clrMapOvr>
  <p:transition>
    <p:fade/>
  </p:transition>
  <p:extLst mod="1">
    <p:ext uri="{DCECCB84-F9BA-43D5-87BE-67443E8EF086}">
      <p15:sldGuideLst xmlns:p15="http://schemas.microsoft.com/office/powerpoint/2012/main">
        <p15:guide id="1" pos="3917">
          <p15:clr>
            <a:srgbClr val="FBAE40"/>
          </p15:clr>
        </p15:guide>
        <p15:guide id="2" pos="3341">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Customer Evidence Slid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8584">
                      <a:schemeClr val="tx2"/>
                    </a:gs>
                    <a:gs pos="57000">
                      <a:schemeClr val="tx2"/>
                    </a:gs>
                  </a:gsLst>
                  <a:lin ang="5400000" scaled="0"/>
                </a:gradFill>
              </a:defRPr>
            </a:lvl1pPr>
          </a:lstStyle>
          <a:p>
            <a:r>
              <a:rPr lang="en-US"/>
              <a:t>Customer evidence slide</a:t>
            </a:r>
          </a:p>
        </p:txBody>
      </p:sp>
      <p:sp>
        <p:nvSpPr>
          <p:cNvPr id="4" name="Picture Placeholder 3"/>
          <p:cNvSpPr>
            <a:spLocks noGrp="1"/>
          </p:cNvSpPr>
          <p:nvPr>
            <p:ph type="pic" sz="quarter" idx="10"/>
          </p:nvPr>
        </p:nvSpPr>
        <p:spPr bwMode="gray">
          <a:xfrm>
            <a:off x="269239" y="1406078"/>
            <a:ext cx="5378549" cy="1791549"/>
          </a:xfrm>
          <a:blipFill>
            <a:blip r:embed="rId2"/>
            <a:stretch>
              <a:fillRect/>
            </a:stretch>
          </a:blipFill>
        </p:spPr>
        <p:txBody>
          <a:bodyPr lIns="182880" tIns="146304" rIns="182880" bIns="146304">
            <a:noAutofit/>
          </a:bodyPr>
          <a:lstStyle>
            <a:lvl1pPr marL="0" indent="0">
              <a:buNone/>
              <a:defRPr lang="en-US" sz="2353" kern="1200" spc="0" baseline="0" dirty="0">
                <a:noFill/>
                <a:latin typeface="+mn-lt"/>
                <a:ea typeface="+mn-ea"/>
                <a:cs typeface="+mn-cs"/>
              </a:defRPr>
            </a:lvl1pPr>
            <a:lvl2pPr>
              <a:defRPr lang="en-US" sz="2353"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Click icon to add picture</a:t>
            </a:r>
          </a:p>
        </p:txBody>
      </p:sp>
      <p:sp>
        <p:nvSpPr>
          <p:cNvPr id="5" name="Rectangle 4"/>
          <p:cNvSpPr/>
          <p:nvPr userDrawn="1"/>
        </p:nvSpPr>
        <p:spPr bwMode="auto">
          <a:xfrm>
            <a:off x="6095999" y="4773828"/>
            <a:ext cx="5829081" cy="179310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bodyPr>
          <a:lstStyle/>
          <a:p>
            <a:pPr algn="ctr" defTabSz="914102" fontAlgn="base">
              <a:spcBef>
                <a:spcPct val="0"/>
              </a:spcBef>
              <a:spcAft>
                <a:spcPct val="0"/>
              </a:spcAft>
            </a:pPr>
            <a:endParaRPr lang="en-US" sz="1961">
              <a:gradFill>
                <a:gsLst>
                  <a:gs pos="5439">
                    <a:srgbClr val="F8F8F8"/>
                  </a:gs>
                  <a:gs pos="10000">
                    <a:srgbClr val="F8F8F8"/>
                  </a:gs>
                </a:gsLst>
                <a:lin ang="5400000" scaled="0"/>
              </a:gradFill>
            </a:endParaRPr>
          </a:p>
        </p:txBody>
      </p:sp>
      <p:sp>
        <p:nvSpPr>
          <p:cNvPr id="6" name="Picture Placeholder 3"/>
          <p:cNvSpPr>
            <a:spLocks noGrp="1"/>
          </p:cNvSpPr>
          <p:nvPr>
            <p:ph type="pic" sz="quarter" idx="11" hasCustomPrompt="1"/>
          </p:nvPr>
        </p:nvSpPr>
        <p:spPr bwMode="gray">
          <a:xfrm>
            <a:off x="6096000" y="1406078"/>
            <a:ext cx="5826762" cy="3366196"/>
          </a:xfrm>
          <a:blipFill>
            <a:blip r:embed="rId3"/>
            <a:stretch>
              <a:fillRect/>
            </a:stretch>
          </a:blipFill>
        </p:spPr>
        <p:txBody>
          <a:bodyPr lIns="182880" tIns="146304" rIns="182880" bIns="146304">
            <a:noAutofit/>
          </a:bodyPr>
          <a:lstStyle>
            <a:lvl1pPr marL="0" indent="0">
              <a:buNone/>
              <a:defRPr lang="en-US" sz="2353" kern="1200" spc="0" baseline="0" dirty="0">
                <a:gradFill>
                  <a:gsLst>
                    <a:gs pos="1250">
                      <a:schemeClr val="tx1"/>
                    </a:gs>
                    <a:gs pos="100000">
                      <a:schemeClr val="tx1"/>
                    </a:gs>
                  </a:gsLst>
                  <a:lin ang="5400000" scaled="0"/>
                </a:gradFill>
                <a:latin typeface="+mn-lt"/>
                <a:ea typeface="+mn-ea"/>
                <a:cs typeface="+mn-cs"/>
              </a:defRPr>
            </a:lvl1pPr>
            <a:lvl2pPr algn="ctr">
              <a:defRPr lang="en-US" sz="2353"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Your image here</a:t>
            </a:r>
          </a:p>
        </p:txBody>
      </p:sp>
      <p:cxnSp>
        <p:nvCxnSpPr>
          <p:cNvPr id="7" name="Straight Connector 6"/>
          <p:cNvCxnSpPr/>
          <p:nvPr userDrawn="1"/>
        </p:nvCxnSpPr>
        <p:spPr>
          <a:xfrm>
            <a:off x="5871894" y="1801029"/>
            <a:ext cx="0" cy="4662019"/>
          </a:xfrm>
          <a:prstGeom prst="line">
            <a:avLst/>
          </a:prstGeom>
          <a:ln w="3175">
            <a:solidFill>
              <a:schemeClr val="tx1">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269239" y="3197079"/>
            <a:ext cx="5378549" cy="3369853"/>
          </a:xfrm>
        </p:spPr>
        <p:txBody>
          <a:bodyPr lIns="182880" tIns="146304" rIns="182880" bIns="146304">
            <a:noAutofit/>
          </a:bodyPr>
          <a:lstStyle>
            <a:lvl1pPr marL="0" indent="0">
              <a:buNone/>
              <a:defRPr sz="2353">
                <a:latin typeface="+mn-lt"/>
              </a:defRPr>
            </a:lvl1pPr>
          </a:lstStyle>
          <a:p>
            <a:pPr lvl="0"/>
            <a:r>
              <a:rPr lang="en-US"/>
              <a:t>Edit Master text styles</a:t>
            </a:r>
          </a:p>
        </p:txBody>
      </p:sp>
      <p:sp>
        <p:nvSpPr>
          <p:cNvPr id="15" name="Text Placeholder 14"/>
          <p:cNvSpPr>
            <a:spLocks noGrp="1"/>
          </p:cNvSpPr>
          <p:nvPr>
            <p:ph type="body" sz="quarter" idx="13"/>
          </p:nvPr>
        </p:nvSpPr>
        <p:spPr>
          <a:xfrm>
            <a:off x="6096001" y="4773828"/>
            <a:ext cx="5826761" cy="1791549"/>
          </a:xfrm>
        </p:spPr>
        <p:txBody>
          <a:bodyPr lIns="182880" tIns="146304" rIns="182880" bIns="146304" anchor="ctr">
            <a:noAutofit/>
          </a:bodyPr>
          <a:lstStyle>
            <a:lvl1pPr marL="0" indent="0" algn="ctr">
              <a:buNone/>
              <a:defRPr sz="3137">
                <a:gradFill>
                  <a:gsLst>
                    <a:gs pos="27434">
                      <a:srgbClr val="FFFFFF"/>
                    </a:gs>
                    <a:gs pos="54000">
                      <a:srgbClr val="FFFFFF"/>
                    </a:gs>
                  </a:gsLst>
                  <a:lin ang="5400000" scaled="0"/>
                </a:gradFill>
                <a:latin typeface="+mj-lt"/>
              </a:defRPr>
            </a:lvl1pPr>
          </a:lstStyle>
          <a:p>
            <a:pPr lvl="0"/>
            <a:r>
              <a:rPr lang="en-US"/>
              <a:t>Edit Master text styles</a:t>
            </a:r>
          </a:p>
        </p:txBody>
      </p:sp>
    </p:spTree>
    <p:extLst>
      <p:ext uri="{BB962C8B-B14F-4D97-AF65-F5344CB8AC3E}">
        <p14:creationId xmlns:p14="http://schemas.microsoft.com/office/powerpoint/2010/main" val="183264845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Walkin">
    <p:bg>
      <p:bgRef idx="1001">
        <a:schemeClr val="bg2"/>
      </p:bgRef>
    </p:bg>
    <p:spTree>
      <p:nvGrpSpPr>
        <p:cNvPr id="1" name=""/>
        <p:cNvGrpSpPr/>
        <p:nvPr/>
      </p:nvGrpSpPr>
      <p:grpSpPr>
        <a:xfrm>
          <a:off x="0" y="0"/>
          <a:ext cx="0" cy="0"/>
          <a:chOff x="0" y="0"/>
          <a:chExt cx="0" cy="0"/>
        </a:xfrm>
      </p:grpSpPr>
      <p:sp>
        <p:nvSpPr>
          <p:cNvPr id="2" name="Rectangle 1"/>
          <p:cNvSpPr/>
          <p:nvPr/>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9" name="Picture 18" hidden="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invGray">
          <a:xfrm>
            <a:off x="454892" y="481158"/>
            <a:ext cx="1408078" cy="300619"/>
          </a:xfrm>
          <a:prstGeom prst="rect">
            <a:avLst/>
          </a:prstGeom>
        </p:spPr>
      </p:pic>
    </p:spTree>
    <p:extLst>
      <p:ext uri="{BB962C8B-B14F-4D97-AF65-F5344CB8AC3E}">
        <p14:creationId xmlns:p14="http://schemas.microsoft.com/office/powerpoint/2010/main" val="42240418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Title Slide - Microsoft">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8" name="Title 1"/>
          <p:cNvSpPr>
            <a:spLocks noGrp="1"/>
          </p:cNvSpPr>
          <p:nvPr>
            <p:ph type="title" hasCustomPrompt="1"/>
          </p:nvPr>
        </p:nvSpPr>
        <p:spPr>
          <a:xfrm>
            <a:off x="269302" y="2084187"/>
            <a:ext cx="9860610"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a:t>Presentation title</a:t>
            </a:r>
          </a:p>
        </p:txBody>
      </p:sp>
      <p:sp>
        <p:nvSpPr>
          <p:cNvPr id="19" name="Text Placeholder 4"/>
          <p:cNvSpPr>
            <a:spLocks noGrp="1"/>
          </p:cNvSpPr>
          <p:nvPr>
            <p:ph type="body" sz="quarter" idx="12" hasCustomPrompt="1"/>
          </p:nvPr>
        </p:nvSpPr>
        <p:spPr>
          <a:xfrm>
            <a:off x="269302" y="3878574"/>
            <a:ext cx="9860611"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pic>
        <p:nvPicPr>
          <p:cNvPr id="6" name="Picture 5"/>
          <p:cNvPicPr>
            <a:picLocks noChangeAspect="1"/>
          </p:cNvPicPr>
          <p:nvPr/>
        </p:nvPicPr>
        <p:blipFill rotWithShape="1">
          <a:blip r:embed="rId3"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Tree>
    <p:extLst>
      <p:ext uri="{BB962C8B-B14F-4D97-AF65-F5344CB8AC3E}">
        <p14:creationId xmlns:p14="http://schemas.microsoft.com/office/powerpoint/2010/main" val="37523412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Title Slide - Build">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8" name="Title 1"/>
          <p:cNvSpPr>
            <a:spLocks noGrp="1"/>
          </p:cNvSpPr>
          <p:nvPr>
            <p:ph type="title" hasCustomPrompt="1"/>
          </p:nvPr>
        </p:nvSpPr>
        <p:spPr>
          <a:xfrm>
            <a:off x="269302" y="2084187"/>
            <a:ext cx="9860610"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a:t>Presentation title</a:t>
            </a:r>
          </a:p>
        </p:txBody>
      </p:sp>
      <p:sp>
        <p:nvSpPr>
          <p:cNvPr id="19" name="Text Placeholder 4"/>
          <p:cNvSpPr>
            <a:spLocks noGrp="1"/>
          </p:cNvSpPr>
          <p:nvPr>
            <p:ph type="body" sz="quarter" idx="12" hasCustomPrompt="1"/>
          </p:nvPr>
        </p:nvSpPr>
        <p:spPr>
          <a:xfrm>
            <a:off x="269302" y="3878574"/>
            <a:ext cx="9860611"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4243762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1913195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9587178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398386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4426223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7755962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Title Only">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354827"/>
            <a:ext cx="11655840" cy="899665"/>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14587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968451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3335626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1637820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751023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079784" y="2906011"/>
            <a:ext cx="10034748" cy="89966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538779228"/>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1186356"/>
            <a:ext cx="8964248" cy="1158793"/>
          </a:xfrm>
          <a:noFill/>
        </p:spPr>
        <p:txBody>
          <a:bodyPr wrap="square" tIns="91440" bIns="91440" anchor="t" anchorCtr="0">
            <a:spAutoFit/>
          </a:bodyPr>
          <a:lstStyle>
            <a:lvl1pPr>
              <a:defRPr sz="7058" spc="-98" baseline="0">
                <a:gradFill>
                  <a:gsLst>
                    <a:gs pos="24779">
                      <a:srgbClr val="000000"/>
                    </a:gs>
                    <a:gs pos="70000">
                      <a:srgbClr val="000000"/>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8964247" cy="724246"/>
          </a:xfrm>
          <a:noFill/>
        </p:spPr>
        <p:txBody>
          <a:bodyPr wrap="square" lIns="182880" tIns="146304" rIns="182880" bIns="146304">
            <a:spAutoFit/>
          </a:bodyPr>
          <a:lstStyle>
            <a:lvl1pPr marL="0" indent="0">
              <a:spcBef>
                <a:spcPts val="0"/>
              </a:spcBef>
              <a:buNone/>
              <a:defRPr sz="3137" spc="0" baseline="0">
                <a:gradFill>
                  <a:gsLst>
                    <a:gs pos="24779">
                      <a:srgbClr val="000000"/>
                    </a:gs>
                    <a:gs pos="70000">
                      <a:srgbClr val="000000"/>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86084924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964247"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Video title</a:t>
            </a:r>
          </a:p>
        </p:txBody>
      </p:sp>
    </p:spTree>
    <p:extLst>
      <p:ext uri="{BB962C8B-B14F-4D97-AF65-F5344CB8AC3E}">
        <p14:creationId xmlns:p14="http://schemas.microsoft.com/office/powerpoint/2010/main" val="31694494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2775562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92035">
                      <a:srgbClr val="000000"/>
                    </a:gs>
                    <a:gs pos="75000">
                      <a:srgbClr val="000000"/>
                    </a:gs>
                  </a:gsLst>
                  <a:lin ang="5400000" scaled="0"/>
                </a:gradFill>
              </a:defRPr>
            </a:lvl1pPr>
          </a:lstStyle>
          <a:p>
            <a:r>
              <a:rPr lang="en-US"/>
              <a:t>Section title</a:t>
            </a:r>
          </a:p>
        </p:txBody>
      </p:sp>
    </p:spTree>
    <p:extLst>
      <p:ext uri="{BB962C8B-B14F-4D97-AF65-F5344CB8AC3E}">
        <p14:creationId xmlns:p14="http://schemas.microsoft.com/office/powerpoint/2010/main" val="278230970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dpi="0" rotWithShape="1">
            <a:blip r:embed="rId2"/>
            <a:srcRect/>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44951234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7_Title Only">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354827"/>
            <a:ext cx="11655840" cy="899665"/>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4199755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191693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975415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78459806"/>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gradFill>
                  <a:gsLst>
                    <a:gs pos="0">
                      <a:srgbClr val="505050"/>
                    </a:gs>
                    <a:gs pos="100000">
                      <a:srgbClr val="505050"/>
                    </a:gs>
                  </a:gsLst>
                  <a:lin ang="5400000" scaled="0"/>
                </a:gradFill>
                <a:effectLst/>
                <a:uLnTx/>
                <a:uFillTx/>
                <a:latin typeface="Segoe UI"/>
                <a:ea typeface="+mn-ea"/>
                <a:cs typeface="Segoe UI" pitchFamily="34" charset="0"/>
              </a:rPr>
              <a:t>© 2016 Microsoft Corporation. All rights reserved. </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invGray">
          <a:xfrm>
            <a:off x="454892" y="470067"/>
            <a:ext cx="1408078" cy="300619"/>
          </a:xfrm>
          <a:prstGeom prst="rect">
            <a:avLst/>
          </a:prstGeom>
        </p:spPr>
      </p:pic>
    </p:spTree>
    <p:extLst>
      <p:ext uri="{BB962C8B-B14F-4D97-AF65-F5344CB8AC3E}">
        <p14:creationId xmlns:p14="http://schemas.microsoft.com/office/powerpoint/2010/main" val="276597517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10569844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2D4B4F5-9F56-4AF2-B8FC-381E478EDD58}" type="datetimeFigureOut">
              <a:rPr lang="en-US" smtClean="0"/>
              <a:t>3/9/2018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BC923CD-E977-4E78-9161-C57CCFBF0D9F}" type="slidenum">
              <a:rPr lang="en-US" smtClean="0"/>
              <a:t>‹#›</a:t>
            </a:fld>
            <a:endParaRPr lang="en-US"/>
          </a:p>
        </p:txBody>
      </p:sp>
    </p:spTree>
    <p:extLst>
      <p:ext uri="{BB962C8B-B14F-4D97-AF65-F5344CB8AC3E}">
        <p14:creationId xmlns:p14="http://schemas.microsoft.com/office/powerpoint/2010/main" val="3747952663"/>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5" name="TextBox 7"/>
          <p:cNvSpPr txBox="1"/>
          <p:nvPr userDrawn="1"/>
        </p:nvSpPr>
        <p:spPr bwMode="white">
          <a:xfrm>
            <a:off x="4367360" y="6566898"/>
            <a:ext cx="3457280" cy="158429"/>
          </a:xfrm>
          <a:prstGeom prst="rect">
            <a:avLst/>
          </a:prstGeom>
          <a:noFill/>
        </p:spPr>
        <p:txBody>
          <a:bodyPr wrap="none" lIns="0" tIns="0" rIns="0" bIns="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defRPr/>
            </a:pPr>
            <a:r>
              <a:rPr lang="en-US" sz="1029" spc="147">
                <a:gradFill>
                  <a:gsLst>
                    <a:gs pos="0">
                      <a:srgbClr val="FFFFFF">
                        <a:alpha val="50000"/>
                      </a:srgbClr>
                    </a:gs>
                    <a:gs pos="86000">
                      <a:srgbClr val="FFFFFF">
                        <a:alpha val="50000"/>
                      </a:srgbClr>
                    </a:gs>
                  </a:gsLst>
                  <a:lin ang="5400000" scaled="0"/>
                </a:gradFill>
              </a:rPr>
              <a:t>MICROSOFT CONFIDENTIAL – INTERNAL ONLY</a:t>
            </a:r>
          </a:p>
        </p:txBody>
      </p:sp>
      <p:sp>
        <p:nvSpPr>
          <p:cNvPr id="4" name="Text Placeholder 3"/>
          <p:cNvSpPr>
            <a:spLocks noGrp="1"/>
          </p:cNvSpPr>
          <p:nvPr>
            <p:ph type="body" sz="quarter" idx="10"/>
          </p:nvPr>
        </p:nvSpPr>
        <p:spPr>
          <a:xfrm>
            <a:off x="269239" y="1189177"/>
            <a:ext cx="11653523" cy="2184808"/>
          </a:xfrm>
        </p:spPr>
        <p:txBody>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32024530"/>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9243" y="289515"/>
            <a:ext cx="4225335" cy="3214201"/>
          </a:xfrm>
        </p:spPr>
        <p:txBody>
          <a:bodyPr/>
          <a:lstStyle/>
          <a:p>
            <a:r>
              <a:rPr lang="en-US"/>
              <a:t>Click to edit Master title style</a:t>
            </a:r>
          </a:p>
        </p:txBody>
      </p:sp>
      <p:sp>
        <p:nvSpPr>
          <p:cNvPr id="3" name="Rectangle 2"/>
          <p:cNvSpPr/>
          <p:nvPr userDrawn="1"/>
        </p:nvSpPr>
        <p:spPr bwMode="auto">
          <a:xfrm>
            <a:off x="4751363" y="5"/>
            <a:ext cx="7440636" cy="685800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0" tIns="143344" rIns="179180" bIns="143344" numCol="1" spcCol="0" rtlCol="0" fromWordArt="0" anchor="t" anchorCtr="0" forceAA="0" compatLnSpc="1">
            <a:prstTxWarp prst="textNoShape">
              <a:avLst/>
            </a:prstTxWarp>
            <a:noAutofit/>
          </a:bodyPr>
          <a:lstStyle/>
          <a:p>
            <a:pPr algn="ctr" defTabSz="913481" fontAlgn="base">
              <a:lnSpc>
                <a:spcPct val="90000"/>
              </a:lnSpc>
              <a:spcBef>
                <a:spcPct val="0"/>
              </a:spcBef>
              <a:spcAft>
                <a:spcPct val="0"/>
              </a:spcAft>
              <a:defRPr/>
            </a:pPr>
            <a:endParaRPr lang="en-US" sz="2353">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196289095"/>
      </p:ext>
    </p:extLst>
  </p:cSld>
  <p:clrMapOvr>
    <a:masterClrMapping/>
  </p:clrMapOvr>
  <p:transition>
    <p:fade/>
  </p:transition>
  <p:extLst mod="1">
    <p:ext uri="{DCECCB84-F9BA-43D5-87BE-67443E8EF086}">
      <p15:sldGuideLst xmlns:p15="http://schemas.microsoft.com/office/powerpoint/2012/main">
        <p15:guide id="1" pos="3917">
          <p15:clr>
            <a:srgbClr val="FBAE40"/>
          </p15:clr>
        </p15:guide>
        <p15:guide id="2" pos="3341">
          <p15:clr>
            <a:srgbClr val="FBAE4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3320636745"/>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1_Demo slide">
    <p:bg>
      <p:bgPr>
        <a:solidFill>
          <a:schemeClr val="accent3"/>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1C49B49-6C22-4973-BCE9-2EF2F5323C34}"/>
              </a:ext>
            </a:extLst>
          </p:cNvPr>
          <p:cNvSpPr>
            <a:spLocks noGrp="1"/>
          </p:cNvSpPr>
          <p:nvPr>
            <p:ph type="title"/>
          </p:nvPr>
        </p:nvSpPr>
        <p:spPr>
          <a:xfrm>
            <a:off x="269240" y="289511"/>
            <a:ext cx="11655840" cy="899665"/>
          </a:xfrm>
        </p:spPr>
        <p:txBody>
          <a:bodyPr/>
          <a:lstStyle>
            <a:lvl1pPr>
              <a:defRPr sz="7060">
                <a:solidFill>
                  <a:schemeClr val="accent2"/>
                </a:solidFill>
              </a:defRPr>
            </a:lvl1pPr>
          </a:lstStyle>
          <a:p>
            <a:r>
              <a:rPr lang="en-US" dirty="0"/>
              <a:t>Click to edit Master title style</a:t>
            </a:r>
          </a:p>
        </p:txBody>
      </p:sp>
    </p:spTree>
    <p:extLst>
      <p:ext uri="{BB962C8B-B14F-4D97-AF65-F5344CB8AC3E}">
        <p14:creationId xmlns:p14="http://schemas.microsoft.com/office/powerpoint/2010/main" val="12454754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Title Only">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354827"/>
            <a:ext cx="11655840" cy="899665"/>
          </a:xfrm>
        </p:spPr>
        <p:txBody>
          <a:bodyPr/>
          <a:lstStyle>
            <a:lvl1pPr>
              <a:defRPr sz="4000" spc="-50" baseline="0">
                <a:solidFill>
                  <a:schemeClr val="bg1"/>
                </a:solidFill>
              </a:defRPr>
            </a:lvl1pPr>
          </a:lstStyle>
          <a:p>
            <a:r>
              <a:rPr lang="en-US"/>
              <a:t>Click to edit Master title style</a:t>
            </a:r>
          </a:p>
        </p:txBody>
      </p:sp>
    </p:spTree>
    <p:extLst>
      <p:ext uri="{BB962C8B-B14F-4D97-AF65-F5344CB8AC3E}">
        <p14:creationId xmlns:p14="http://schemas.microsoft.com/office/powerpoint/2010/main" val="2747146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Rubrikbild">
    <p:spTree>
      <p:nvGrpSpPr>
        <p:cNvPr id="1" name=""/>
        <p:cNvGrpSpPr/>
        <p:nvPr/>
      </p:nvGrpSpPr>
      <p:grpSpPr>
        <a:xfrm>
          <a:off x="0" y="0"/>
          <a:ext cx="0" cy="0"/>
          <a:chOff x="0" y="0"/>
          <a:chExt cx="0" cy="0"/>
        </a:xfrm>
      </p:grpSpPr>
      <p:sp>
        <p:nvSpPr>
          <p:cNvPr id="3" name="Underrubrik 2"/>
          <p:cNvSpPr>
            <a:spLocks noGrp="1"/>
          </p:cNvSpPr>
          <p:nvPr>
            <p:ph type="subTitle" idx="1" hasCustomPrompt="1"/>
          </p:nvPr>
        </p:nvSpPr>
        <p:spPr>
          <a:xfrm>
            <a:off x="559192" y="6068628"/>
            <a:ext cx="7459394" cy="207468"/>
          </a:xfrm>
        </p:spPr>
        <p:txBody>
          <a:bodyPr anchor="b">
            <a:noAutofit/>
          </a:bodyPr>
          <a:lstStyle>
            <a:lvl1pPr marL="0" indent="0" algn="l">
              <a:lnSpc>
                <a:spcPct val="100000"/>
              </a:lnSpc>
              <a:buNone/>
              <a:defRPr sz="1000"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noProof="0" dirty="0"/>
              <a:t>Click to edit master subtitle style</a:t>
            </a:r>
          </a:p>
        </p:txBody>
      </p:sp>
      <p:sp>
        <p:nvSpPr>
          <p:cNvPr id="13" name="Title 12"/>
          <p:cNvSpPr>
            <a:spLocks noGrp="1"/>
          </p:cNvSpPr>
          <p:nvPr>
            <p:ph type="title" hasCustomPrompt="1"/>
          </p:nvPr>
        </p:nvSpPr>
        <p:spPr>
          <a:xfrm>
            <a:off x="559192" y="3305907"/>
            <a:ext cx="7459394" cy="2278963"/>
          </a:xfrm>
        </p:spPr>
        <p:txBody>
          <a:bodyPr anchor="b"/>
          <a:lstStyle>
            <a:lvl1pPr>
              <a:lnSpc>
                <a:spcPct val="100000"/>
              </a:lnSpc>
              <a:defRPr sz="4000" baseline="0"/>
            </a:lvl1pPr>
          </a:lstStyle>
          <a:p>
            <a:r>
              <a:rPr lang="en-US" noProof="0" dirty="0"/>
              <a:t>Click to edit master title</a:t>
            </a:r>
          </a:p>
        </p:txBody>
      </p:sp>
      <p:sp>
        <p:nvSpPr>
          <p:cNvPr id="16" name="Text Placeholder 15"/>
          <p:cNvSpPr>
            <a:spLocks noGrp="1"/>
          </p:cNvSpPr>
          <p:nvPr>
            <p:ph type="body" sz="quarter" idx="13" hasCustomPrompt="1"/>
          </p:nvPr>
        </p:nvSpPr>
        <p:spPr>
          <a:xfrm>
            <a:off x="558801" y="5803900"/>
            <a:ext cx="7459786" cy="265113"/>
          </a:xfrm>
        </p:spPr>
        <p:txBody>
          <a:bodyPr anchor="b"/>
          <a:lstStyle>
            <a:lvl1pPr marL="0" indent="0">
              <a:buNone/>
              <a:defRPr sz="1000" b="1">
                <a:solidFill>
                  <a:schemeClr val="accent2"/>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dirty="0"/>
              <a:t>Click to edit master subtitle style</a:t>
            </a:r>
          </a:p>
        </p:txBody>
      </p:sp>
      <p:sp>
        <p:nvSpPr>
          <p:cNvPr id="17" name="Date Placeholder 19"/>
          <p:cNvSpPr>
            <a:spLocks noGrp="1"/>
          </p:cNvSpPr>
          <p:nvPr>
            <p:ph type="dt" sz="half" idx="15"/>
          </p:nvPr>
        </p:nvSpPr>
        <p:spPr>
          <a:xfrm>
            <a:off x="9131100" y="6064596"/>
            <a:ext cx="2573192" cy="252000"/>
          </a:xfrm>
        </p:spPr>
        <p:txBody>
          <a:bodyPr/>
          <a:lstStyle>
            <a:lvl1pPr algn="r">
              <a:defRPr b="1" i="0">
                <a:solidFill>
                  <a:schemeClr val="tx1"/>
                </a:solidFill>
                <a:latin typeface="Avenir Next LT Pro Demi" charset="0"/>
                <a:ea typeface="Avenir Next LT Pro Demi" charset="0"/>
                <a:cs typeface="Avenir Next LT Pro Demi" charset="0"/>
              </a:defRPr>
            </a:lvl1pPr>
          </a:lstStyle>
          <a:p>
            <a:fld id="{CC564DCC-93F6-4626-851E-B7512A158F15}" type="datetimeFigureOut">
              <a:rPr lang="en-US" noProof="0" smtClean="0"/>
              <a:pPr/>
              <a:t>3/9/2018</a:t>
            </a:fld>
            <a:endParaRPr lang="en-US" noProof="0" dirty="0"/>
          </a:p>
        </p:txBody>
      </p:sp>
    </p:spTree>
    <p:extLst>
      <p:ext uri="{BB962C8B-B14F-4D97-AF65-F5344CB8AC3E}">
        <p14:creationId xmlns:p14="http://schemas.microsoft.com/office/powerpoint/2010/main" val="2051959083"/>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preserve="1" userDrawn="1">
  <p:cSld name="Rubrikbild egen bild">
    <p:spTree>
      <p:nvGrpSpPr>
        <p:cNvPr id="1" name=""/>
        <p:cNvGrpSpPr/>
        <p:nvPr/>
      </p:nvGrpSpPr>
      <p:grpSpPr>
        <a:xfrm>
          <a:off x="0" y="0"/>
          <a:ext cx="0" cy="0"/>
          <a:chOff x="0" y="0"/>
          <a:chExt cx="0" cy="0"/>
        </a:xfrm>
      </p:grpSpPr>
      <p:sp>
        <p:nvSpPr>
          <p:cNvPr id="17" name="Rectangle 16"/>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Platshållare för bild 7"/>
          <p:cNvSpPr>
            <a:spLocks noGrp="1"/>
          </p:cNvSpPr>
          <p:nvPr>
            <p:ph type="pic" sz="quarter" idx="13" hasCustomPrompt="1"/>
          </p:nvPr>
        </p:nvSpPr>
        <p:spPr>
          <a:xfrm>
            <a:off x="0" y="0"/>
            <a:ext cx="12192000" cy="6858000"/>
          </a:xfrm>
        </p:spPr>
        <p:txBody>
          <a:bodyPr/>
          <a:lstStyle>
            <a:lvl1pPr marL="0" indent="0">
              <a:buNone/>
              <a:defRPr baseline="0"/>
            </a:lvl1pPr>
          </a:lstStyle>
          <a:p>
            <a:r>
              <a:rPr lang="en-US" noProof="0" dirty="0"/>
              <a:t> </a:t>
            </a:r>
          </a:p>
        </p:txBody>
      </p:sp>
      <p:sp>
        <p:nvSpPr>
          <p:cNvPr id="14" name="Underrubrik 2"/>
          <p:cNvSpPr>
            <a:spLocks noGrp="1"/>
          </p:cNvSpPr>
          <p:nvPr>
            <p:ph type="subTitle" idx="1" hasCustomPrompt="1"/>
          </p:nvPr>
        </p:nvSpPr>
        <p:spPr>
          <a:xfrm>
            <a:off x="559192" y="6068628"/>
            <a:ext cx="7459394" cy="207468"/>
          </a:xfrm>
        </p:spPr>
        <p:txBody>
          <a:bodyPr anchor="b">
            <a:noAutofit/>
          </a:bodyPr>
          <a:lstStyle>
            <a:lvl1pPr marL="0" indent="0" algn="l">
              <a:lnSpc>
                <a:spcPct val="100000"/>
              </a:lnSpc>
              <a:buNone/>
              <a:defRPr sz="1000" cap="all" spc="3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noProof="0" dirty="0"/>
              <a:t>Click to edit master subtitle style</a:t>
            </a:r>
          </a:p>
        </p:txBody>
      </p:sp>
      <p:sp>
        <p:nvSpPr>
          <p:cNvPr id="15" name="Title 12"/>
          <p:cNvSpPr>
            <a:spLocks noGrp="1"/>
          </p:cNvSpPr>
          <p:nvPr>
            <p:ph type="title" hasCustomPrompt="1"/>
          </p:nvPr>
        </p:nvSpPr>
        <p:spPr>
          <a:xfrm>
            <a:off x="559192" y="3305907"/>
            <a:ext cx="7459394" cy="2278963"/>
          </a:xfrm>
        </p:spPr>
        <p:txBody>
          <a:bodyPr anchor="b"/>
          <a:lstStyle>
            <a:lvl1pPr>
              <a:lnSpc>
                <a:spcPct val="100000"/>
              </a:lnSpc>
              <a:defRPr sz="4000">
                <a:solidFill>
                  <a:schemeClr val="bg1"/>
                </a:solidFill>
              </a:defRPr>
            </a:lvl1pPr>
          </a:lstStyle>
          <a:p>
            <a:r>
              <a:rPr lang="en-US" noProof="0" dirty="0"/>
              <a:t>Click to edit master title</a:t>
            </a:r>
          </a:p>
        </p:txBody>
      </p:sp>
      <p:sp>
        <p:nvSpPr>
          <p:cNvPr id="16" name="Text Placeholder 15"/>
          <p:cNvSpPr>
            <a:spLocks noGrp="1"/>
          </p:cNvSpPr>
          <p:nvPr>
            <p:ph type="body" sz="quarter" idx="14" hasCustomPrompt="1"/>
          </p:nvPr>
        </p:nvSpPr>
        <p:spPr>
          <a:xfrm>
            <a:off x="558801" y="5803900"/>
            <a:ext cx="7459786" cy="265113"/>
          </a:xfrm>
        </p:spPr>
        <p:txBody>
          <a:bodyPr anchor="b"/>
          <a:lstStyle>
            <a:lvl1pPr marL="0" indent="0">
              <a:buNone/>
              <a:defRPr sz="1000" b="1">
                <a:solidFill>
                  <a:schemeClr val="accent2"/>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dirty="0"/>
              <a:t>Click to edit master subtitle style</a:t>
            </a:r>
          </a:p>
        </p:txBody>
      </p:sp>
      <p:pic>
        <p:nvPicPr>
          <p:cNvPr id="18" name="Bildobjekt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50643" y="247055"/>
            <a:ext cx="1349557" cy="235682"/>
          </a:xfrm>
          <a:prstGeom prst="rect">
            <a:avLst/>
          </a:prstGeom>
        </p:spPr>
      </p:pic>
      <p:sp>
        <p:nvSpPr>
          <p:cNvPr id="20" name="Date Placeholder 19"/>
          <p:cNvSpPr>
            <a:spLocks noGrp="1"/>
          </p:cNvSpPr>
          <p:nvPr>
            <p:ph type="dt" sz="half" idx="15"/>
          </p:nvPr>
        </p:nvSpPr>
        <p:spPr>
          <a:xfrm>
            <a:off x="9131100" y="6064596"/>
            <a:ext cx="2573192" cy="252000"/>
          </a:xfrm>
        </p:spPr>
        <p:txBody>
          <a:bodyPr/>
          <a:lstStyle>
            <a:lvl1pPr algn="r">
              <a:defRPr b="1" i="0">
                <a:solidFill>
                  <a:schemeClr val="bg1"/>
                </a:solidFill>
                <a:latin typeface="Avenir Next LT Pro Demi" charset="0"/>
                <a:ea typeface="Avenir Next LT Pro Demi" charset="0"/>
                <a:cs typeface="Avenir Next LT Pro Demi" charset="0"/>
              </a:defRPr>
            </a:lvl1pPr>
          </a:lstStyle>
          <a:p>
            <a:fld id="{CC564DCC-93F6-4626-851E-B7512A158F15}" type="datetimeFigureOut">
              <a:rPr lang="en-US" noProof="0" smtClean="0"/>
              <a:pPr/>
              <a:t>3/9/2018</a:t>
            </a:fld>
            <a:endParaRPr lang="en-US" noProof="0" dirty="0"/>
          </a:p>
        </p:txBody>
      </p:sp>
    </p:spTree>
    <p:extLst>
      <p:ext uri="{BB962C8B-B14F-4D97-AF65-F5344CB8AC3E}">
        <p14:creationId xmlns:p14="http://schemas.microsoft.com/office/powerpoint/2010/main" val="2447979796"/>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preserve="1" userDrawn="1">
  <p:cSld name="Bild med titel">
    <p:spTree>
      <p:nvGrpSpPr>
        <p:cNvPr id="1" name=""/>
        <p:cNvGrpSpPr/>
        <p:nvPr/>
      </p:nvGrpSpPr>
      <p:grpSpPr>
        <a:xfrm>
          <a:off x="0" y="0"/>
          <a:ext cx="0" cy="0"/>
          <a:chOff x="0" y="0"/>
          <a:chExt cx="0" cy="0"/>
        </a:xfrm>
      </p:grpSpPr>
      <p:sp>
        <p:nvSpPr>
          <p:cNvPr id="8" name="Platshållare för bild 7"/>
          <p:cNvSpPr>
            <a:spLocks noGrp="1"/>
          </p:cNvSpPr>
          <p:nvPr>
            <p:ph type="pic" sz="quarter" idx="13" hasCustomPrompt="1"/>
          </p:nvPr>
        </p:nvSpPr>
        <p:spPr>
          <a:xfrm>
            <a:off x="0" y="0"/>
            <a:ext cx="12192000" cy="6858000"/>
          </a:xfrm>
        </p:spPr>
        <p:txBody>
          <a:bodyPr/>
          <a:lstStyle>
            <a:lvl1pPr marL="0" indent="0">
              <a:buNone/>
              <a:defRPr baseline="0"/>
            </a:lvl1pPr>
          </a:lstStyle>
          <a:p>
            <a:r>
              <a:rPr lang="en-US" noProof="0" dirty="0"/>
              <a:t> </a:t>
            </a:r>
          </a:p>
        </p:txBody>
      </p:sp>
      <p:sp>
        <p:nvSpPr>
          <p:cNvPr id="15" name="Title 12"/>
          <p:cNvSpPr>
            <a:spLocks noGrp="1"/>
          </p:cNvSpPr>
          <p:nvPr>
            <p:ph type="title" hasCustomPrompt="1"/>
          </p:nvPr>
        </p:nvSpPr>
        <p:spPr>
          <a:xfrm>
            <a:off x="559192" y="3305907"/>
            <a:ext cx="7459394" cy="3076698"/>
          </a:xfrm>
        </p:spPr>
        <p:txBody>
          <a:bodyPr anchor="b"/>
          <a:lstStyle>
            <a:lvl1pPr>
              <a:lnSpc>
                <a:spcPct val="100000"/>
              </a:lnSpc>
              <a:defRPr sz="4000">
                <a:solidFill>
                  <a:schemeClr val="bg1"/>
                </a:solidFill>
              </a:defRPr>
            </a:lvl1pPr>
          </a:lstStyle>
          <a:p>
            <a:r>
              <a:rPr lang="en-US" noProof="0" dirty="0"/>
              <a:t>Click to edit master title</a:t>
            </a:r>
          </a:p>
        </p:txBody>
      </p:sp>
      <p:pic>
        <p:nvPicPr>
          <p:cNvPr id="18" name="Bildobjekt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50643" y="247055"/>
            <a:ext cx="1349557" cy="235682"/>
          </a:xfrm>
          <a:prstGeom prst="rect">
            <a:avLst/>
          </a:prstGeom>
        </p:spPr>
      </p:pic>
    </p:spTree>
    <p:extLst>
      <p:ext uri="{BB962C8B-B14F-4D97-AF65-F5344CB8AC3E}">
        <p14:creationId xmlns:p14="http://schemas.microsoft.com/office/powerpoint/2010/main" val="3347122988"/>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Nyckeltal">
    <p:spTree>
      <p:nvGrpSpPr>
        <p:cNvPr id="1" name=""/>
        <p:cNvGrpSpPr/>
        <p:nvPr/>
      </p:nvGrpSpPr>
      <p:grpSpPr>
        <a:xfrm>
          <a:off x="0" y="0"/>
          <a:ext cx="0" cy="0"/>
          <a:chOff x="0" y="0"/>
          <a:chExt cx="0" cy="0"/>
        </a:xfrm>
      </p:grpSpPr>
      <p:sp>
        <p:nvSpPr>
          <p:cNvPr id="3" name="Underrubrik 2"/>
          <p:cNvSpPr>
            <a:spLocks noGrp="1"/>
          </p:cNvSpPr>
          <p:nvPr>
            <p:ph type="subTitle" idx="1" hasCustomPrompt="1"/>
          </p:nvPr>
        </p:nvSpPr>
        <p:spPr>
          <a:xfrm>
            <a:off x="559192" y="6068628"/>
            <a:ext cx="9288000" cy="207468"/>
          </a:xfrm>
        </p:spPr>
        <p:txBody>
          <a:bodyPr anchor="b">
            <a:noAutofit/>
          </a:bodyPr>
          <a:lstStyle>
            <a:lvl1pPr marL="0" indent="0" algn="l">
              <a:lnSpc>
                <a:spcPct val="100000"/>
              </a:lnSpc>
              <a:buNone/>
              <a:defRPr sz="1000"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CLICK TO EDIT MASTER SUBTITLE STYLE</a:t>
            </a:r>
          </a:p>
        </p:txBody>
      </p:sp>
      <p:sp>
        <p:nvSpPr>
          <p:cNvPr id="13" name="Title 12"/>
          <p:cNvSpPr>
            <a:spLocks noGrp="1"/>
          </p:cNvSpPr>
          <p:nvPr>
            <p:ph type="title" hasCustomPrompt="1"/>
          </p:nvPr>
        </p:nvSpPr>
        <p:spPr>
          <a:xfrm>
            <a:off x="559192" y="4559300"/>
            <a:ext cx="7459394" cy="1025570"/>
          </a:xfrm>
        </p:spPr>
        <p:txBody>
          <a:bodyPr anchor="b"/>
          <a:lstStyle>
            <a:lvl1pPr>
              <a:lnSpc>
                <a:spcPct val="100000"/>
              </a:lnSpc>
              <a:defRPr sz="3200" baseline="0"/>
            </a:lvl1pPr>
          </a:lstStyle>
          <a:p>
            <a:r>
              <a:rPr lang="en-US" noProof="0" dirty="0"/>
              <a:t>Click to edit master title</a:t>
            </a:r>
          </a:p>
        </p:txBody>
      </p:sp>
      <p:sp>
        <p:nvSpPr>
          <p:cNvPr id="16" name="Text Placeholder 15"/>
          <p:cNvSpPr>
            <a:spLocks noGrp="1"/>
          </p:cNvSpPr>
          <p:nvPr>
            <p:ph type="body" sz="quarter" idx="13" hasCustomPrompt="1"/>
          </p:nvPr>
        </p:nvSpPr>
        <p:spPr>
          <a:xfrm>
            <a:off x="558800" y="5803900"/>
            <a:ext cx="9288463" cy="265113"/>
          </a:xfrm>
        </p:spPr>
        <p:txBody>
          <a:bodyPr anchor="b"/>
          <a:lstStyle>
            <a:lvl1pPr marL="0" indent="0">
              <a:buNone/>
              <a:defRPr sz="1000" b="1">
                <a:solidFill>
                  <a:schemeClr val="accent2"/>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dirty="0"/>
              <a:t>Click to edit master subtitle style</a:t>
            </a:r>
          </a:p>
        </p:txBody>
      </p:sp>
      <p:sp>
        <p:nvSpPr>
          <p:cNvPr id="4" name="Text Placeholder 3"/>
          <p:cNvSpPr>
            <a:spLocks noGrp="1"/>
          </p:cNvSpPr>
          <p:nvPr>
            <p:ph type="body" sz="quarter" idx="14" hasCustomPrompt="1"/>
          </p:nvPr>
        </p:nvSpPr>
        <p:spPr>
          <a:xfrm>
            <a:off x="558800" y="2447776"/>
            <a:ext cx="7459663" cy="2390923"/>
          </a:xfrm>
        </p:spPr>
        <p:txBody>
          <a:bodyPr anchor="b"/>
          <a:lstStyle>
            <a:lvl1pPr marL="0" indent="0">
              <a:lnSpc>
                <a:spcPct val="100000"/>
              </a:lnSpc>
              <a:buNone/>
              <a:defRPr sz="14000" b="0" i="0">
                <a:solidFill>
                  <a:schemeClr val="accent2"/>
                </a:solidFill>
                <a:latin typeface="Rockwell Std Light" charset="0"/>
                <a:ea typeface="Rockwell Std Light" charset="0"/>
                <a:cs typeface="Rockwell Std Light" charset="0"/>
              </a:defRPr>
            </a:lvl1pPr>
            <a:lvl2pPr marL="457200" indent="0">
              <a:buNone/>
              <a:defRPr sz="14000"/>
            </a:lvl2pPr>
            <a:lvl3pPr marL="914400" indent="0">
              <a:buNone/>
              <a:defRPr sz="14000"/>
            </a:lvl3pPr>
            <a:lvl4pPr marL="1371600" indent="0">
              <a:buNone/>
              <a:defRPr sz="14000"/>
            </a:lvl4pPr>
            <a:lvl5pPr marL="1828800" indent="0">
              <a:buNone/>
              <a:defRPr sz="14000"/>
            </a:lvl5pPr>
          </a:lstStyle>
          <a:p>
            <a:pPr lvl="0"/>
            <a:r>
              <a:rPr lang="en-US" noProof="0" dirty="0"/>
              <a:t>10%</a:t>
            </a:r>
          </a:p>
        </p:txBody>
      </p:sp>
    </p:spTree>
    <p:extLst>
      <p:ext uri="{BB962C8B-B14F-4D97-AF65-F5344CB8AC3E}">
        <p14:creationId xmlns:p14="http://schemas.microsoft.com/office/powerpoint/2010/main" val="3986413037"/>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preserve="1" userDrawn="1">
  <p:cSld name="Nyckeltal med bild">
    <p:spTree>
      <p:nvGrpSpPr>
        <p:cNvPr id="1" name=""/>
        <p:cNvGrpSpPr/>
        <p:nvPr/>
      </p:nvGrpSpPr>
      <p:grpSpPr>
        <a:xfrm>
          <a:off x="0" y="0"/>
          <a:ext cx="0" cy="0"/>
          <a:chOff x="0" y="0"/>
          <a:chExt cx="0" cy="0"/>
        </a:xfrm>
      </p:grpSpPr>
      <p:sp>
        <p:nvSpPr>
          <p:cNvPr id="17" name="Rectangle 16"/>
          <p:cNvSpPr/>
          <p:nvPr userDrawn="1"/>
        </p:nvSpPr>
        <p:spPr>
          <a:xfrm>
            <a:off x="0" y="0"/>
            <a:ext cx="12192000" cy="68707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Platshållare för bild 7"/>
          <p:cNvSpPr>
            <a:spLocks noGrp="1"/>
          </p:cNvSpPr>
          <p:nvPr>
            <p:ph type="pic" sz="quarter" idx="13" hasCustomPrompt="1"/>
          </p:nvPr>
        </p:nvSpPr>
        <p:spPr>
          <a:xfrm>
            <a:off x="0" y="0"/>
            <a:ext cx="12192000" cy="6858000"/>
          </a:xfrm>
        </p:spPr>
        <p:txBody>
          <a:bodyPr/>
          <a:lstStyle>
            <a:lvl1pPr marL="0" indent="0">
              <a:buNone/>
              <a:defRPr baseline="0"/>
            </a:lvl1pPr>
          </a:lstStyle>
          <a:p>
            <a:r>
              <a:rPr lang="en-US" noProof="0" dirty="0"/>
              <a:t> </a:t>
            </a:r>
          </a:p>
        </p:txBody>
      </p:sp>
      <p:pic>
        <p:nvPicPr>
          <p:cNvPr id="18" name="Bildobjekt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50643" y="247055"/>
            <a:ext cx="1349557" cy="235682"/>
          </a:xfrm>
          <a:prstGeom prst="rect">
            <a:avLst/>
          </a:prstGeom>
        </p:spPr>
      </p:pic>
      <p:sp>
        <p:nvSpPr>
          <p:cNvPr id="9" name="Underrubrik 2"/>
          <p:cNvSpPr>
            <a:spLocks noGrp="1"/>
          </p:cNvSpPr>
          <p:nvPr>
            <p:ph type="subTitle" idx="1" hasCustomPrompt="1"/>
          </p:nvPr>
        </p:nvSpPr>
        <p:spPr>
          <a:xfrm>
            <a:off x="559192" y="6068628"/>
            <a:ext cx="9288000" cy="207468"/>
          </a:xfrm>
        </p:spPr>
        <p:txBody>
          <a:bodyPr anchor="b">
            <a:noAutofit/>
          </a:bodyPr>
          <a:lstStyle>
            <a:lvl1pPr marL="0" indent="0" algn="l">
              <a:lnSpc>
                <a:spcPct val="100000"/>
              </a:lnSpc>
              <a:buNone/>
              <a:defRPr sz="1000" cap="all" spc="3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CLICK TO EDIT MASTER SUBTITLE STYLE</a:t>
            </a:r>
          </a:p>
        </p:txBody>
      </p:sp>
      <p:sp>
        <p:nvSpPr>
          <p:cNvPr id="10" name="Title 12"/>
          <p:cNvSpPr>
            <a:spLocks noGrp="1"/>
          </p:cNvSpPr>
          <p:nvPr>
            <p:ph type="title" hasCustomPrompt="1"/>
          </p:nvPr>
        </p:nvSpPr>
        <p:spPr>
          <a:xfrm>
            <a:off x="559192" y="4559300"/>
            <a:ext cx="7459394" cy="1025570"/>
          </a:xfrm>
        </p:spPr>
        <p:txBody>
          <a:bodyPr anchor="b"/>
          <a:lstStyle>
            <a:lvl1pPr>
              <a:lnSpc>
                <a:spcPct val="100000"/>
              </a:lnSpc>
              <a:defRPr sz="3200">
                <a:solidFill>
                  <a:schemeClr val="bg1"/>
                </a:solidFill>
              </a:defRPr>
            </a:lvl1pPr>
          </a:lstStyle>
          <a:p>
            <a:r>
              <a:rPr lang="en-US" noProof="0" dirty="0"/>
              <a:t>Click to edit master title</a:t>
            </a:r>
          </a:p>
        </p:txBody>
      </p:sp>
      <p:sp>
        <p:nvSpPr>
          <p:cNvPr id="11" name="Text Placeholder 15"/>
          <p:cNvSpPr>
            <a:spLocks noGrp="1"/>
          </p:cNvSpPr>
          <p:nvPr>
            <p:ph type="body" sz="quarter" idx="14" hasCustomPrompt="1"/>
          </p:nvPr>
        </p:nvSpPr>
        <p:spPr>
          <a:xfrm>
            <a:off x="558800" y="5803900"/>
            <a:ext cx="9288463" cy="265113"/>
          </a:xfrm>
        </p:spPr>
        <p:txBody>
          <a:bodyPr anchor="b"/>
          <a:lstStyle>
            <a:lvl1pPr marL="0" indent="0">
              <a:buNone/>
              <a:defRPr sz="1000" b="1">
                <a:solidFill>
                  <a:schemeClr val="accent2"/>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dirty="0"/>
              <a:t>Click to edit master subtitle style</a:t>
            </a:r>
          </a:p>
        </p:txBody>
      </p:sp>
      <p:sp>
        <p:nvSpPr>
          <p:cNvPr id="12" name="Text Placeholder 3"/>
          <p:cNvSpPr>
            <a:spLocks noGrp="1"/>
          </p:cNvSpPr>
          <p:nvPr>
            <p:ph type="body" sz="quarter" idx="15" hasCustomPrompt="1"/>
          </p:nvPr>
        </p:nvSpPr>
        <p:spPr>
          <a:xfrm>
            <a:off x="558800" y="2447776"/>
            <a:ext cx="7459663" cy="2390923"/>
          </a:xfrm>
        </p:spPr>
        <p:txBody>
          <a:bodyPr anchor="b"/>
          <a:lstStyle>
            <a:lvl1pPr marL="0" indent="0">
              <a:lnSpc>
                <a:spcPct val="100000"/>
              </a:lnSpc>
              <a:buNone/>
              <a:defRPr sz="14000" b="0" i="0">
                <a:solidFill>
                  <a:schemeClr val="accent2"/>
                </a:solidFill>
                <a:latin typeface="Rockwell Std Light" charset="0"/>
                <a:ea typeface="Rockwell Std Light" charset="0"/>
                <a:cs typeface="Rockwell Std Light" charset="0"/>
              </a:defRPr>
            </a:lvl1pPr>
            <a:lvl2pPr marL="457200" indent="0">
              <a:buNone/>
              <a:defRPr sz="14000"/>
            </a:lvl2pPr>
            <a:lvl3pPr marL="914400" indent="0">
              <a:buNone/>
              <a:defRPr sz="14000"/>
            </a:lvl3pPr>
            <a:lvl4pPr marL="1371600" indent="0">
              <a:buNone/>
              <a:defRPr sz="14000"/>
            </a:lvl4pPr>
            <a:lvl5pPr marL="1828800" indent="0">
              <a:buNone/>
              <a:defRPr sz="14000"/>
            </a:lvl5pPr>
          </a:lstStyle>
          <a:p>
            <a:pPr lvl="0"/>
            <a:r>
              <a:rPr lang="en-US" noProof="0" dirty="0"/>
              <a:t>10%</a:t>
            </a:r>
          </a:p>
        </p:txBody>
      </p:sp>
    </p:spTree>
    <p:extLst>
      <p:ext uri="{BB962C8B-B14F-4D97-AF65-F5344CB8AC3E}">
        <p14:creationId xmlns:p14="http://schemas.microsoft.com/office/powerpoint/2010/main" val="587796173"/>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Citat vit">
    <p:spTree>
      <p:nvGrpSpPr>
        <p:cNvPr id="1" name=""/>
        <p:cNvGrpSpPr/>
        <p:nvPr/>
      </p:nvGrpSpPr>
      <p:grpSpPr>
        <a:xfrm>
          <a:off x="0" y="0"/>
          <a:ext cx="0" cy="0"/>
          <a:chOff x="0" y="0"/>
          <a:chExt cx="0" cy="0"/>
        </a:xfrm>
      </p:grpSpPr>
      <p:sp>
        <p:nvSpPr>
          <p:cNvPr id="3" name="Underrubrik 2"/>
          <p:cNvSpPr>
            <a:spLocks noGrp="1"/>
          </p:cNvSpPr>
          <p:nvPr>
            <p:ph type="subTitle" idx="1" hasCustomPrompt="1"/>
          </p:nvPr>
        </p:nvSpPr>
        <p:spPr>
          <a:xfrm>
            <a:off x="1587713" y="4621751"/>
            <a:ext cx="8844125" cy="188110"/>
          </a:xfrm>
        </p:spPr>
        <p:txBody>
          <a:bodyPr anchor="b">
            <a:noAutofit/>
          </a:bodyPr>
          <a:lstStyle>
            <a:lvl1pPr marL="0" indent="0" algn="l">
              <a:lnSpc>
                <a:spcPct val="100000"/>
              </a:lnSpc>
              <a:buNone/>
              <a:defRPr sz="1000"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CLICK TO EDIT MASTER SUBTITLE STYLE</a:t>
            </a:r>
          </a:p>
        </p:txBody>
      </p:sp>
      <p:sp>
        <p:nvSpPr>
          <p:cNvPr id="16" name="Text Placeholder 15"/>
          <p:cNvSpPr>
            <a:spLocks noGrp="1"/>
          </p:cNvSpPr>
          <p:nvPr>
            <p:ph type="body" sz="quarter" idx="13" hasCustomPrompt="1"/>
          </p:nvPr>
        </p:nvSpPr>
        <p:spPr>
          <a:xfrm>
            <a:off x="1587322" y="4357023"/>
            <a:ext cx="8844566" cy="240377"/>
          </a:xfrm>
        </p:spPr>
        <p:txBody>
          <a:bodyPr anchor="b"/>
          <a:lstStyle>
            <a:lvl1pPr marL="0" indent="0">
              <a:buNone/>
              <a:defRPr sz="1000" b="1">
                <a:solidFill>
                  <a:schemeClr val="accent2"/>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dirty="0"/>
              <a:t>Click to edit master subtitle style</a:t>
            </a:r>
          </a:p>
        </p:txBody>
      </p:sp>
      <p:sp>
        <p:nvSpPr>
          <p:cNvPr id="6" name="TextBox 5"/>
          <p:cNvSpPr txBox="1"/>
          <p:nvPr userDrawn="1"/>
        </p:nvSpPr>
        <p:spPr>
          <a:xfrm>
            <a:off x="1104363" y="2390784"/>
            <a:ext cx="965916" cy="927279"/>
          </a:xfrm>
          <a:prstGeom prst="rect">
            <a:avLst/>
          </a:prstGeom>
        </p:spPr>
        <p:txBody>
          <a:bodyPr vert="horz" wrap="square" lIns="0" tIns="0" rIns="0" bIns="0" rtlCol="0">
            <a:noAutofit/>
          </a:bodyPr>
          <a:lstStyle/>
          <a:p>
            <a:r>
              <a:rPr lang="en-US" sz="9600" b="1" noProof="0" dirty="0">
                <a:solidFill>
                  <a:schemeClr val="accent2"/>
                </a:solidFill>
                <a:latin typeface="+mj-lt"/>
              </a:rPr>
              <a:t>”</a:t>
            </a:r>
          </a:p>
        </p:txBody>
      </p:sp>
      <p:sp>
        <p:nvSpPr>
          <p:cNvPr id="13" name="Title 12"/>
          <p:cNvSpPr>
            <a:spLocks noGrp="1"/>
          </p:cNvSpPr>
          <p:nvPr>
            <p:ph type="title" hasCustomPrompt="1"/>
          </p:nvPr>
        </p:nvSpPr>
        <p:spPr>
          <a:xfrm>
            <a:off x="1587321" y="2886841"/>
            <a:ext cx="8844566" cy="1336801"/>
          </a:xfrm>
        </p:spPr>
        <p:txBody>
          <a:bodyPr anchor="t"/>
          <a:lstStyle>
            <a:lvl1pPr>
              <a:lnSpc>
                <a:spcPct val="100000"/>
              </a:lnSpc>
              <a:defRPr sz="4000"/>
            </a:lvl1pPr>
          </a:lstStyle>
          <a:p>
            <a:r>
              <a:rPr lang="en-US" noProof="0" dirty="0"/>
              <a:t>Click to edit master title</a:t>
            </a:r>
          </a:p>
        </p:txBody>
      </p:sp>
    </p:spTree>
    <p:extLst>
      <p:ext uri="{BB962C8B-B14F-4D97-AF65-F5344CB8AC3E}">
        <p14:creationId xmlns:p14="http://schemas.microsoft.com/office/powerpoint/2010/main" val="3489304814"/>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Citat gul">
    <p:spTree>
      <p:nvGrpSpPr>
        <p:cNvPr id="1" name=""/>
        <p:cNvGrpSpPr/>
        <p:nvPr/>
      </p:nvGrpSpPr>
      <p:grpSpPr>
        <a:xfrm>
          <a:off x="0" y="0"/>
          <a:ext cx="0" cy="0"/>
          <a:chOff x="0" y="0"/>
          <a:chExt cx="0" cy="0"/>
        </a:xfrm>
      </p:grpSpPr>
      <p:sp>
        <p:nvSpPr>
          <p:cNvPr id="9" name="Rectangle 8"/>
          <p:cNvSpPr/>
          <p:nvPr userDrawn="1"/>
        </p:nvSpPr>
        <p:spPr>
          <a:xfrm>
            <a:off x="258055" y="746975"/>
            <a:ext cx="11675890" cy="58529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Underrubrik 2"/>
          <p:cNvSpPr>
            <a:spLocks noGrp="1"/>
          </p:cNvSpPr>
          <p:nvPr>
            <p:ph type="subTitle" idx="1" hasCustomPrompt="1"/>
          </p:nvPr>
        </p:nvSpPr>
        <p:spPr>
          <a:xfrm>
            <a:off x="1587713" y="4621751"/>
            <a:ext cx="8844125" cy="188110"/>
          </a:xfrm>
        </p:spPr>
        <p:txBody>
          <a:bodyPr anchor="b">
            <a:noAutofit/>
          </a:bodyPr>
          <a:lstStyle>
            <a:lvl1pPr marL="0" indent="0" algn="l">
              <a:lnSpc>
                <a:spcPct val="100000"/>
              </a:lnSpc>
              <a:buNone/>
              <a:defRPr sz="1000" cap="all" spc="300" baseline="0">
                <a:solidFill>
                  <a:schemeClr val="accent2">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CLICK TO EDIT MASTER SUBTITLE STYLE</a:t>
            </a:r>
          </a:p>
        </p:txBody>
      </p:sp>
      <p:sp>
        <p:nvSpPr>
          <p:cNvPr id="16" name="Text Placeholder 15"/>
          <p:cNvSpPr>
            <a:spLocks noGrp="1"/>
          </p:cNvSpPr>
          <p:nvPr>
            <p:ph type="body" sz="quarter" idx="13" hasCustomPrompt="1"/>
          </p:nvPr>
        </p:nvSpPr>
        <p:spPr>
          <a:xfrm>
            <a:off x="1587322" y="4357023"/>
            <a:ext cx="8844566" cy="240377"/>
          </a:xfrm>
        </p:spPr>
        <p:txBody>
          <a:bodyPr anchor="b"/>
          <a:lstStyle>
            <a:lvl1pPr marL="0" indent="0">
              <a:buNone/>
              <a:defRPr sz="1000" b="1">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dirty="0"/>
              <a:t>Click to edit master subtitle style</a:t>
            </a:r>
          </a:p>
        </p:txBody>
      </p:sp>
      <p:sp>
        <p:nvSpPr>
          <p:cNvPr id="6" name="TextBox 5"/>
          <p:cNvSpPr txBox="1"/>
          <p:nvPr userDrawn="1"/>
        </p:nvSpPr>
        <p:spPr>
          <a:xfrm>
            <a:off x="1104363" y="2390784"/>
            <a:ext cx="965916" cy="927279"/>
          </a:xfrm>
          <a:prstGeom prst="rect">
            <a:avLst/>
          </a:prstGeom>
        </p:spPr>
        <p:txBody>
          <a:bodyPr vert="horz" wrap="square" lIns="0" tIns="0" rIns="0" bIns="0" rtlCol="0">
            <a:noAutofit/>
          </a:bodyPr>
          <a:lstStyle/>
          <a:p>
            <a:r>
              <a:rPr lang="en-US" sz="9600" b="1" noProof="0" dirty="0">
                <a:solidFill>
                  <a:schemeClr val="bg1"/>
                </a:solidFill>
                <a:latin typeface="+mj-lt"/>
              </a:rPr>
              <a:t>”</a:t>
            </a:r>
          </a:p>
        </p:txBody>
      </p:sp>
      <p:sp>
        <p:nvSpPr>
          <p:cNvPr id="13" name="Title 12"/>
          <p:cNvSpPr>
            <a:spLocks noGrp="1"/>
          </p:cNvSpPr>
          <p:nvPr>
            <p:ph type="title" hasCustomPrompt="1"/>
          </p:nvPr>
        </p:nvSpPr>
        <p:spPr>
          <a:xfrm>
            <a:off x="1587321" y="2886841"/>
            <a:ext cx="8844566" cy="1336801"/>
          </a:xfrm>
        </p:spPr>
        <p:txBody>
          <a:bodyPr anchor="t"/>
          <a:lstStyle>
            <a:lvl1pPr>
              <a:lnSpc>
                <a:spcPct val="100000"/>
              </a:lnSpc>
              <a:defRPr sz="4000"/>
            </a:lvl1pPr>
          </a:lstStyle>
          <a:p>
            <a:r>
              <a:rPr lang="en-US" noProof="0" dirty="0"/>
              <a:t>Click to edit master title</a:t>
            </a:r>
          </a:p>
        </p:txBody>
      </p:sp>
    </p:spTree>
    <p:extLst>
      <p:ext uri="{BB962C8B-B14F-4D97-AF65-F5344CB8AC3E}">
        <p14:creationId xmlns:p14="http://schemas.microsoft.com/office/powerpoint/2010/main" val="4065894374"/>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Citat svart">
    <p:spTree>
      <p:nvGrpSpPr>
        <p:cNvPr id="1" name=""/>
        <p:cNvGrpSpPr/>
        <p:nvPr/>
      </p:nvGrpSpPr>
      <p:grpSpPr>
        <a:xfrm>
          <a:off x="0" y="0"/>
          <a:ext cx="0" cy="0"/>
          <a:chOff x="0" y="0"/>
          <a:chExt cx="0" cy="0"/>
        </a:xfrm>
      </p:grpSpPr>
      <p:sp>
        <p:nvSpPr>
          <p:cNvPr id="9" name="Rectangle 8"/>
          <p:cNvSpPr/>
          <p:nvPr userDrawn="1"/>
        </p:nvSpPr>
        <p:spPr>
          <a:xfrm>
            <a:off x="258055" y="746975"/>
            <a:ext cx="11675890" cy="585297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Underrubrik 2"/>
          <p:cNvSpPr>
            <a:spLocks noGrp="1"/>
          </p:cNvSpPr>
          <p:nvPr>
            <p:ph type="subTitle" idx="1" hasCustomPrompt="1"/>
          </p:nvPr>
        </p:nvSpPr>
        <p:spPr>
          <a:xfrm>
            <a:off x="1587713" y="4621751"/>
            <a:ext cx="8844125" cy="188110"/>
          </a:xfrm>
        </p:spPr>
        <p:txBody>
          <a:bodyPr anchor="b">
            <a:noAutofit/>
          </a:bodyPr>
          <a:lstStyle>
            <a:lvl1pPr marL="0" indent="0" algn="l">
              <a:lnSpc>
                <a:spcPct val="100000"/>
              </a:lnSpc>
              <a:buNone/>
              <a:defRPr sz="1000" cap="all" spc="3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CLICK TO EDIT MASTER SUBTITLE STYLE</a:t>
            </a:r>
          </a:p>
        </p:txBody>
      </p:sp>
      <p:sp>
        <p:nvSpPr>
          <p:cNvPr id="16" name="Text Placeholder 15"/>
          <p:cNvSpPr>
            <a:spLocks noGrp="1"/>
          </p:cNvSpPr>
          <p:nvPr>
            <p:ph type="body" sz="quarter" idx="13" hasCustomPrompt="1"/>
          </p:nvPr>
        </p:nvSpPr>
        <p:spPr>
          <a:xfrm>
            <a:off x="1587322" y="4357023"/>
            <a:ext cx="8844566" cy="240377"/>
          </a:xfrm>
        </p:spPr>
        <p:txBody>
          <a:bodyPr anchor="b"/>
          <a:lstStyle>
            <a:lvl1pPr marL="0" indent="0">
              <a:buNone/>
              <a:defRPr sz="1000" b="1">
                <a:solidFill>
                  <a:schemeClr val="accent2"/>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dirty="0"/>
              <a:t>Click to edit master subtitle style</a:t>
            </a:r>
          </a:p>
        </p:txBody>
      </p:sp>
      <p:sp>
        <p:nvSpPr>
          <p:cNvPr id="6" name="TextBox 5"/>
          <p:cNvSpPr txBox="1"/>
          <p:nvPr userDrawn="1"/>
        </p:nvSpPr>
        <p:spPr>
          <a:xfrm>
            <a:off x="1104363" y="2390784"/>
            <a:ext cx="965916" cy="927279"/>
          </a:xfrm>
          <a:prstGeom prst="rect">
            <a:avLst/>
          </a:prstGeom>
        </p:spPr>
        <p:txBody>
          <a:bodyPr vert="horz" wrap="square" lIns="0" tIns="0" rIns="0" bIns="0" rtlCol="0">
            <a:noAutofit/>
          </a:bodyPr>
          <a:lstStyle/>
          <a:p>
            <a:r>
              <a:rPr lang="en-US" sz="9600" b="1" noProof="0" dirty="0">
                <a:solidFill>
                  <a:schemeClr val="accent2"/>
                </a:solidFill>
                <a:latin typeface="+mj-lt"/>
              </a:rPr>
              <a:t>”</a:t>
            </a:r>
          </a:p>
        </p:txBody>
      </p:sp>
      <p:sp>
        <p:nvSpPr>
          <p:cNvPr id="13" name="Title 12"/>
          <p:cNvSpPr>
            <a:spLocks noGrp="1"/>
          </p:cNvSpPr>
          <p:nvPr>
            <p:ph type="title" hasCustomPrompt="1"/>
          </p:nvPr>
        </p:nvSpPr>
        <p:spPr>
          <a:xfrm>
            <a:off x="1587321" y="2886841"/>
            <a:ext cx="8844566" cy="1336801"/>
          </a:xfrm>
        </p:spPr>
        <p:txBody>
          <a:bodyPr anchor="t"/>
          <a:lstStyle>
            <a:lvl1pPr>
              <a:lnSpc>
                <a:spcPct val="100000"/>
              </a:lnSpc>
              <a:defRPr sz="4000">
                <a:solidFill>
                  <a:schemeClr val="bg1"/>
                </a:solidFill>
              </a:defRPr>
            </a:lvl1pPr>
          </a:lstStyle>
          <a:p>
            <a:r>
              <a:rPr lang="en-US" noProof="0" dirty="0"/>
              <a:t>Click to edit master title</a:t>
            </a:r>
          </a:p>
        </p:txBody>
      </p:sp>
    </p:spTree>
    <p:extLst>
      <p:ext uri="{BB962C8B-B14F-4D97-AF65-F5344CB8AC3E}">
        <p14:creationId xmlns:p14="http://schemas.microsoft.com/office/powerpoint/2010/main" val="369207448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preserve="1" userDrawn="1">
  <p:cSld name="Citat med bild">
    <p:bg>
      <p:bgPr>
        <a:solidFill>
          <a:schemeClr val="tx1"/>
        </a:solidFill>
        <a:effectLst/>
      </p:bgPr>
    </p:bg>
    <p:spTree>
      <p:nvGrpSpPr>
        <p:cNvPr id="1" name=""/>
        <p:cNvGrpSpPr/>
        <p:nvPr/>
      </p:nvGrpSpPr>
      <p:grpSpPr>
        <a:xfrm>
          <a:off x="0" y="0"/>
          <a:ext cx="0" cy="0"/>
          <a:chOff x="0" y="0"/>
          <a:chExt cx="0" cy="0"/>
        </a:xfrm>
      </p:grpSpPr>
      <p:sp>
        <p:nvSpPr>
          <p:cNvPr id="8" name="Platshållare för bild 7"/>
          <p:cNvSpPr>
            <a:spLocks noGrp="1"/>
          </p:cNvSpPr>
          <p:nvPr>
            <p:ph type="pic" sz="quarter" idx="13" hasCustomPrompt="1"/>
          </p:nvPr>
        </p:nvSpPr>
        <p:spPr>
          <a:xfrm>
            <a:off x="0" y="0"/>
            <a:ext cx="12191999" cy="6858000"/>
          </a:xfrm>
        </p:spPr>
        <p:txBody>
          <a:bodyPr/>
          <a:lstStyle>
            <a:lvl1pPr marL="0" indent="0">
              <a:buNone/>
              <a:defRPr baseline="0"/>
            </a:lvl1pPr>
          </a:lstStyle>
          <a:p>
            <a:r>
              <a:rPr lang="en-US" noProof="0" dirty="0"/>
              <a:t> </a:t>
            </a:r>
          </a:p>
        </p:txBody>
      </p:sp>
      <p:pic>
        <p:nvPicPr>
          <p:cNvPr id="18" name="Bildobjekt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50643" y="247055"/>
            <a:ext cx="1349557" cy="235682"/>
          </a:xfrm>
          <a:prstGeom prst="rect">
            <a:avLst/>
          </a:prstGeom>
        </p:spPr>
      </p:pic>
      <p:sp>
        <p:nvSpPr>
          <p:cNvPr id="13" name="Underrubrik 2"/>
          <p:cNvSpPr>
            <a:spLocks noGrp="1"/>
          </p:cNvSpPr>
          <p:nvPr>
            <p:ph type="subTitle" idx="1" hasCustomPrompt="1"/>
          </p:nvPr>
        </p:nvSpPr>
        <p:spPr>
          <a:xfrm>
            <a:off x="1587713" y="4621751"/>
            <a:ext cx="8844125" cy="188110"/>
          </a:xfrm>
        </p:spPr>
        <p:txBody>
          <a:bodyPr anchor="b">
            <a:noAutofit/>
          </a:bodyPr>
          <a:lstStyle>
            <a:lvl1pPr marL="0" indent="0" algn="l">
              <a:lnSpc>
                <a:spcPct val="100000"/>
              </a:lnSpc>
              <a:buNone/>
              <a:defRPr sz="1000" cap="all" spc="3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CLICK TO EDIT MASTER SUBTITLE STYLE</a:t>
            </a:r>
          </a:p>
        </p:txBody>
      </p:sp>
      <p:sp>
        <p:nvSpPr>
          <p:cNvPr id="14" name="Text Placeholder 15"/>
          <p:cNvSpPr>
            <a:spLocks noGrp="1"/>
          </p:cNvSpPr>
          <p:nvPr>
            <p:ph type="body" sz="quarter" idx="14" hasCustomPrompt="1"/>
          </p:nvPr>
        </p:nvSpPr>
        <p:spPr>
          <a:xfrm>
            <a:off x="1587322" y="4357023"/>
            <a:ext cx="8844566" cy="240377"/>
          </a:xfrm>
        </p:spPr>
        <p:txBody>
          <a:bodyPr anchor="b"/>
          <a:lstStyle>
            <a:lvl1pPr marL="0" indent="0">
              <a:buNone/>
              <a:defRPr sz="1000" b="1">
                <a:solidFill>
                  <a:schemeClr val="accent2"/>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dirty="0"/>
              <a:t>Click to edit master subtitle style</a:t>
            </a:r>
          </a:p>
        </p:txBody>
      </p:sp>
      <p:sp>
        <p:nvSpPr>
          <p:cNvPr id="15" name="TextBox 14"/>
          <p:cNvSpPr txBox="1"/>
          <p:nvPr userDrawn="1"/>
        </p:nvSpPr>
        <p:spPr>
          <a:xfrm>
            <a:off x="1104363" y="2390784"/>
            <a:ext cx="965916" cy="927279"/>
          </a:xfrm>
          <a:prstGeom prst="rect">
            <a:avLst/>
          </a:prstGeom>
        </p:spPr>
        <p:txBody>
          <a:bodyPr vert="horz" wrap="square" lIns="0" tIns="0" rIns="0" bIns="0" rtlCol="0">
            <a:noAutofit/>
          </a:bodyPr>
          <a:lstStyle/>
          <a:p>
            <a:r>
              <a:rPr lang="en-US" sz="9600" b="1" noProof="0" dirty="0">
                <a:solidFill>
                  <a:schemeClr val="accent2"/>
                </a:solidFill>
                <a:latin typeface="+mj-lt"/>
              </a:rPr>
              <a:t>”</a:t>
            </a:r>
          </a:p>
        </p:txBody>
      </p:sp>
      <p:sp>
        <p:nvSpPr>
          <p:cNvPr id="16" name="Title 12"/>
          <p:cNvSpPr>
            <a:spLocks noGrp="1"/>
          </p:cNvSpPr>
          <p:nvPr>
            <p:ph type="title" hasCustomPrompt="1"/>
          </p:nvPr>
        </p:nvSpPr>
        <p:spPr>
          <a:xfrm>
            <a:off x="1587321" y="2886841"/>
            <a:ext cx="8844566" cy="1336801"/>
          </a:xfrm>
        </p:spPr>
        <p:txBody>
          <a:bodyPr anchor="t"/>
          <a:lstStyle>
            <a:lvl1pPr>
              <a:lnSpc>
                <a:spcPct val="100000"/>
              </a:lnSpc>
              <a:defRPr sz="4000">
                <a:solidFill>
                  <a:schemeClr val="bg1"/>
                </a:solidFill>
              </a:defRPr>
            </a:lvl1pPr>
          </a:lstStyle>
          <a:p>
            <a:r>
              <a:rPr lang="en-US" noProof="0" dirty="0"/>
              <a:t>Click to edit master title</a:t>
            </a:r>
          </a:p>
        </p:txBody>
      </p:sp>
    </p:spTree>
    <p:extLst>
      <p:ext uri="{BB962C8B-B14F-4D97-AF65-F5344CB8AC3E}">
        <p14:creationId xmlns:p14="http://schemas.microsoft.com/office/powerpoint/2010/main" val="32706606"/>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Kapitel vit">
    <p:spTree>
      <p:nvGrpSpPr>
        <p:cNvPr id="1" name=""/>
        <p:cNvGrpSpPr/>
        <p:nvPr/>
      </p:nvGrpSpPr>
      <p:grpSpPr>
        <a:xfrm>
          <a:off x="0" y="0"/>
          <a:ext cx="0" cy="0"/>
          <a:chOff x="0" y="0"/>
          <a:chExt cx="0" cy="0"/>
        </a:xfrm>
      </p:grpSpPr>
      <p:sp>
        <p:nvSpPr>
          <p:cNvPr id="6" name="Rectangle 5"/>
          <p:cNvSpPr/>
          <p:nvPr userDrawn="1"/>
        </p:nvSpPr>
        <p:spPr>
          <a:xfrm>
            <a:off x="258055" y="746975"/>
            <a:ext cx="11675890" cy="5852970"/>
          </a:xfrm>
          <a:prstGeom prst="rect">
            <a:avLst/>
          </a:prstGeom>
          <a:solidFill>
            <a:srgbClr val="F1F0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Underrubrik 2"/>
          <p:cNvSpPr>
            <a:spLocks noGrp="1"/>
          </p:cNvSpPr>
          <p:nvPr>
            <p:ph type="subTitle" idx="1" hasCustomPrompt="1"/>
          </p:nvPr>
        </p:nvSpPr>
        <p:spPr>
          <a:xfrm>
            <a:off x="559192" y="6068628"/>
            <a:ext cx="5523113" cy="207468"/>
          </a:xfrm>
        </p:spPr>
        <p:txBody>
          <a:bodyPr anchor="b">
            <a:noAutofit/>
          </a:bodyPr>
          <a:lstStyle>
            <a:lvl1pPr marL="0" indent="0" algn="l">
              <a:lnSpc>
                <a:spcPct val="100000"/>
              </a:lnSpc>
              <a:buNone/>
              <a:defRPr sz="1000"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CLICK TO EDIT MASTER SUBTITLE STYLE</a:t>
            </a:r>
          </a:p>
        </p:txBody>
      </p:sp>
      <p:sp>
        <p:nvSpPr>
          <p:cNvPr id="13" name="Title 12"/>
          <p:cNvSpPr>
            <a:spLocks noGrp="1"/>
          </p:cNvSpPr>
          <p:nvPr>
            <p:ph type="title" hasCustomPrompt="1"/>
          </p:nvPr>
        </p:nvSpPr>
        <p:spPr>
          <a:xfrm>
            <a:off x="559192" y="3305907"/>
            <a:ext cx="5523012" cy="2278963"/>
          </a:xfrm>
        </p:spPr>
        <p:txBody>
          <a:bodyPr anchor="b"/>
          <a:lstStyle>
            <a:lvl1pPr>
              <a:lnSpc>
                <a:spcPct val="100000"/>
              </a:lnSpc>
              <a:defRPr sz="4000"/>
            </a:lvl1pPr>
          </a:lstStyle>
          <a:p>
            <a:r>
              <a:rPr lang="en-US" noProof="0" dirty="0"/>
              <a:t>Click to edit master title</a:t>
            </a:r>
          </a:p>
        </p:txBody>
      </p:sp>
      <p:sp>
        <p:nvSpPr>
          <p:cNvPr id="16" name="Text Placeholder 15"/>
          <p:cNvSpPr>
            <a:spLocks noGrp="1"/>
          </p:cNvSpPr>
          <p:nvPr>
            <p:ph type="body" sz="quarter" idx="13" hasCustomPrompt="1"/>
          </p:nvPr>
        </p:nvSpPr>
        <p:spPr>
          <a:xfrm>
            <a:off x="558801" y="5803900"/>
            <a:ext cx="5523403" cy="265113"/>
          </a:xfrm>
        </p:spPr>
        <p:txBody>
          <a:bodyPr anchor="b"/>
          <a:lstStyle>
            <a:lvl1pPr marL="0" indent="0">
              <a:buNone/>
              <a:defRPr sz="1000" b="1">
                <a:solidFill>
                  <a:schemeClr val="accent2"/>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dirty="0"/>
              <a:t>Click to edit master subtitle style</a:t>
            </a:r>
          </a:p>
        </p:txBody>
      </p:sp>
      <p:sp>
        <p:nvSpPr>
          <p:cNvPr id="4" name="Content Placeholder 3"/>
          <p:cNvSpPr>
            <a:spLocks noGrp="1"/>
          </p:cNvSpPr>
          <p:nvPr>
            <p:ph sz="quarter" idx="14"/>
          </p:nvPr>
        </p:nvSpPr>
        <p:spPr>
          <a:xfrm>
            <a:off x="6400555" y="1006475"/>
            <a:ext cx="5214938" cy="5268913"/>
          </a:xfrm>
        </p:spPr>
        <p:txBody>
          <a:bodyPr anchor="b"/>
          <a:lstStyle/>
          <a:p>
            <a:pPr lvl="0"/>
            <a:r>
              <a:rPr lang="sv-SE" noProof="0"/>
              <a:t>Redigera format för bakgrundstext</a:t>
            </a:r>
          </a:p>
          <a:p>
            <a:pPr lvl="1"/>
            <a:r>
              <a:rPr lang="sv-SE" noProof="0"/>
              <a:t>Nivå två</a:t>
            </a:r>
          </a:p>
          <a:p>
            <a:pPr lvl="2"/>
            <a:r>
              <a:rPr lang="sv-SE" noProof="0"/>
              <a:t>Nivå tre</a:t>
            </a:r>
          </a:p>
          <a:p>
            <a:pPr lvl="3"/>
            <a:r>
              <a:rPr lang="sv-SE" noProof="0"/>
              <a:t>Nivå fyra</a:t>
            </a:r>
          </a:p>
          <a:p>
            <a:pPr lvl="4"/>
            <a:r>
              <a:rPr lang="sv-SE" noProof="0"/>
              <a:t>Nivå fem</a:t>
            </a:r>
            <a:endParaRPr lang="en-US" noProof="0" dirty="0"/>
          </a:p>
        </p:txBody>
      </p:sp>
    </p:spTree>
    <p:extLst>
      <p:ext uri="{BB962C8B-B14F-4D97-AF65-F5344CB8AC3E}">
        <p14:creationId xmlns:p14="http://schemas.microsoft.com/office/powerpoint/2010/main" val="23306237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slideLayout" Target="../slideLayouts/slideLayout36.xml"/><Relationship Id="rId18" Type="http://schemas.openxmlformats.org/officeDocument/2006/relationships/slideLayout" Target="../slideLayouts/slideLayout41.xml"/><Relationship Id="rId3" Type="http://schemas.openxmlformats.org/officeDocument/2006/relationships/slideLayout" Target="../slideLayouts/slideLayout26.xml"/><Relationship Id="rId21" Type="http://schemas.openxmlformats.org/officeDocument/2006/relationships/image" Target="../media/image3.emf"/><Relationship Id="rId7" Type="http://schemas.openxmlformats.org/officeDocument/2006/relationships/slideLayout" Target="../slideLayouts/slideLayout30.xml"/><Relationship Id="rId12" Type="http://schemas.openxmlformats.org/officeDocument/2006/relationships/slideLayout" Target="../slideLayouts/slideLayout35.xml"/><Relationship Id="rId17" Type="http://schemas.openxmlformats.org/officeDocument/2006/relationships/slideLayout" Target="../slideLayouts/slideLayout40.xml"/><Relationship Id="rId2" Type="http://schemas.openxmlformats.org/officeDocument/2006/relationships/slideLayout" Target="../slideLayouts/slideLayout25.xml"/><Relationship Id="rId16" Type="http://schemas.openxmlformats.org/officeDocument/2006/relationships/slideLayout" Target="../slideLayouts/slideLayout39.xml"/><Relationship Id="rId20" Type="http://schemas.openxmlformats.org/officeDocument/2006/relationships/theme" Target="../theme/theme2.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5" Type="http://schemas.openxmlformats.org/officeDocument/2006/relationships/slideLayout" Target="../slideLayouts/slideLayout38.xml"/><Relationship Id="rId10" Type="http://schemas.openxmlformats.org/officeDocument/2006/relationships/slideLayout" Target="../slideLayouts/slideLayout33.xml"/><Relationship Id="rId19" Type="http://schemas.openxmlformats.org/officeDocument/2006/relationships/slideLayout" Target="../slideLayouts/slideLayout42.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slideLayout" Target="../slideLayouts/slideLayout3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0.xml"/><Relationship Id="rId13" Type="http://schemas.openxmlformats.org/officeDocument/2006/relationships/slideLayout" Target="../slideLayouts/slideLayout55.xml"/><Relationship Id="rId18" Type="http://schemas.openxmlformats.org/officeDocument/2006/relationships/slideLayout" Target="../slideLayouts/slideLayout60.xml"/><Relationship Id="rId3" Type="http://schemas.openxmlformats.org/officeDocument/2006/relationships/slideLayout" Target="../slideLayouts/slideLayout45.xml"/><Relationship Id="rId21" Type="http://schemas.openxmlformats.org/officeDocument/2006/relationships/image" Target="../media/image3.emf"/><Relationship Id="rId7" Type="http://schemas.openxmlformats.org/officeDocument/2006/relationships/slideLayout" Target="../slideLayouts/slideLayout49.xml"/><Relationship Id="rId12" Type="http://schemas.openxmlformats.org/officeDocument/2006/relationships/slideLayout" Target="../slideLayouts/slideLayout54.xml"/><Relationship Id="rId17" Type="http://schemas.openxmlformats.org/officeDocument/2006/relationships/slideLayout" Target="../slideLayouts/slideLayout59.xml"/><Relationship Id="rId2" Type="http://schemas.openxmlformats.org/officeDocument/2006/relationships/slideLayout" Target="../slideLayouts/slideLayout44.xml"/><Relationship Id="rId16" Type="http://schemas.openxmlformats.org/officeDocument/2006/relationships/slideLayout" Target="../slideLayouts/slideLayout58.xml"/><Relationship Id="rId20" Type="http://schemas.openxmlformats.org/officeDocument/2006/relationships/theme" Target="../theme/theme3.xml"/><Relationship Id="rId1" Type="http://schemas.openxmlformats.org/officeDocument/2006/relationships/slideLayout" Target="../slideLayouts/slideLayout43.xml"/><Relationship Id="rId6" Type="http://schemas.openxmlformats.org/officeDocument/2006/relationships/slideLayout" Target="../slideLayouts/slideLayout48.xml"/><Relationship Id="rId11" Type="http://schemas.openxmlformats.org/officeDocument/2006/relationships/slideLayout" Target="../slideLayouts/slideLayout53.xml"/><Relationship Id="rId5" Type="http://schemas.openxmlformats.org/officeDocument/2006/relationships/slideLayout" Target="../slideLayouts/slideLayout47.xml"/><Relationship Id="rId15" Type="http://schemas.openxmlformats.org/officeDocument/2006/relationships/slideLayout" Target="../slideLayouts/slideLayout57.xml"/><Relationship Id="rId10" Type="http://schemas.openxmlformats.org/officeDocument/2006/relationships/slideLayout" Target="../slideLayouts/slideLayout52.xml"/><Relationship Id="rId19" Type="http://schemas.openxmlformats.org/officeDocument/2006/relationships/slideLayout" Target="../slideLayouts/slideLayout61.xml"/><Relationship Id="rId4" Type="http://schemas.openxmlformats.org/officeDocument/2006/relationships/slideLayout" Target="../slideLayouts/slideLayout46.xml"/><Relationship Id="rId9" Type="http://schemas.openxmlformats.org/officeDocument/2006/relationships/slideLayout" Target="../slideLayouts/slideLayout51.xml"/><Relationship Id="rId14" Type="http://schemas.openxmlformats.org/officeDocument/2006/relationships/slideLayout" Target="../slideLayouts/slideLayout5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9.xml"/><Relationship Id="rId13" Type="http://schemas.openxmlformats.org/officeDocument/2006/relationships/slideLayout" Target="../slideLayouts/slideLayout74.xml"/><Relationship Id="rId18" Type="http://schemas.openxmlformats.org/officeDocument/2006/relationships/slideLayout" Target="../slideLayouts/slideLayout79.xml"/><Relationship Id="rId26" Type="http://schemas.openxmlformats.org/officeDocument/2006/relationships/slideLayout" Target="../slideLayouts/slideLayout87.xml"/><Relationship Id="rId3" Type="http://schemas.openxmlformats.org/officeDocument/2006/relationships/slideLayout" Target="../slideLayouts/slideLayout64.xml"/><Relationship Id="rId21" Type="http://schemas.openxmlformats.org/officeDocument/2006/relationships/slideLayout" Target="../slideLayouts/slideLayout82.xml"/><Relationship Id="rId7" Type="http://schemas.openxmlformats.org/officeDocument/2006/relationships/slideLayout" Target="../slideLayouts/slideLayout68.xml"/><Relationship Id="rId12" Type="http://schemas.openxmlformats.org/officeDocument/2006/relationships/slideLayout" Target="../slideLayouts/slideLayout73.xml"/><Relationship Id="rId17" Type="http://schemas.openxmlformats.org/officeDocument/2006/relationships/slideLayout" Target="../slideLayouts/slideLayout78.xml"/><Relationship Id="rId25" Type="http://schemas.openxmlformats.org/officeDocument/2006/relationships/slideLayout" Target="../slideLayouts/slideLayout86.xml"/><Relationship Id="rId2" Type="http://schemas.openxmlformats.org/officeDocument/2006/relationships/slideLayout" Target="../slideLayouts/slideLayout63.xml"/><Relationship Id="rId16" Type="http://schemas.openxmlformats.org/officeDocument/2006/relationships/slideLayout" Target="../slideLayouts/slideLayout77.xml"/><Relationship Id="rId20" Type="http://schemas.openxmlformats.org/officeDocument/2006/relationships/slideLayout" Target="../slideLayouts/slideLayout81.xml"/><Relationship Id="rId29" Type="http://schemas.openxmlformats.org/officeDocument/2006/relationships/theme" Target="../theme/theme4.xml"/><Relationship Id="rId1" Type="http://schemas.openxmlformats.org/officeDocument/2006/relationships/slideLayout" Target="../slideLayouts/slideLayout62.xml"/><Relationship Id="rId6" Type="http://schemas.openxmlformats.org/officeDocument/2006/relationships/slideLayout" Target="../slideLayouts/slideLayout67.xml"/><Relationship Id="rId11" Type="http://schemas.openxmlformats.org/officeDocument/2006/relationships/slideLayout" Target="../slideLayouts/slideLayout72.xml"/><Relationship Id="rId24" Type="http://schemas.openxmlformats.org/officeDocument/2006/relationships/slideLayout" Target="../slideLayouts/slideLayout85.xml"/><Relationship Id="rId5" Type="http://schemas.openxmlformats.org/officeDocument/2006/relationships/slideLayout" Target="../slideLayouts/slideLayout66.xml"/><Relationship Id="rId15" Type="http://schemas.openxmlformats.org/officeDocument/2006/relationships/slideLayout" Target="../slideLayouts/slideLayout76.xml"/><Relationship Id="rId23" Type="http://schemas.openxmlformats.org/officeDocument/2006/relationships/slideLayout" Target="../slideLayouts/slideLayout84.xml"/><Relationship Id="rId28" Type="http://schemas.openxmlformats.org/officeDocument/2006/relationships/slideLayout" Target="../slideLayouts/slideLayout89.xml"/><Relationship Id="rId10" Type="http://schemas.openxmlformats.org/officeDocument/2006/relationships/slideLayout" Target="../slideLayouts/slideLayout71.xml"/><Relationship Id="rId19" Type="http://schemas.openxmlformats.org/officeDocument/2006/relationships/slideLayout" Target="../slideLayouts/slideLayout80.xml"/><Relationship Id="rId4" Type="http://schemas.openxmlformats.org/officeDocument/2006/relationships/slideLayout" Target="../slideLayouts/slideLayout65.xml"/><Relationship Id="rId9" Type="http://schemas.openxmlformats.org/officeDocument/2006/relationships/slideLayout" Target="../slideLayouts/slideLayout70.xml"/><Relationship Id="rId14" Type="http://schemas.openxmlformats.org/officeDocument/2006/relationships/slideLayout" Target="../slideLayouts/slideLayout75.xml"/><Relationship Id="rId22" Type="http://schemas.openxmlformats.org/officeDocument/2006/relationships/slideLayout" Target="../slideLayouts/slideLayout83.xml"/><Relationship Id="rId27" Type="http://schemas.openxmlformats.org/officeDocument/2006/relationships/slideLayout" Target="../slideLayouts/slideLayout88.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97.xml"/><Relationship Id="rId13" Type="http://schemas.openxmlformats.org/officeDocument/2006/relationships/slideLayout" Target="../slideLayouts/slideLayout102.xml"/><Relationship Id="rId18" Type="http://schemas.openxmlformats.org/officeDocument/2006/relationships/slideLayout" Target="../slideLayouts/slideLayout107.xml"/><Relationship Id="rId3" Type="http://schemas.openxmlformats.org/officeDocument/2006/relationships/slideLayout" Target="../slideLayouts/slideLayout92.xml"/><Relationship Id="rId21" Type="http://schemas.openxmlformats.org/officeDocument/2006/relationships/slideLayout" Target="../slideLayouts/slideLayout110.xml"/><Relationship Id="rId7" Type="http://schemas.openxmlformats.org/officeDocument/2006/relationships/slideLayout" Target="../slideLayouts/slideLayout96.xml"/><Relationship Id="rId12" Type="http://schemas.openxmlformats.org/officeDocument/2006/relationships/slideLayout" Target="../slideLayouts/slideLayout101.xml"/><Relationship Id="rId17" Type="http://schemas.openxmlformats.org/officeDocument/2006/relationships/slideLayout" Target="../slideLayouts/slideLayout106.xml"/><Relationship Id="rId2" Type="http://schemas.openxmlformats.org/officeDocument/2006/relationships/slideLayout" Target="../slideLayouts/slideLayout91.xml"/><Relationship Id="rId16" Type="http://schemas.openxmlformats.org/officeDocument/2006/relationships/slideLayout" Target="../slideLayouts/slideLayout105.xml"/><Relationship Id="rId20" Type="http://schemas.openxmlformats.org/officeDocument/2006/relationships/slideLayout" Target="../slideLayouts/slideLayout109.xml"/><Relationship Id="rId1" Type="http://schemas.openxmlformats.org/officeDocument/2006/relationships/slideLayout" Target="../slideLayouts/slideLayout90.xml"/><Relationship Id="rId6" Type="http://schemas.openxmlformats.org/officeDocument/2006/relationships/slideLayout" Target="../slideLayouts/slideLayout95.xml"/><Relationship Id="rId11" Type="http://schemas.openxmlformats.org/officeDocument/2006/relationships/slideLayout" Target="../slideLayouts/slideLayout100.xml"/><Relationship Id="rId24" Type="http://schemas.openxmlformats.org/officeDocument/2006/relationships/image" Target="../media/image12.png"/><Relationship Id="rId5" Type="http://schemas.openxmlformats.org/officeDocument/2006/relationships/slideLayout" Target="../slideLayouts/slideLayout94.xml"/><Relationship Id="rId15" Type="http://schemas.openxmlformats.org/officeDocument/2006/relationships/slideLayout" Target="../slideLayouts/slideLayout104.xml"/><Relationship Id="rId23" Type="http://schemas.openxmlformats.org/officeDocument/2006/relationships/theme" Target="../theme/theme5.xml"/><Relationship Id="rId10" Type="http://schemas.openxmlformats.org/officeDocument/2006/relationships/slideLayout" Target="../slideLayouts/slideLayout99.xml"/><Relationship Id="rId19" Type="http://schemas.openxmlformats.org/officeDocument/2006/relationships/slideLayout" Target="../slideLayouts/slideLayout108.xml"/><Relationship Id="rId4" Type="http://schemas.openxmlformats.org/officeDocument/2006/relationships/slideLayout" Target="../slideLayouts/slideLayout93.xml"/><Relationship Id="rId9" Type="http://schemas.openxmlformats.org/officeDocument/2006/relationships/slideLayout" Target="../slideLayouts/slideLayout98.xml"/><Relationship Id="rId14" Type="http://schemas.openxmlformats.org/officeDocument/2006/relationships/slideLayout" Target="../slideLayouts/slideLayout103.xml"/><Relationship Id="rId22" Type="http://schemas.openxmlformats.org/officeDocument/2006/relationships/slideLayout" Target="../slideLayouts/slideLayout111.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19.xml"/><Relationship Id="rId13" Type="http://schemas.openxmlformats.org/officeDocument/2006/relationships/slideLayout" Target="../slideLayouts/slideLayout124.xml"/><Relationship Id="rId18" Type="http://schemas.openxmlformats.org/officeDocument/2006/relationships/slideLayout" Target="../slideLayouts/slideLayout129.xml"/><Relationship Id="rId3" Type="http://schemas.openxmlformats.org/officeDocument/2006/relationships/slideLayout" Target="../slideLayouts/slideLayout114.xml"/><Relationship Id="rId21" Type="http://schemas.openxmlformats.org/officeDocument/2006/relationships/slideLayout" Target="../slideLayouts/slideLayout132.xml"/><Relationship Id="rId7" Type="http://schemas.openxmlformats.org/officeDocument/2006/relationships/slideLayout" Target="../slideLayouts/slideLayout118.xml"/><Relationship Id="rId12" Type="http://schemas.openxmlformats.org/officeDocument/2006/relationships/slideLayout" Target="../slideLayouts/slideLayout123.xml"/><Relationship Id="rId17" Type="http://schemas.openxmlformats.org/officeDocument/2006/relationships/slideLayout" Target="../slideLayouts/slideLayout128.xml"/><Relationship Id="rId2" Type="http://schemas.openxmlformats.org/officeDocument/2006/relationships/slideLayout" Target="../slideLayouts/slideLayout113.xml"/><Relationship Id="rId16" Type="http://schemas.openxmlformats.org/officeDocument/2006/relationships/slideLayout" Target="../slideLayouts/slideLayout127.xml"/><Relationship Id="rId20" Type="http://schemas.openxmlformats.org/officeDocument/2006/relationships/slideLayout" Target="../slideLayouts/slideLayout131.xml"/><Relationship Id="rId1" Type="http://schemas.openxmlformats.org/officeDocument/2006/relationships/slideLayout" Target="../slideLayouts/slideLayout112.xml"/><Relationship Id="rId6" Type="http://schemas.openxmlformats.org/officeDocument/2006/relationships/slideLayout" Target="../slideLayouts/slideLayout117.xml"/><Relationship Id="rId11" Type="http://schemas.openxmlformats.org/officeDocument/2006/relationships/slideLayout" Target="../slideLayouts/slideLayout122.xml"/><Relationship Id="rId24" Type="http://schemas.openxmlformats.org/officeDocument/2006/relationships/theme" Target="../theme/theme6.xml"/><Relationship Id="rId5" Type="http://schemas.openxmlformats.org/officeDocument/2006/relationships/slideLayout" Target="../slideLayouts/slideLayout116.xml"/><Relationship Id="rId15" Type="http://schemas.openxmlformats.org/officeDocument/2006/relationships/slideLayout" Target="../slideLayouts/slideLayout126.xml"/><Relationship Id="rId23" Type="http://schemas.openxmlformats.org/officeDocument/2006/relationships/slideLayout" Target="../slideLayouts/slideLayout134.xml"/><Relationship Id="rId10" Type="http://schemas.openxmlformats.org/officeDocument/2006/relationships/slideLayout" Target="../slideLayouts/slideLayout121.xml"/><Relationship Id="rId19" Type="http://schemas.openxmlformats.org/officeDocument/2006/relationships/slideLayout" Target="../slideLayouts/slideLayout130.xml"/><Relationship Id="rId4" Type="http://schemas.openxmlformats.org/officeDocument/2006/relationships/slideLayout" Target="../slideLayouts/slideLayout115.xml"/><Relationship Id="rId9" Type="http://schemas.openxmlformats.org/officeDocument/2006/relationships/slideLayout" Target="../slideLayouts/slideLayout120.xml"/><Relationship Id="rId14" Type="http://schemas.openxmlformats.org/officeDocument/2006/relationships/slideLayout" Target="../slideLayouts/slideLayout125.xml"/><Relationship Id="rId22" Type="http://schemas.openxmlformats.org/officeDocument/2006/relationships/slideLayout" Target="../slideLayouts/slideLayout133.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42.xml"/><Relationship Id="rId13" Type="http://schemas.openxmlformats.org/officeDocument/2006/relationships/slideLayout" Target="../slideLayouts/slideLayout147.xml"/><Relationship Id="rId18" Type="http://schemas.openxmlformats.org/officeDocument/2006/relationships/slideLayout" Target="../slideLayouts/slideLayout152.xml"/><Relationship Id="rId3" Type="http://schemas.openxmlformats.org/officeDocument/2006/relationships/slideLayout" Target="../slideLayouts/slideLayout137.xml"/><Relationship Id="rId21" Type="http://schemas.openxmlformats.org/officeDocument/2006/relationships/image" Target="../media/image3.emf"/><Relationship Id="rId7" Type="http://schemas.openxmlformats.org/officeDocument/2006/relationships/slideLayout" Target="../slideLayouts/slideLayout141.xml"/><Relationship Id="rId12" Type="http://schemas.openxmlformats.org/officeDocument/2006/relationships/slideLayout" Target="../slideLayouts/slideLayout146.xml"/><Relationship Id="rId17" Type="http://schemas.openxmlformats.org/officeDocument/2006/relationships/slideLayout" Target="../slideLayouts/slideLayout151.xml"/><Relationship Id="rId2" Type="http://schemas.openxmlformats.org/officeDocument/2006/relationships/slideLayout" Target="../slideLayouts/slideLayout136.xml"/><Relationship Id="rId16" Type="http://schemas.openxmlformats.org/officeDocument/2006/relationships/slideLayout" Target="../slideLayouts/slideLayout150.xml"/><Relationship Id="rId20" Type="http://schemas.openxmlformats.org/officeDocument/2006/relationships/theme" Target="../theme/theme7.xml"/><Relationship Id="rId1" Type="http://schemas.openxmlformats.org/officeDocument/2006/relationships/slideLayout" Target="../slideLayouts/slideLayout135.xml"/><Relationship Id="rId6" Type="http://schemas.openxmlformats.org/officeDocument/2006/relationships/slideLayout" Target="../slideLayouts/slideLayout140.xml"/><Relationship Id="rId11" Type="http://schemas.openxmlformats.org/officeDocument/2006/relationships/slideLayout" Target="../slideLayouts/slideLayout145.xml"/><Relationship Id="rId5" Type="http://schemas.openxmlformats.org/officeDocument/2006/relationships/slideLayout" Target="../slideLayouts/slideLayout139.xml"/><Relationship Id="rId15" Type="http://schemas.openxmlformats.org/officeDocument/2006/relationships/slideLayout" Target="../slideLayouts/slideLayout149.xml"/><Relationship Id="rId10" Type="http://schemas.openxmlformats.org/officeDocument/2006/relationships/slideLayout" Target="../slideLayouts/slideLayout144.xml"/><Relationship Id="rId19" Type="http://schemas.openxmlformats.org/officeDocument/2006/relationships/slideLayout" Target="../slideLayouts/slideLayout153.xml"/><Relationship Id="rId4" Type="http://schemas.openxmlformats.org/officeDocument/2006/relationships/slideLayout" Target="../slideLayouts/slideLayout138.xml"/><Relationship Id="rId9" Type="http://schemas.openxmlformats.org/officeDocument/2006/relationships/slideLayout" Target="../slideLayouts/slideLayout143.xml"/><Relationship Id="rId14" Type="http://schemas.openxmlformats.org/officeDocument/2006/relationships/slideLayout" Target="../slideLayouts/slideLayout14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3"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63608552"/>
      </p:ext>
    </p:extLst>
  </p:cSld>
  <p:clrMap bg1="lt1" tx1="dk1" bg2="lt2" tx2="dk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 id="2147483724" r:id="rId12"/>
    <p:sldLayoutId id="2147483725" r:id="rId13"/>
    <p:sldLayoutId id="2147483726" r:id="rId14"/>
    <p:sldLayoutId id="2147483727" r:id="rId15"/>
    <p:sldLayoutId id="2147483728" r:id="rId16"/>
    <p:sldLayoutId id="2147483729" r:id="rId17"/>
    <p:sldLayoutId id="2147483839" r:id="rId18"/>
    <p:sldLayoutId id="2147483840" r:id="rId19"/>
    <p:sldLayoutId id="2147483841" r:id="rId20"/>
    <p:sldLayoutId id="2147483842" r:id="rId21"/>
    <p:sldLayoutId id="2147483843" r:id="rId22"/>
    <p:sldLayoutId id="2147483844" r:id="rId2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016" rtl="0" eaLnBrk="1" latinLnBrk="0" hangingPunct="1">
        <a:lnSpc>
          <a:spcPct val="90000"/>
        </a:lnSpc>
        <a:spcBef>
          <a:spcPct val="0"/>
        </a:spcBef>
        <a:buNone/>
        <a:defRPr lang="en-US" sz="470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15" marR="0" indent="-336015" algn="l" defTabSz="914016" rtl="0" eaLnBrk="1" fontAlgn="auto" latinLnBrk="0" hangingPunct="1">
        <a:lnSpc>
          <a:spcPct val="90000"/>
        </a:lnSpc>
        <a:spcBef>
          <a:spcPct val="20000"/>
        </a:spcBef>
        <a:spcAft>
          <a:spcPts val="0"/>
        </a:spcAft>
        <a:buClrTx/>
        <a:buSzPct val="90000"/>
        <a:buFont typeface="Arial" pitchFamily="34" charset="0"/>
        <a:buChar char="•"/>
        <a:tabLst/>
        <a:defRPr sz="3919" kern="1200" spc="0" baseline="0">
          <a:gradFill>
            <a:gsLst>
              <a:gs pos="1250">
                <a:schemeClr val="tx1"/>
              </a:gs>
              <a:gs pos="100000">
                <a:schemeClr val="tx1"/>
              </a:gs>
            </a:gsLst>
            <a:lin ang="5400000" scaled="0"/>
          </a:gradFill>
          <a:latin typeface="+mj-lt"/>
          <a:ea typeface="+mn-ea"/>
          <a:cs typeface="+mn-cs"/>
        </a:defRPr>
      </a:lvl1pPr>
      <a:lvl2pPr marL="572471" marR="0" indent="-236454" algn="l" defTabSz="914016"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036"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047"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058"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3543"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0552"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7561"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569"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016" rtl="0" eaLnBrk="1" latinLnBrk="0" hangingPunct="1">
        <a:defRPr sz="1765" kern="1200">
          <a:solidFill>
            <a:schemeClr val="tx1"/>
          </a:solidFill>
          <a:latin typeface="+mn-lt"/>
          <a:ea typeface="+mn-ea"/>
          <a:cs typeface="+mn-cs"/>
        </a:defRPr>
      </a:lvl1pPr>
      <a:lvl2pPr marL="457007" algn="l" defTabSz="914016" rtl="0" eaLnBrk="1" latinLnBrk="0" hangingPunct="1">
        <a:defRPr sz="1765" kern="1200">
          <a:solidFill>
            <a:schemeClr val="tx1"/>
          </a:solidFill>
          <a:latin typeface="+mn-lt"/>
          <a:ea typeface="+mn-ea"/>
          <a:cs typeface="+mn-cs"/>
        </a:defRPr>
      </a:lvl2pPr>
      <a:lvl3pPr marL="914016" algn="l" defTabSz="914016" rtl="0" eaLnBrk="1" latinLnBrk="0" hangingPunct="1">
        <a:defRPr sz="1765" kern="1200">
          <a:solidFill>
            <a:schemeClr val="tx1"/>
          </a:solidFill>
          <a:latin typeface="+mn-lt"/>
          <a:ea typeface="+mn-ea"/>
          <a:cs typeface="+mn-cs"/>
        </a:defRPr>
      </a:lvl3pPr>
      <a:lvl4pPr marL="1371024" algn="l" defTabSz="914016" rtl="0" eaLnBrk="1" latinLnBrk="0" hangingPunct="1">
        <a:defRPr sz="1765" kern="1200">
          <a:solidFill>
            <a:schemeClr val="tx1"/>
          </a:solidFill>
          <a:latin typeface="+mn-lt"/>
          <a:ea typeface="+mn-ea"/>
          <a:cs typeface="+mn-cs"/>
        </a:defRPr>
      </a:lvl4pPr>
      <a:lvl5pPr marL="1828032" algn="l" defTabSz="914016" rtl="0" eaLnBrk="1" latinLnBrk="0" hangingPunct="1">
        <a:defRPr sz="1765" kern="1200">
          <a:solidFill>
            <a:schemeClr val="tx1"/>
          </a:solidFill>
          <a:latin typeface="+mn-lt"/>
          <a:ea typeface="+mn-ea"/>
          <a:cs typeface="+mn-cs"/>
        </a:defRPr>
      </a:lvl5pPr>
      <a:lvl6pPr marL="2285040" algn="l" defTabSz="914016" rtl="0" eaLnBrk="1" latinLnBrk="0" hangingPunct="1">
        <a:defRPr sz="1765" kern="1200">
          <a:solidFill>
            <a:schemeClr val="tx1"/>
          </a:solidFill>
          <a:latin typeface="+mn-lt"/>
          <a:ea typeface="+mn-ea"/>
          <a:cs typeface="+mn-cs"/>
        </a:defRPr>
      </a:lvl6pPr>
      <a:lvl7pPr marL="2742048" algn="l" defTabSz="914016" rtl="0" eaLnBrk="1" latinLnBrk="0" hangingPunct="1">
        <a:defRPr sz="1765" kern="1200">
          <a:solidFill>
            <a:schemeClr val="tx1"/>
          </a:solidFill>
          <a:latin typeface="+mn-lt"/>
          <a:ea typeface="+mn-ea"/>
          <a:cs typeface="+mn-cs"/>
        </a:defRPr>
      </a:lvl7pPr>
      <a:lvl8pPr marL="3199055" algn="l" defTabSz="914016" rtl="0" eaLnBrk="1" latinLnBrk="0" hangingPunct="1">
        <a:defRPr sz="1765" kern="1200">
          <a:solidFill>
            <a:schemeClr val="tx1"/>
          </a:solidFill>
          <a:latin typeface="+mn-lt"/>
          <a:ea typeface="+mn-ea"/>
          <a:cs typeface="+mn-cs"/>
        </a:defRPr>
      </a:lvl8pPr>
      <a:lvl9pPr marL="3656065" algn="l" defTabSz="914016"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21"/>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1122921090"/>
      </p:ext>
    </p:extLst>
  </p:cSld>
  <p:clrMap bg1="lt1" tx1="dk1" bg2="lt2" tx2="dk2" accent1="accent1" accent2="accent2" accent3="accent3" accent4="accent4" accent5="accent5" accent6="accent6" hlink="hlink" folHlink="folHlink"/>
  <p:sldLayoutIdLst>
    <p:sldLayoutId id="2147483731" r:id="rId1"/>
    <p:sldLayoutId id="2147483732" r:id="rId2"/>
    <p:sldLayoutId id="2147483733" r:id="rId3"/>
    <p:sldLayoutId id="2147483734" r:id="rId4"/>
    <p:sldLayoutId id="2147483735" r:id="rId5"/>
    <p:sldLayoutId id="2147483736" r:id="rId6"/>
    <p:sldLayoutId id="2147483737" r:id="rId7"/>
    <p:sldLayoutId id="2147483738" r:id="rId8"/>
    <p:sldLayoutId id="2147483739" r:id="rId9"/>
    <p:sldLayoutId id="2147483740" r:id="rId10"/>
    <p:sldLayoutId id="2147483741" r:id="rId11"/>
    <p:sldLayoutId id="2147483742" r:id="rId12"/>
    <p:sldLayoutId id="2147483743" r:id="rId13"/>
    <p:sldLayoutId id="2147483744" r:id="rId14"/>
    <p:sldLayoutId id="2147483745" r:id="rId15"/>
    <p:sldLayoutId id="2147483746" r:id="rId16"/>
    <p:sldLayoutId id="2147483747" r:id="rId17"/>
    <p:sldLayoutId id="2147483748" r:id="rId18"/>
    <p:sldLayoutId id="2147483836" r:id="rId1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1"/>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3223620082"/>
      </p:ext>
    </p:extLst>
  </p:cSld>
  <p:clrMap bg1="lt1" tx1="dk1" bg2="lt2" tx2="dk2" accent1="accent1" accent2="accent2" accent3="accent3" accent4="accent4" accent5="accent5" accent6="accent6" hlink="hlink" folHlink="folHlink"/>
  <p:sldLayoutIdLst>
    <p:sldLayoutId id="2147483846" r:id="rId1"/>
    <p:sldLayoutId id="2147483847" r:id="rId2"/>
    <p:sldLayoutId id="2147483848" r:id="rId3"/>
    <p:sldLayoutId id="2147483849" r:id="rId4"/>
    <p:sldLayoutId id="2147483850" r:id="rId5"/>
    <p:sldLayoutId id="2147483851" r:id="rId6"/>
    <p:sldLayoutId id="2147483852" r:id="rId7"/>
    <p:sldLayoutId id="2147483853" r:id="rId8"/>
    <p:sldLayoutId id="2147483854" r:id="rId9"/>
    <p:sldLayoutId id="2147483855" r:id="rId10"/>
    <p:sldLayoutId id="2147483856" r:id="rId11"/>
    <p:sldLayoutId id="2147483857" r:id="rId12"/>
    <p:sldLayoutId id="2147483858" r:id="rId13"/>
    <p:sldLayoutId id="2147483859" r:id="rId14"/>
    <p:sldLayoutId id="2147483860" r:id="rId15"/>
    <p:sldLayoutId id="2147483861" r:id="rId16"/>
    <p:sldLayoutId id="2147483862" r:id="rId17"/>
    <p:sldLayoutId id="2147483863" r:id="rId18"/>
    <p:sldLayoutId id="2147483864" r:id="rId1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18" name="Group 17"/>
          <p:cNvGrpSpPr/>
          <p:nvPr/>
        </p:nvGrpSpPr>
        <p:grpSpPr>
          <a:xfrm>
            <a:off x="12370906" y="-217"/>
            <a:ext cx="935477" cy="5654618"/>
            <a:chOff x="12618967" y="-221"/>
            <a:chExt cx="954235" cy="5767186"/>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Blue</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R:0 G:120 B:215</a:t>
                </a: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a:ln>
                      <a:noFill/>
                    </a:ln>
                    <a:gradFill>
                      <a:gsLst>
                        <a:gs pos="7965">
                          <a:srgbClr val="000000"/>
                        </a:gs>
                        <a:gs pos="28319">
                          <a:srgbClr val="000000"/>
                        </a:gs>
                      </a:gsLst>
                      <a:lin ang="5400000" scaled="0"/>
                    </a:gradFill>
                    <a:effectLst/>
                    <a:uLnTx/>
                    <a:uFillTx/>
                    <a:latin typeface="Segoe UI"/>
                    <a:ea typeface="Segoe UI" pitchFamily="34" charset="0"/>
                    <a:cs typeface="Segoe UI" pitchFamily="34" charset="0"/>
                  </a:rPr>
                  <a:t>Cyan</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a:ln>
                      <a:noFill/>
                    </a:ln>
                    <a:gradFill>
                      <a:gsLst>
                        <a:gs pos="7965">
                          <a:srgbClr val="000000"/>
                        </a:gs>
                        <a:gs pos="28319">
                          <a:srgbClr val="000000"/>
                        </a:gs>
                      </a:gsLst>
                      <a:lin ang="5400000" scaled="0"/>
                    </a:gradFill>
                    <a:effectLst/>
                    <a:uLnTx/>
                    <a:uFillTx/>
                    <a:latin typeface="Segoe UI"/>
                    <a:ea typeface="Segoe UI" pitchFamily="34" charset="0"/>
                    <a:cs typeface="Segoe UI" pitchFamily="34" charset="0"/>
                  </a:rPr>
                  <a:t>R:0 G:188 B:242</a:t>
                </a:r>
              </a:p>
            </p:txBody>
          </p:sp>
          <p:sp>
            <p:nvSpPr>
              <p:cNvPr id="41" name="Rectangle 40"/>
              <p:cNvSpPr/>
              <p:nvPr userDrawn="1"/>
            </p:nvSpPr>
            <p:spPr bwMode="auto">
              <a:xfrm>
                <a:off x="158673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Light Gray</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R:210 G:210 B:210</a:t>
                </a:r>
              </a:p>
            </p:txBody>
          </p:sp>
          <p:sp>
            <p:nvSpPr>
              <p:cNvPr id="42" name="Rectangle 41"/>
              <p:cNvSpPr/>
              <p:nvPr userDrawn="1"/>
            </p:nvSpPr>
            <p:spPr bwMode="auto">
              <a:xfrm>
                <a:off x="2505456" y="4543426"/>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Blue</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R:0 G:32 B:80</a:t>
                </a: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Gray</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R:80 G:80 B:80</a:t>
                </a: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Gray</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R:115 G:115 B:115</a:t>
                </a: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Purple</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R:92 G:45 B:145</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Orange</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R:216 G:59 B:1</a:t>
                </a:r>
              </a:p>
            </p:txBody>
          </p:sp>
          <p:sp>
            <p:nvSpPr>
              <p:cNvPr id="35" name="Rectangle 34"/>
              <p:cNvSpPr/>
              <p:nvPr userDrawn="1"/>
            </p:nvSpPr>
            <p:spPr bwMode="auto">
              <a:xfrm>
                <a:off x="4476564" y="4543426"/>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Green</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R:16 G:124 B:16</a:t>
                </a: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98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98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Secondary colors (use only when necessary)</a:t>
              </a:r>
            </a:p>
          </p:txBody>
        </p:sp>
      </p:grpSp>
    </p:spTree>
    <p:extLst>
      <p:ext uri="{BB962C8B-B14F-4D97-AF65-F5344CB8AC3E}">
        <p14:creationId xmlns:p14="http://schemas.microsoft.com/office/powerpoint/2010/main" val="2934143917"/>
      </p:ext>
    </p:extLst>
  </p:cSld>
  <p:clrMap bg1="lt1" tx1="dk1" bg2="lt2" tx2="dk2" accent1="accent1" accent2="accent2" accent3="accent3" accent4="accent4" accent5="accent5" accent6="accent6" hlink="hlink" folHlink="folHlink"/>
  <p:sldLayoutIdLst>
    <p:sldLayoutId id="2147483866" r:id="rId1"/>
    <p:sldLayoutId id="2147483867" r:id="rId2"/>
    <p:sldLayoutId id="2147483868" r:id="rId3"/>
    <p:sldLayoutId id="2147483869" r:id="rId4"/>
    <p:sldLayoutId id="2147483870" r:id="rId5"/>
    <p:sldLayoutId id="2147483871" r:id="rId6"/>
    <p:sldLayoutId id="2147483872" r:id="rId7"/>
    <p:sldLayoutId id="2147483873" r:id="rId8"/>
    <p:sldLayoutId id="2147483874" r:id="rId9"/>
    <p:sldLayoutId id="2147483875" r:id="rId10"/>
    <p:sldLayoutId id="2147483876" r:id="rId11"/>
    <p:sldLayoutId id="2147483877" r:id="rId12"/>
    <p:sldLayoutId id="2147483878" r:id="rId13"/>
    <p:sldLayoutId id="2147483879" r:id="rId14"/>
    <p:sldLayoutId id="2147483880" r:id="rId15"/>
    <p:sldLayoutId id="2147483881" r:id="rId16"/>
    <p:sldLayoutId id="2147483882" r:id="rId17"/>
    <p:sldLayoutId id="2147483883" r:id="rId18"/>
    <p:sldLayoutId id="2147483884" r:id="rId19"/>
    <p:sldLayoutId id="2147483885" r:id="rId20"/>
    <p:sldLayoutId id="2147483886" r:id="rId21"/>
    <p:sldLayoutId id="2147483887" r:id="rId22"/>
    <p:sldLayoutId id="2147483888" r:id="rId23"/>
    <p:sldLayoutId id="2147483889" r:id="rId24"/>
    <p:sldLayoutId id="2147483890" r:id="rId25"/>
    <p:sldLayoutId id="2147483891" r:id="rId26"/>
    <p:sldLayoutId id="2147483892" r:id="rId27"/>
    <p:sldLayoutId id="2147483893" r:id="rId2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tshållare för rubrik 1"/>
          <p:cNvSpPr>
            <a:spLocks noGrp="1"/>
          </p:cNvSpPr>
          <p:nvPr>
            <p:ph type="title"/>
          </p:nvPr>
        </p:nvSpPr>
        <p:spPr>
          <a:xfrm>
            <a:off x="571050" y="1077375"/>
            <a:ext cx="11025900" cy="556114"/>
          </a:xfrm>
          <a:prstGeom prst="rect">
            <a:avLst/>
          </a:prstGeom>
        </p:spPr>
        <p:txBody>
          <a:bodyPr vert="horz" lIns="0" tIns="0" rIns="0" bIns="0" rtlCol="0" anchor="t">
            <a:noAutofit/>
          </a:bodyPr>
          <a:lstStyle/>
          <a:p>
            <a:r>
              <a:rPr lang="en-US" noProof="0" dirty="0"/>
              <a:t>Click here to edit format</a:t>
            </a:r>
          </a:p>
        </p:txBody>
      </p:sp>
      <p:sp>
        <p:nvSpPr>
          <p:cNvPr id="3" name="Platshållare för text 2"/>
          <p:cNvSpPr>
            <a:spLocks noGrp="1"/>
          </p:cNvSpPr>
          <p:nvPr>
            <p:ph type="body" idx="1"/>
          </p:nvPr>
        </p:nvSpPr>
        <p:spPr>
          <a:xfrm>
            <a:off x="571050" y="1813457"/>
            <a:ext cx="5406905" cy="4206343"/>
          </a:xfrm>
          <a:prstGeom prst="rect">
            <a:avLst/>
          </a:prstGeom>
        </p:spPr>
        <p:txBody>
          <a:bodyPr vert="horz" lIns="0" tIns="0" rIns="0" bIns="0" rtlCol="0">
            <a:noAutofit/>
          </a:bodyPr>
          <a:lstStyle/>
          <a:p>
            <a:pPr lvl="0"/>
            <a:r>
              <a:rPr lang="en-US" noProof="0" dirty="0"/>
              <a:t>Click to edit text</a:t>
            </a:r>
          </a:p>
          <a:p>
            <a:pPr lvl="1"/>
            <a:r>
              <a:rPr lang="en-US" noProof="0" dirty="0"/>
              <a:t>Level two</a:t>
            </a:r>
          </a:p>
          <a:p>
            <a:pPr lvl="2"/>
            <a:r>
              <a:rPr lang="en-US" noProof="0" dirty="0"/>
              <a:t>Level three</a:t>
            </a:r>
          </a:p>
          <a:p>
            <a:pPr lvl="3"/>
            <a:r>
              <a:rPr lang="en-US" noProof="0" dirty="0"/>
              <a:t>Level four</a:t>
            </a:r>
          </a:p>
          <a:p>
            <a:pPr lvl="4"/>
            <a:r>
              <a:rPr lang="en-US" noProof="0" dirty="0"/>
              <a:t>Level five</a:t>
            </a:r>
          </a:p>
        </p:txBody>
      </p:sp>
      <p:sp>
        <p:nvSpPr>
          <p:cNvPr id="4" name="Platshållare för datum 3"/>
          <p:cNvSpPr>
            <a:spLocks noGrp="1"/>
          </p:cNvSpPr>
          <p:nvPr>
            <p:ph type="dt" sz="half" idx="2"/>
          </p:nvPr>
        </p:nvSpPr>
        <p:spPr>
          <a:xfrm>
            <a:off x="5481222" y="6295400"/>
            <a:ext cx="1692000" cy="252000"/>
          </a:xfrm>
          <a:prstGeom prst="rect">
            <a:avLst/>
          </a:prstGeom>
        </p:spPr>
        <p:txBody>
          <a:bodyPr vert="horz" lIns="91440" tIns="45720" rIns="91440" bIns="45720" rtlCol="0" anchor="ctr"/>
          <a:lstStyle>
            <a:lvl1pPr algn="ctr">
              <a:defRPr sz="1000" cap="all" baseline="0">
                <a:solidFill>
                  <a:schemeClr val="tx1"/>
                </a:solidFill>
              </a:defRPr>
            </a:lvl1pPr>
          </a:lstStyle>
          <a:p>
            <a:fld id="{CC564DCC-93F6-4626-851E-B7512A158F15}" type="datetimeFigureOut">
              <a:rPr lang="en-US" noProof="0" smtClean="0"/>
              <a:pPr/>
              <a:t>3/9/2018</a:t>
            </a:fld>
            <a:endParaRPr lang="en-US" noProof="0" dirty="0"/>
          </a:p>
        </p:txBody>
      </p:sp>
      <p:sp>
        <p:nvSpPr>
          <p:cNvPr id="5" name="Platshållare för sidfot 4"/>
          <p:cNvSpPr>
            <a:spLocks noGrp="1"/>
          </p:cNvSpPr>
          <p:nvPr>
            <p:ph type="ftr" sz="quarter" idx="3"/>
          </p:nvPr>
        </p:nvSpPr>
        <p:spPr>
          <a:xfrm>
            <a:off x="380550" y="6295400"/>
            <a:ext cx="3240000" cy="252000"/>
          </a:xfrm>
          <a:prstGeom prst="rect">
            <a:avLst/>
          </a:prstGeom>
        </p:spPr>
        <p:txBody>
          <a:bodyPr vert="horz" lIns="0" tIns="45720" rIns="0" bIns="45720" rtlCol="0" anchor="ctr"/>
          <a:lstStyle>
            <a:lvl1pPr algn="l">
              <a:defRPr sz="1000" baseline="0">
                <a:solidFill>
                  <a:schemeClr val="tx1"/>
                </a:solidFill>
              </a:defRPr>
            </a:lvl1pPr>
          </a:lstStyle>
          <a:p>
            <a:endParaRPr lang="en-US" noProof="0" dirty="0"/>
          </a:p>
        </p:txBody>
      </p:sp>
      <p:sp>
        <p:nvSpPr>
          <p:cNvPr id="6" name="Platshållare för bildnummer 5"/>
          <p:cNvSpPr>
            <a:spLocks noGrp="1"/>
          </p:cNvSpPr>
          <p:nvPr>
            <p:ph type="sldNum" sz="quarter" idx="4"/>
          </p:nvPr>
        </p:nvSpPr>
        <p:spPr>
          <a:xfrm>
            <a:off x="9527550" y="6295400"/>
            <a:ext cx="2268000" cy="252000"/>
          </a:xfrm>
          <a:prstGeom prst="rect">
            <a:avLst/>
          </a:prstGeom>
        </p:spPr>
        <p:txBody>
          <a:bodyPr vert="horz" lIns="0" tIns="45720" rIns="0" bIns="45720" rtlCol="0" anchor="ctr"/>
          <a:lstStyle>
            <a:lvl1pPr algn="r">
              <a:defRPr sz="1000" baseline="0">
                <a:solidFill>
                  <a:schemeClr val="tx1"/>
                </a:solidFill>
              </a:defRPr>
            </a:lvl1pPr>
          </a:lstStyle>
          <a:p>
            <a:fld id="{9F2427D2-1D7A-43E0-8D06-E65F1A373F4F}" type="slidenum">
              <a:rPr lang="en-US" noProof="0" smtClean="0"/>
              <a:pPr/>
              <a:t>‹#›</a:t>
            </a:fld>
            <a:endParaRPr lang="en-US" noProof="0" dirty="0"/>
          </a:p>
        </p:txBody>
      </p:sp>
      <p:pic>
        <p:nvPicPr>
          <p:cNvPr id="9" name="Bildobjekt 8"/>
          <p:cNvPicPr>
            <a:picLocks noChangeAspect="1"/>
          </p:cNvPicPr>
          <p:nvPr/>
        </p:nvPicPr>
        <p:blipFill>
          <a:blip r:embed="rId24" cstate="screen">
            <a:extLst>
              <a:ext uri="{28A0092B-C50C-407E-A947-70E740481C1C}">
                <a14:useLocalDpi xmlns:a14="http://schemas.microsoft.com/office/drawing/2010/main"/>
              </a:ext>
            </a:extLst>
          </a:blip>
          <a:stretch>
            <a:fillRect/>
          </a:stretch>
        </p:blipFill>
        <p:spPr>
          <a:xfrm>
            <a:off x="254001" y="254001"/>
            <a:ext cx="1346200" cy="235092"/>
          </a:xfrm>
          <a:prstGeom prst="rect">
            <a:avLst/>
          </a:prstGeom>
        </p:spPr>
      </p:pic>
    </p:spTree>
    <p:extLst>
      <p:ext uri="{BB962C8B-B14F-4D97-AF65-F5344CB8AC3E}">
        <p14:creationId xmlns:p14="http://schemas.microsoft.com/office/powerpoint/2010/main" val="76578002"/>
      </p:ext>
    </p:extLst>
  </p:cSld>
  <p:clrMap bg1="lt1" tx1="dk1" bg2="lt2" tx2="dk2" accent1="accent1" accent2="accent2" accent3="accent3" accent4="accent4" accent5="accent5" accent6="accent6" hlink="hlink" folHlink="folHlink"/>
  <p:sldLayoutIdLst>
    <p:sldLayoutId id="2147483895" r:id="rId1"/>
    <p:sldLayoutId id="2147483896" r:id="rId2"/>
    <p:sldLayoutId id="2147483897" r:id="rId3"/>
    <p:sldLayoutId id="2147483898" r:id="rId4"/>
    <p:sldLayoutId id="2147483899" r:id="rId5"/>
    <p:sldLayoutId id="2147483900" r:id="rId6"/>
    <p:sldLayoutId id="2147483901" r:id="rId7"/>
    <p:sldLayoutId id="2147483902" r:id="rId8"/>
    <p:sldLayoutId id="2147483903" r:id="rId9"/>
    <p:sldLayoutId id="2147483904" r:id="rId10"/>
    <p:sldLayoutId id="2147483905" r:id="rId11"/>
    <p:sldLayoutId id="2147483906" r:id="rId12"/>
    <p:sldLayoutId id="2147483907" r:id="rId13"/>
    <p:sldLayoutId id="2147483908" r:id="rId14"/>
    <p:sldLayoutId id="2147483909" r:id="rId15"/>
    <p:sldLayoutId id="2147483910" r:id="rId16"/>
    <p:sldLayoutId id="2147483911" r:id="rId17"/>
    <p:sldLayoutId id="2147483912" r:id="rId18"/>
    <p:sldLayoutId id="2147483913" r:id="rId19"/>
    <p:sldLayoutId id="2147483914" r:id="rId20"/>
    <p:sldLayoutId id="2147483915" r:id="rId21"/>
    <p:sldLayoutId id="2147483916" r:id="rId22"/>
  </p:sldLayoutIdLst>
  <p:txStyles>
    <p:titleStyle>
      <a:lvl1pPr algn="l" defTabSz="914400" rtl="0" eaLnBrk="1" latinLnBrk="0" hangingPunct="1">
        <a:lnSpc>
          <a:spcPts val="4200"/>
        </a:lnSpc>
        <a:spcBef>
          <a:spcPct val="0"/>
        </a:spcBef>
        <a:buNone/>
        <a:defRPr sz="3200" b="0" i="0" kern="1200" baseline="0">
          <a:solidFill>
            <a:schemeClr val="tx1"/>
          </a:solidFill>
          <a:latin typeface="Rockwell Std Light" charset="0"/>
          <a:ea typeface="Rockwell Std Light" charset="0"/>
          <a:cs typeface="Rockwell Std Light" charset="0"/>
        </a:defRPr>
      </a:lvl1pPr>
    </p:titleStyle>
    <p:bodyStyle>
      <a:lvl1pPr marL="180000" indent="-180000" algn="l" defTabSz="914400" rtl="0" eaLnBrk="1" latinLnBrk="0" hangingPunct="1">
        <a:lnSpc>
          <a:spcPts val="2500"/>
        </a:lnSpc>
        <a:spcBef>
          <a:spcPts val="0"/>
        </a:spcBef>
        <a:buClr>
          <a:schemeClr val="accent2"/>
        </a:buClr>
        <a:buFont typeface="Wingdings" charset="2"/>
        <a:buChar char="§"/>
        <a:defRPr sz="1600" kern="1200" baseline="0">
          <a:solidFill>
            <a:schemeClr val="tx1"/>
          </a:solidFill>
          <a:latin typeface="+mn-lt"/>
          <a:ea typeface="+mn-ea"/>
          <a:cs typeface="+mn-cs"/>
        </a:defRPr>
      </a:lvl1pPr>
      <a:lvl2pPr marL="685800" indent="-228600" algn="l" defTabSz="914400" rtl="0" eaLnBrk="1" latinLnBrk="0" hangingPunct="1">
        <a:lnSpc>
          <a:spcPts val="2500"/>
        </a:lnSpc>
        <a:spcBef>
          <a:spcPts val="0"/>
        </a:spcBef>
        <a:buClr>
          <a:schemeClr val="accent2"/>
        </a:buClr>
        <a:buFont typeface="Wingdings" charset="2"/>
        <a:buChar char="§"/>
        <a:defRPr sz="1600" kern="1200">
          <a:solidFill>
            <a:schemeClr val="tx1"/>
          </a:solidFill>
          <a:latin typeface="+mn-lt"/>
          <a:ea typeface="+mn-ea"/>
          <a:cs typeface="+mn-cs"/>
        </a:defRPr>
      </a:lvl2pPr>
      <a:lvl3pPr marL="1143000" indent="-228600" algn="l" defTabSz="914400" rtl="0" eaLnBrk="1" latinLnBrk="0" hangingPunct="1">
        <a:lnSpc>
          <a:spcPts val="2500"/>
        </a:lnSpc>
        <a:spcBef>
          <a:spcPts val="0"/>
        </a:spcBef>
        <a:buClr>
          <a:schemeClr val="accent2"/>
        </a:buClr>
        <a:buFont typeface="Wingdings" charset="2"/>
        <a:buChar char="§"/>
        <a:defRPr sz="1600" kern="1200">
          <a:solidFill>
            <a:schemeClr val="tx1"/>
          </a:solidFill>
          <a:latin typeface="+mn-lt"/>
          <a:ea typeface="+mn-ea"/>
          <a:cs typeface="+mn-cs"/>
        </a:defRPr>
      </a:lvl3pPr>
      <a:lvl4pPr marL="1600200" indent="-228600" algn="l" defTabSz="914400" rtl="0" eaLnBrk="1" latinLnBrk="0" hangingPunct="1">
        <a:lnSpc>
          <a:spcPts val="2500"/>
        </a:lnSpc>
        <a:spcBef>
          <a:spcPts val="0"/>
        </a:spcBef>
        <a:buClr>
          <a:schemeClr val="accent2"/>
        </a:buClr>
        <a:buFont typeface="Wingdings" charset="2"/>
        <a:buChar char="§"/>
        <a:defRPr sz="1600" kern="1200">
          <a:solidFill>
            <a:schemeClr val="tx1"/>
          </a:solidFill>
          <a:latin typeface="+mn-lt"/>
          <a:ea typeface="+mn-ea"/>
          <a:cs typeface="+mn-cs"/>
        </a:defRPr>
      </a:lvl4pPr>
      <a:lvl5pPr marL="2057400" indent="-228600" algn="l" defTabSz="914400" rtl="0" eaLnBrk="1" latinLnBrk="0" hangingPunct="1">
        <a:lnSpc>
          <a:spcPts val="2500"/>
        </a:lnSpc>
        <a:spcBef>
          <a:spcPts val="0"/>
        </a:spcBef>
        <a:buClr>
          <a:schemeClr val="accent2"/>
        </a:buClr>
        <a:buFont typeface="Wingdings"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3" name="Group 2"/>
          <p:cNvGrpSpPr/>
          <p:nvPr userDrawn="1"/>
        </p:nvGrpSpPr>
        <p:grpSpPr>
          <a:xfrm>
            <a:off x="12370906" y="-217"/>
            <a:ext cx="935477" cy="5654620"/>
            <a:chOff x="12618967" y="-221"/>
            <a:chExt cx="954235" cy="5767188"/>
          </a:xfrm>
        </p:grpSpPr>
        <p:grpSp>
          <p:nvGrpSpPr>
            <p:cNvPr id="26" name="Group 25"/>
            <p:cNvGrpSpPr/>
            <p:nvPr userDrawn="1"/>
          </p:nvGrpSpPr>
          <p:grpSpPr>
            <a:xfrm rot="5400000">
              <a:off x="11584220" y="1040742"/>
              <a:ext cx="2698730" cy="629236"/>
              <a:chOff x="1584344" y="4543426"/>
              <a:chExt cx="2698730"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err="1">
                    <a:gradFill>
                      <a:gsLst>
                        <a:gs pos="0">
                          <a:srgbClr val="FFFFFF"/>
                        </a:gs>
                        <a:gs pos="100000">
                          <a:srgbClr val="FFFFFF"/>
                        </a:gs>
                      </a:gsLst>
                      <a:lin ang="5400000" scaled="0"/>
                    </a:gradFill>
                    <a:latin typeface="+mn-lt"/>
                    <a:ea typeface="Segoe UI" pitchFamily="34" charset="0"/>
                    <a:cs typeface="Segoe UI" pitchFamily="34" charset="0"/>
                  </a:rPr>
                  <a:t>Oragen</a:t>
                </a:r>
                <a:endPar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endParaRP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216 G:59 B:1</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marL="0" algn="l" defTabSz="914102" rtl="0" eaLnBrk="1" fontAlgn="base" latinLnBrk="0" hangingPunct="1">
                  <a:lnSpc>
                    <a:spcPct val="100000"/>
                  </a:lnSpc>
                  <a:spcBef>
                    <a:spcPct val="0"/>
                  </a:spcBef>
                  <a:spcAft>
                    <a:spcPct val="0"/>
                  </a:spcAft>
                </a:pPr>
                <a:r>
                  <a:rPr lang="en-US" sz="490" kern="1200" dirty="0">
                    <a:gradFill>
                      <a:gsLst>
                        <a:gs pos="2092">
                          <a:srgbClr val="F8F8F8"/>
                        </a:gs>
                        <a:gs pos="10042">
                          <a:srgbClr val="F8F8F8"/>
                        </a:gs>
                      </a:gsLst>
                      <a:lin ang="5400000" scaled="0"/>
                    </a:gradFill>
                    <a:latin typeface="+mn-lt"/>
                    <a:ea typeface="Segoe UI" pitchFamily="34" charset="0"/>
                    <a:cs typeface="Segoe UI" pitchFamily="34" charset="0"/>
                  </a:rPr>
                  <a:t>R:0 G:120 B:215</a:t>
                </a:r>
              </a:p>
            </p:txBody>
          </p:sp>
          <p:sp>
            <p:nvSpPr>
              <p:cNvPr id="42" name="Rectangle 41"/>
              <p:cNvSpPr/>
              <p:nvPr userDrawn="1"/>
            </p:nvSpPr>
            <p:spPr bwMode="auto">
              <a:xfrm>
                <a:off x="3413144"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marL="0" algn="l" defTabSz="914102" rtl="0" eaLnBrk="1" fontAlgn="base" latinLnBrk="0" hangingPunct="1">
                  <a:lnSpc>
                    <a:spcPct val="100000"/>
                  </a:lnSpc>
                  <a:spcBef>
                    <a:spcPct val="0"/>
                  </a:spcBef>
                  <a:spcAft>
                    <a:spcPct val="0"/>
                  </a:spcAft>
                </a:pPr>
                <a:r>
                  <a:rPr lang="en-US" sz="490" kern="1200" dirty="0">
                    <a:gradFill>
                      <a:gsLst>
                        <a:gs pos="2092">
                          <a:srgbClr val="F8F8F8"/>
                        </a:gs>
                        <a:gs pos="10042">
                          <a:srgbClr val="F8F8F8"/>
                        </a:gs>
                      </a:gsLst>
                      <a:lin ang="5400000" scaled="0"/>
                    </a:gradFill>
                    <a:latin typeface="+mn-lt"/>
                    <a:ea typeface="Segoe UI" pitchFamily="34" charset="0"/>
                    <a:cs typeface="Segoe UI" pitchFamily="34" charset="0"/>
                  </a:rPr>
                  <a:t>R:80 G:80 B:80</a:t>
                </a: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37168">
                          <a:srgbClr val="292929"/>
                        </a:gs>
                        <a:gs pos="72000">
                          <a:srgbClr val="292929"/>
                        </a:gs>
                      </a:gsLst>
                      <a:lin ang="5400000" scaled="0"/>
                    </a:gradFill>
                    <a:latin typeface="+mn-lt"/>
                    <a:ea typeface="Segoe UI" pitchFamily="34" charset="0"/>
                    <a:cs typeface="Segoe UI" pitchFamily="34" charset="0"/>
                  </a:rPr>
                  <a:t>Yellow</a:t>
                </a:r>
              </a:p>
              <a:p>
                <a:pPr marL="0" algn="l" defTabSz="914102" rtl="0" eaLnBrk="1" fontAlgn="base" latinLnBrk="0" hangingPunct="1">
                  <a:lnSpc>
                    <a:spcPct val="100000"/>
                  </a:lnSpc>
                  <a:spcBef>
                    <a:spcPct val="0"/>
                  </a:spcBef>
                  <a:spcAft>
                    <a:spcPct val="0"/>
                  </a:spcAft>
                </a:pPr>
                <a:r>
                  <a:rPr lang="en-US" sz="490" kern="1200" dirty="0">
                    <a:gradFill>
                      <a:gsLst>
                        <a:gs pos="37168">
                          <a:srgbClr val="292929"/>
                        </a:gs>
                        <a:gs pos="72000">
                          <a:srgbClr val="292929"/>
                        </a:gs>
                      </a:gsLst>
                      <a:lin ang="5400000" scaled="0"/>
                    </a:gradFill>
                    <a:latin typeface="+mn-lt"/>
                    <a:ea typeface="Segoe UI" pitchFamily="34" charset="0"/>
                    <a:cs typeface="Segoe UI" pitchFamily="34" charset="0"/>
                  </a:rPr>
                  <a:t>R:255 G:185 B:0</a:t>
                </a: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Orange</a:t>
                </a:r>
              </a:p>
              <a:p>
                <a:pPr marL="0" algn="l" defTabSz="914102" rtl="0" eaLnBrk="1" fontAlgn="base" latinLnBrk="0" hangingPunct="1">
                  <a:lnSpc>
                    <a:spcPct val="100000"/>
                  </a:lnSpc>
                  <a:spcBef>
                    <a:spcPct val="0"/>
                  </a:spcBef>
                  <a:spcAft>
                    <a:spcPct val="0"/>
                  </a:spcAft>
                </a:pPr>
                <a:r>
                  <a:rPr lang="en-US" sz="490" kern="1200" dirty="0">
                    <a:gradFill>
                      <a:gsLst>
                        <a:gs pos="37168">
                          <a:srgbClr val="292929"/>
                        </a:gs>
                        <a:gs pos="72000">
                          <a:srgbClr val="292929"/>
                        </a:gs>
                      </a:gsLst>
                      <a:lin ang="5400000" scaled="0"/>
                    </a:gradFill>
                    <a:latin typeface="+mn-lt"/>
                    <a:ea typeface="Segoe UI" pitchFamily="34" charset="0"/>
                    <a:cs typeface="Segoe UI" pitchFamily="34" charset="0"/>
                  </a:rPr>
                  <a:t>R:255 G:140 B:0</a:t>
                </a: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dirty="0">
                    <a:gradFill>
                      <a:gsLst>
                        <a:gs pos="37168">
                          <a:srgbClr val="292929"/>
                        </a:gs>
                        <a:gs pos="72000">
                          <a:srgbClr val="292929"/>
                        </a:gs>
                      </a:gsLst>
                      <a:lin ang="5400000" scaled="0"/>
                    </a:gradFill>
                    <a:ea typeface="Segoe UI" pitchFamily="34" charset="0"/>
                    <a:cs typeface="Segoe UI" pitchFamily="34" charset="0"/>
                  </a:rPr>
                  <a:t>R:</a:t>
                </a:r>
                <a:r>
                  <a:rPr lang="en-US" sz="490" baseline="0" dirty="0">
                    <a:gradFill>
                      <a:gsLst>
                        <a:gs pos="37168">
                          <a:srgbClr val="292929"/>
                        </a:gs>
                        <a:gs pos="72000">
                          <a:srgbClr val="292929"/>
                        </a:gs>
                      </a:gsLst>
                      <a:lin ang="5400000" scaled="0"/>
                    </a:gradFill>
                    <a:ea typeface="Segoe UI" pitchFamily="34" charset="0"/>
                    <a:cs typeface="Segoe UI" pitchFamily="34" charset="0"/>
                  </a:rPr>
                  <a:t>210 G:210 B:210</a:t>
                </a:r>
                <a:endParaRPr lang="en-US" sz="490" dirty="0">
                  <a:gradFill>
                    <a:gsLst>
                      <a:gs pos="37168">
                        <a:srgbClr val="292929"/>
                      </a:gs>
                      <a:gs pos="72000">
                        <a:srgbClr val="292929"/>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marL="0" algn="l" defTabSz="914367" rtl="0" eaLnBrk="1" latinLnBrk="0" hangingPunct="1">
                <a:lnSpc>
                  <a:spcPct val="90000"/>
                </a:lnSpc>
                <a:spcAft>
                  <a:spcPts val="588"/>
                </a:spcAft>
              </a:pPr>
              <a:r>
                <a:rPr lang="en-US" sz="980" kern="1200" dirty="0">
                  <a:gradFill>
                    <a:gsLst>
                      <a:gs pos="82301">
                        <a:srgbClr val="292929"/>
                      </a:gs>
                      <a:gs pos="62000">
                        <a:srgbClr val="292929"/>
                      </a:gs>
                    </a:gsLst>
                    <a:lin ang="5400000" scaled="0"/>
                  </a:gradFill>
                  <a:latin typeface="+mn-lt"/>
                  <a:ea typeface="+mn-ea"/>
                  <a:cs typeface="+mn-cs"/>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marL="0" algn="l" defTabSz="914367" rtl="0" eaLnBrk="1" latinLnBrk="0" hangingPunct="1">
                <a:lnSpc>
                  <a:spcPct val="90000"/>
                </a:lnSpc>
                <a:spcAft>
                  <a:spcPts val="588"/>
                </a:spcAft>
              </a:pPr>
              <a:r>
                <a:rPr lang="en-US" sz="980" kern="1200" dirty="0">
                  <a:gradFill>
                    <a:gsLst>
                      <a:gs pos="82301">
                        <a:srgbClr val="292929"/>
                      </a:gs>
                      <a:gs pos="62000">
                        <a:srgbClr val="292929"/>
                      </a:gs>
                    </a:gsLst>
                    <a:lin ang="5400000" scaled="0"/>
                  </a:gradFill>
                  <a:latin typeface="+mn-lt"/>
                  <a:ea typeface="+mn-ea"/>
                  <a:cs typeface="+mn-cs"/>
                </a:rPr>
                <a:t>Secondary colors (use only when necessary)</a:t>
              </a:r>
            </a:p>
          </p:txBody>
        </p:sp>
        <p:sp>
          <p:nvSpPr>
            <p:cNvPr id="22" name="Rectangle 21"/>
            <p:cNvSpPr/>
            <p:nvPr userDrawn="1"/>
          </p:nvSpPr>
          <p:spPr bwMode="auto">
            <a:xfrm rot="5400000">
              <a:off x="12328888" y="5187119"/>
              <a:ext cx="869930" cy="289766"/>
            </a:xfrm>
            <a:prstGeom prst="rect">
              <a:avLst/>
            </a:prstGeom>
            <a:solidFill>
              <a:srgbClr val="A8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Red</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168 G:0 B:0</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23" name="Rectangle 22"/>
            <p:cNvSpPr/>
            <p:nvPr userDrawn="1"/>
          </p:nvSpPr>
          <p:spPr bwMode="auto">
            <a:xfrm rot="5400000">
              <a:off x="12328888" y="3353997"/>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Light Blue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R:16</a:t>
              </a:r>
              <a:r>
                <a:rPr lang="en-US" sz="490" baseline="0" dirty="0">
                  <a:gradFill>
                    <a:gsLst>
                      <a:gs pos="2092">
                        <a:srgbClr val="F8F8F8"/>
                      </a:gs>
                      <a:gs pos="10042">
                        <a:srgbClr val="F8F8F8"/>
                      </a:gs>
                    </a:gsLst>
                    <a:lin ang="5400000" scaled="0"/>
                  </a:gradFill>
                  <a:ea typeface="Segoe UI" pitchFamily="34" charset="0"/>
                  <a:cs typeface="Segoe UI" pitchFamily="34" charset="0"/>
                </a:rPr>
                <a:t> G:124 B:16</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24" name="Rectangle 23"/>
            <p:cNvSpPr/>
            <p:nvPr userDrawn="1"/>
          </p:nvSpPr>
          <p:spPr bwMode="auto">
            <a:xfrm rot="5400000">
              <a:off x="12328888" y="4272719"/>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R0 G32 B80</a:t>
              </a:r>
            </a:p>
          </p:txBody>
        </p:sp>
      </p:grpSp>
    </p:spTree>
    <p:extLst>
      <p:ext uri="{BB962C8B-B14F-4D97-AF65-F5344CB8AC3E}">
        <p14:creationId xmlns:p14="http://schemas.microsoft.com/office/powerpoint/2010/main" val="928349212"/>
      </p:ext>
    </p:extLst>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 id="2147483692" r:id="rId12"/>
    <p:sldLayoutId id="2147483693" r:id="rId13"/>
    <p:sldLayoutId id="2147483694" r:id="rId14"/>
    <p:sldLayoutId id="2147483695" r:id="rId15"/>
    <p:sldLayoutId id="2147483696" r:id="rId16"/>
    <p:sldLayoutId id="2147483697" r:id="rId17"/>
    <p:sldLayoutId id="2147483698" r:id="rId18"/>
    <p:sldLayoutId id="2147483699" r:id="rId19"/>
    <p:sldLayoutId id="2147483700" r:id="rId20"/>
    <p:sldLayoutId id="2147483701" r:id="rId21"/>
    <p:sldLayoutId id="2147483702" r:id="rId22"/>
    <p:sldLayoutId id="2147483703" r:id="rId2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21" cstate="screen">
            <a:extLst>
              <a:ext uri="{28A0092B-C50C-407E-A947-70E740481C1C}">
                <a14:useLocalDpi xmlns:a14="http://schemas.microsoft.com/office/drawing/2010/main"/>
              </a:ext>
            </a:extLst>
          </a:blip>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2995525506"/>
      </p:ext>
    </p:extLst>
  </p:cSld>
  <p:clrMap bg1="lt1" tx1="dk1" bg2="lt2" tx2="dk2" accent1="accent1" accent2="accent2" accent3="accent3" accent4="accent4" accent5="accent5" accent6="accent6" hlink="hlink" folHlink="folHlink"/>
  <p:sldLayoutIdLst>
    <p:sldLayoutId id="2147483750" r:id="rId1"/>
    <p:sldLayoutId id="2147483751" r:id="rId2"/>
    <p:sldLayoutId id="2147483752" r:id="rId3"/>
    <p:sldLayoutId id="2147483753" r:id="rId4"/>
    <p:sldLayoutId id="2147483754" r:id="rId5"/>
    <p:sldLayoutId id="2147483755" r:id="rId6"/>
    <p:sldLayoutId id="2147483756" r:id="rId7"/>
    <p:sldLayoutId id="2147483757" r:id="rId8"/>
    <p:sldLayoutId id="2147483758" r:id="rId9"/>
    <p:sldLayoutId id="2147483759" r:id="rId10"/>
    <p:sldLayoutId id="2147483760" r:id="rId11"/>
    <p:sldLayoutId id="2147483761" r:id="rId12"/>
    <p:sldLayoutId id="2147483762" r:id="rId13"/>
    <p:sldLayoutId id="2147483763" r:id="rId14"/>
    <p:sldLayoutId id="2147483764" r:id="rId15"/>
    <p:sldLayoutId id="2147483765" r:id="rId16"/>
    <p:sldLayoutId id="2147483766" r:id="rId17"/>
    <p:sldLayoutId id="2147483767" r:id="rId18"/>
    <p:sldLayoutId id="2147483768" r:id="rId1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22.emf"/></Relationships>
</file>

<file path=ppt/slides/_rels/slide11.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37.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 Id="rId9" Type="http://schemas.openxmlformats.org/officeDocument/2006/relationships/image" Target="../media/image29.jpeg"/></Relationships>
</file>

<file path=ppt/slides/_rels/slide12.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37.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 Id="rId9" Type="http://schemas.openxmlformats.org/officeDocument/2006/relationships/image" Target="../media/image29.jpeg"/></Relationships>
</file>

<file path=ppt/slides/_rels/slide13.xml.rels><?xml version="1.0" encoding="UTF-8" standalone="yes"?>
<Relationships xmlns="http://schemas.openxmlformats.org/package/2006/relationships"><Relationship Id="rId8" Type="http://schemas.openxmlformats.org/officeDocument/2006/relationships/hyperlink" Target="https://azure.microsoft.com/en-us/services/bot-service/" TargetMode="External"/><Relationship Id="rId13" Type="http://schemas.openxmlformats.org/officeDocument/2006/relationships/image" Target="../media/image34.png"/><Relationship Id="rId3" Type="http://schemas.openxmlformats.org/officeDocument/2006/relationships/hyperlink" Target="https://azure.microsoft.com/en-us/services/cosmos-db/" TargetMode="External"/><Relationship Id="rId7" Type="http://schemas.openxmlformats.org/officeDocument/2006/relationships/image" Target="../media/image31.png"/><Relationship Id="rId12" Type="http://schemas.openxmlformats.org/officeDocument/2006/relationships/hyperlink" Target="https://azure.microsoft.com/en-us/services/event-grid/" TargetMode="External"/><Relationship Id="rId17" Type="http://schemas.openxmlformats.org/officeDocument/2006/relationships/image" Target="../media/image37.png"/><Relationship Id="rId2" Type="http://schemas.openxmlformats.org/officeDocument/2006/relationships/notesSlide" Target="../notesSlides/notesSlide13.xml"/><Relationship Id="rId16" Type="http://schemas.openxmlformats.org/officeDocument/2006/relationships/image" Target="../media/image36.png"/><Relationship Id="rId1" Type="http://schemas.openxmlformats.org/officeDocument/2006/relationships/slideLayout" Target="../slideLayouts/slideLayout30.xml"/><Relationship Id="rId6" Type="http://schemas.openxmlformats.org/officeDocument/2006/relationships/hyperlink" Target="https://azure.microsoft.com/en-us/services/storage/?v=16.50" TargetMode="External"/><Relationship Id="rId11" Type="http://schemas.openxmlformats.org/officeDocument/2006/relationships/image" Target="../media/image33.png"/><Relationship Id="rId5" Type="http://schemas.microsoft.com/office/2007/relationships/hdphoto" Target="../media/hdphoto1.wdp"/><Relationship Id="rId15" Type="http://schemas.openxmlformats.org/officeDocument/2006/relationships/image" Target="../media/image35.png"/><Relationship Id="rId10" Type="http://schemas.openxmlformats.org/officeDocument/2006/relationships/hyperlink" Target="https://azure.microsoft.com/en-us/services/stream-analytics/" TargetMode="External"/><Relationship Id="rId4" Type="http://schemas.openxmlformats.org/officeDocument/2006/relationships/image" Target="../media/image30.png"/><Relationship Id="rId9" Type="http://schemas.openxmlformats.org/officeDocument/2006/relationships/image" Target="../media/image32.png"/><Relationship Id="rId14" Type="http://schemas.openxmlformats.org/officeDocument/2006/relationships/hyperlink" Target="https://azure.microsoft.com/en-us/services/active-directory/"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15.xml.rels><?xml version="1.0" encoding="UTF-8" standalone="yes"?>
<Relationships xmlns="http://schemas.openxmlformats.org/package/2006/relationships"><Relationship Id="rId8" Type="http://schemas.openxmlformats.org/officeDocument/2006/relationships/image" Target="../media/image45.svg"/><Relationship Id="rId13" Type="http://schemas.openxmlformats.org/officeDocument/2006/relationships/image" Target="../media/image50.png"/><Relationship Id="rId3" Type="http://schemas.openxmlformats.org/officeDocument/2006/relationships/image" Target="../media/image40.png"/><Relationship Id="rId7" Type="http://schemas.openxmlformats.org/officeDocument/2006/relationships/image" Target="../media/image44.png"/><Relationship Id="rId12" Type="http://schemas.openxmlformats.org/officeDocument/2006/relationships/image" Target="../media/image49.png"/><Relationship Id="rId2" Type="http://schemas.openxmlformats.org/officeDocument/2006/relationships/notesSlide" Target="../notesSlides/notesSlide15.xml"/><Relationship Id="rId1" Type="http://schemas.openxmlformats.org/officeDocument/2006/relationships/slideLayout" Target="../slideLayouts/slideLayout18.xml"/><Relationship Id="rId6" Type="http://schemas.openxmlformats.org/officeDocument/2006/relationships/image" Target="../media/image43.svg"/><Relationship Id="rId11" Type="http://schemas.openxmlformats.org/officeDocument/2006/relationships/image" Target="../media/image48.png"/><Relationship Id="rId5" Type="http://schemas.openxmlformats.org/officeDocument/2006/relationships/image" Target="../media/image42.png"/><Relationship Id="rId10" Type="http://schemas.openxmlformats.org/officeDocument/2006/relationships/image" Target="../media/image47.png"/><Relationship Id="rId4" Type="http://schemas.openxmlformats.org/officeDocument/2006/relationships/image" Target="../media/image41.svg"/><Relationship Id="rId9" Type="http://schemas.openxmlformats.org/officeDocument/2006/relationships/image" Target="../media/image46.png"/><Relationship Id="rId14" Type="http://schemas.openxmlformats.org/officeDocument/2006/relationships/image" Target="../media/image51.png"/></Relationships>
</file>

<file path=ppt/slides/_rels/slide1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6.xml"/><Relationship Id="rId1" Type="http://schemas.openxmlformats.org/officeDocument/2006/relationships/slideLayout" Target="../slideLayouts/slideLayout34.xml"/><Relationship Id="rId4" Type="http://schemas.openxmlformats.org/officeDocument/2006/relationships/image" Target="../media/image53.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1.xml"/></Relationships>
</file>

<file path=ppt/slides/_rels/slide1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9.xml"/><Relationship Id="rId1" Type="http://schemas.openxmlformats.org/officeDocument/2006/relationships/slideLayout" Target="../slideLayouts/slideLayout36.xml"/><Relationship Id="rId5" Type="http://schemas.openxmlformats.org/officeDocument/2006/relationships/image" Target="../media/image56.png"/><Relationship Id="rId4" Type="http://schemas.openxmlformats.org/officeDocument/2006/relationships/image" Target="../media/image5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5.xml"/></Relationships>
</file>

<file path=ppt/slides/_rels/slide2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0.xml"/><Relationship Id="rId1" Type="http://schemas.openxmlformats.org/officeDocument/2006/relationships/slideLayout" Target="../slideLayouts/slideLayout11.xml"/><Relationship Id="rId4" Type="http://schemas.openxmlformats.org/officeDocument/2006/relationships/image" Target="../media/image58.png"/></Relationships>
</file>

<file path=ppt/slides/_rels/slide21.xml.rels><?xml version="1.0" encoding="UTF-8" standalone="yes"?>
<Relationships xmlns="http://schemas.openxmlformats.org/package/2006/relationships"><Relationship Id="rId8" Type="http://schemas.openxmlformats.org/officeDocument/2006/relationships/hyperlink" Target="https://azure.microsoft.com/en-us/services/active-directory/" TargetMode="External"/><Relationship Id="rId3" Type="http://schemas.openxmlformats.org/officeDocument/2006/relationships/hyperlink" Target="https://azure.microsoft.com/en-us/services/cosmos-db/" TargetMode="External"/><Relationship Id="rId7" Type="http://schemas.openxmlformats.org/officeDocument/2006/relationships/image" Target="../media/image33.png"/><Relationship Id="rId12" Type="http://schemas.openxmlformats.org/officeDocument/2006/relationships/image" Target="../media/image61.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hyperlink" Target="https://azure.microsoft.com/en-us/services/stream-analytics/" TargetMode="External"/><Relationship Id="rId11" Type="http://schemas.openxmlformats.org/officeDocument/2006/relationships/image" Target="../media/image60.svg"/><Relationship Id="rId5" Type="http://schemas.microsoft.com/office/2007/relationships/hdphoto" Target="../media/hdphoto1.wdp"/><Relationship Id="rId10" Type="http://schemas.openxmlformats.org/officeDocument/2006/relationships/image" Target="../media/image59.png"/><Relationship Id="rId4" Type="http://schemas.openxmlformats.org/officeDocument/2006/relationships/image" Target="../media/image30.png"/><Relationship Id="rId9" Type="http://schemas.openxmlformats.org/officeDocument/2006/relationships/image" Target="../media/image35.png"/></Relationships>
</file>

<file path=ppt/slides/_rels/slide22.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22.xml"/><Relationship Id="rId1" Type="http://schemas.openxmlformats.org/officeDocument/2006/relationships/slideLayout" Target="../slideLayouts/slideLayout106.xml"/><Relationship Id="rId4" Type="http://schemas.openxmlformats.org/officeDocument/2006/relationships/image" Target="../media/image63.jpeg"/></Relationships>
</file>

<file path=ppt/slides/_rels/slide23.xml.rels><?xml version="1.0" encoding="UTF-8" standalone="yes"?>
<Relationships xmlns="http://schemas.openxmlformats.org/package/2006/relationships"><Relationship Id="rId8" Type="http://schemas.openxmlformats.org/officeDocument/2006/relationships/image" Target="../media/image68.png"/><Relationship Id="rId13" Type="http://schemas.openxmlformats.org/officeDocument/2006/relationships/image" Target="../media/image73.png"/><Relationship Id="rId18" Type="http://schemas.openxmlformats.org/officeDocument/2006/relationships/image" Target="../media/image78.png"/><Relationship Id="rId26" Type="http://schemas.openxmlformats.org/officeDocument/2006/relationships/image" Target="../media/image86.png"/><Relationship Id="rId3" Type="http://schemas.openxmlformats.org/officeDocument/2006/relationships/image" Target="../media/image64.png"/><Relationship Id="rId21" Type="http://schemas.openxmlformats.org/officeDocument/2006/relationships/image" Target="../media/image81.png"/><Relationship Id="rId7" Type="http://schemas.openxmlformats.org/officeDocument/2006/relationships/image" Target="../media/image67.png"/><Relationship Id="rId12" Type="http://schemas.openxmlformats.org/officeDocument/2006/relationships/image" Target="../media/image72.png"/><Relationship Id="rId17" Type="http://schemas.openxmlformats.org/officeDocument/2006/relationships/image" Target="../media/image77.png"/><Relationship Id="rId25" Type="http://schemas.openxmlformats.org/officeDocument/2006/relationships/image" Target="../media/image85.png"/><Relationship Id="rId33" Type="http://schemas.openxmlformats.org/officeDocument/2006/relationships/image" Target="../media/image93.png"/><Relationship Id="rId2" Type="http://schemas.openxmlformats.org/officeDocument/2006/relationships/notesSlide" Target="../notesSlides/notesSlide23.xml"/><Relationship Id="rId16" Type="http://schemas.openxmlformats.org/officeDocument/2006/relationships/image" Target="../media/image76.png"/><Relationship Id="rId20" Type="http://schemas.openxmlformats.org/officeDocument/2006/relationships/image" Target="../media/image80.png"/><Relationship Id="rId29" Type="http://schemas.openxmlformats.org/officeDocument/2006/relationships/image" Target="../media/image89.png"/><Relationship Id="rId1" Type="http://schemas.openxmlformats.org/officeDocument/2006/relationships/slideLayout" Target="../slideLayouts/slideLayout11.xml"/><Relationship Id="rId6" Type="http://schemas.openxmlformats.org/officeDocument/2006/relationships/image" Target="../media/image66.png"/><Relationship Id="rId11" Type="http://schemas.openxmlformats.org/officeDocument/2006/relationships/image" Target="../media/image71.png"/><Relationship Id="rId24" Type="http://schemas.openxmlformats.org/officeDocument/2006/relationships/image" Target="../media/image84.png"/><Relationship Id="rId32" Type="http://schemas.openxmlformats.org/officeDocument/2006/relationships/image" Target="../media/image92.png"/><Relationship Id="rId5" Type="http://schemas.microsoft.com/office/2007/relationships/hdphoto" Target="../media/hdphoto2.wdp"/><Relationship Id="rId15" Type="http://schemas.openxmlformats.org/officeDocument/2006/relationships/image" Target="../media/image75.png"/><Relationship Id="rId23" Type="http://schemas.openxmlformats.org/officeDocument/2006/relationships/image" Target="../media/image83.png"/><Relationship Id="rId28" Type="http://schemas.openxmlformats.org/officeDocument/2006/relationships/image" Target="../media/image88.png"/><Relationship Id="rId10" Type="http://schemas.openxmlformats.org/officeDocument/2006/relationships/image" Target="../media/image70.png"/><Relationship Id="rId19" Type="http://schemas.openxmlformats.org/officeDocument/2006/relationships/image" Target="../media/image79.png"/><Relationship Id="rId31" Type="http://schemas.openxmlformats.org/officeDocument/2006/relationships/image" Target="../media/image91.png"/><Relationship Id="rId4" Type="http://schemas.openxmlformats.org/officeDocument/2006/relationships/image" Target="../media/image65.png"/><Relationship Id="rId9" Type="http://schemas.openxmlformats.org/officeDocument/2006/relationships/image" Target="../media/image69.png"/><Relationship Id="rId14" Type="http://schemas.openxmlformats.org/officeDocument/2006/relationships/image" Target="../media/image74.png"/><Relationship Id="rId22" Type="http://schemas.openxmlformats.org/officeDocument/2006/relationships/image" Target="../media/image82.png"/><Relationship Id="rId27" Type="http://schemas.openxmlformats.org/officeDocument/2006/relationships/image" Target="../media/image87.png"/><Relationship Id="rId30" Type="http://schemas.openxmlformats.org/officeDocument/2006/relationships/image" Target="../media/image90.png"/></Relationships>
</file>

<file path=ppt/slides/_rels/slide24.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24.xml"/><Relationship Id="rId1" Type="http://schemas.openxmlformats.org/officeDocument/2006/relationships/slideLayout" Target="../slideLayouts/slideLayout87.xml"/></Relationships>
</file>

<file path=ppt/slides/_rels/slide25.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25.xml"/><Relationship Id="rId1" Type="http://schemas.openxmlformats.org/officeDocument/2006/relationships/slideLayout" Target="../slideLayouts/slideLayout87.xml"/></Relationships>
</file>

<file path=ppt/slides/_rels/slide26.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26.xml"/><Relationship Id="rId1" Type="http://schemas.openxmlformats.org/officeDocument/2006/relationships/slideLayout" Target="../slideLayouts/slideLayout87.xml"/></Relationships>
</file>

<file path=ppt/slides/_rels/slide27.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27.xml"/><Relationship Id="rId1" Type="http://schemas.openxmlformats.org/officeDocument/2006/relationships/slideLayout" Target="../slideLayouts/slideLayout8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9.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3.xml"/></Relationships>
</file>

<file path=ppt/slides/_rels/slide3.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30.xml.rels><?xml version="1.0" encoding="UTF-8" standalone="yes"?>
<Relationships xmlns="http://schemas.openxmlformats.org/package/2006/relationships"><Relationship Id="rId8" Type="http://schemas.openxmlformats.org/officeDocument/2006/relationships/image" Target="../media/image103.png"/><Relationship Id="rId13" Type="http://schemas.openxmlformats.org/officeDocument/2006/relationships/image" Target="../media/image106.png"/><Relationship Id="rId3" Type="http://schemas.openxmlformats.org/officeDocument/2006/relationships/image" Target="../media/image98.emf"/><Relationship Id="rId7" Type="http://schemas.openxmlformats.org/officeDocument/2006/relationships/image" Target="../media/image102.png"/><Relationship Id="rId12" Type="http://schemas.openxmlformats.org/officeDocument/2006/relationships/image" Target="../media/image49.png"/><Relationship Id="rId2" Type="http://schemas.openxmlformats.org/officeDocument/2006/relationships/notesSlide" Target="../notesSlides/notesSlide30.xml"/><Relationship Id="rId1" Type="http://schemas.openxmlformats.org/officeDocument/2006/relationships/slideLayout" Target="../slideLayouts/slideLayout11.xml"/><Relationship Id="rId6" Type="http://schemas.openxmlformats.org/officeDocument/2006/relationships/image" Target="../media/image101.png"/><Relationship Id="rId11" Type="http://schemas.openxmlformats.org/officeDocument/2006/relationships/image" Target="../media/image105.png"/><Relationship Id="rId5" Type="http://schemas.openxmlformats.org/officeDocument/2006/relationships/image" Target="../media/image100.png"/><Relationship Id="rId15" Type="http://schemas.openxmlformats.org/officeDocument/2006/relationships/image" Target="../media/image47.png"/><Relationship Id="rId10" Type="http://schemas.openxmlformats.org/officeDocument/2006/relationships/image" Target="../media/image48.png"/><Relationship Id="rId4" Type="http://schemas.openxmlformats.org/officeDocument/2006/relationships/image" Target="../media/image99.png"/><Relationship Id="rId9" Type="http://schemas.openxmlformats.org/officeDocument/2006/relationships/image" Target="../media/image104.png"/><Relationship Id="rId14" Type="http://schemas.openxmlformats.org/officeDocument/2006/relationships/image" Target="../media/image107.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0.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9.xml"/></Relationships>
</file>

<file path=ppt/slides/_rels/slide33.xml.rels><?xml version="1.0" encoding="UTF-8" standalone="yes"?>
<Relationships xmlns="http://schemas.openxmlformats.org/package/2006/relationships"><Relationship Id="rId8" Type="http://schemas.openxmlformats.org/officeDocument/2006/relationships/image" Target="../media/image108.png"/><Relationship Id="rId3" Type="http://schemas.openxmlformats.org/officeDocument/2006/relationships/image" Target="../media/image59.png"/><Relationship Id="rId7" Type="http://schemas.openxmlformats.org/officeDocument/2006/relationships/image" Target="../media/image46.png"/><Relationship Id="rId2" Type="http://schemas.openxmlformats.org/officeDocument/2006/relationships/notesSlide" Target="../notesSlides/notesSlide33.xml"/><Relationship Id="rId1" Type="http://schemas.openxmlformats.org/officeDocument/2006/relationships/slideLayout" Target="../slideLayouts/slideLayout1.xml"/><Relationship Id="rId6" Type="http://schemas.openxmlformats.org/officeDocument/2006/relationships/image" Target="../media/image106.png"/><Relationship Id="rId5" Type="http://schemas.openxmlformats.org/officeDocument/2006/relationships/image" Target="../media/image37.png"/><Relationship Id="rId4" Type="http://schemas.openxmlformats.org/officeDocument/2006/relationships/image" Target="../media/image60.svg"/><Relationship Id="rId9" Type="http://schemas.openxmlformats.org/officeDocument/2006/relationships/image" Target="../media/image109.svg"/></Relationships>
</file>

<file path=ppt/slides/_rels/slide34.xml.rels><?xml version="1.0" encoding="UTF-8" standalone="yes"?>
<Relationships xmlns="http://schemas.openxmlformats.org/package/2006/relationships"><Relationship Id="rId8" Type="http://schemas.openxmlformats.org/officeDocument/2006/relationships/image" Target="../media/image113.png"/><Relationship Id="rId3" Type="http://schemas.openxmlformats.org/officeDocument/2006/relationships/image" Target="../media/image110.png"/><Relationship Id="rId7" Type="http://schemas.openxmlformats.org/officeDocument/2006/relationships/image" Target="../media/image112.png"/><Relationship Id="rId2" Type="http://schemas.openxmlformats.org/officeDocument/2006/relationships/notesSlide" Target="../notesSlides/notesSlide34.xml"/><Relationship Id="rId1" Type="http://schemas.openxmlformats.org/officeDocument/2006/relationships/slideLayout" Target="../slideLayouts/slideLayout22.xml"/><Relationship Id="rId6" Type="http://schemas.openxmlformats.org/officeDocument/2006/relationships/image" Target="../media/image111.png"/><Relationship Id="rId11" Type="http://schemas.openxmlformats.org/officeDocument/2006/relationships/hyperlink" Target="http://github.com/Azure-Samples/customer-car-reviews" TargetMode="External"/><Relationship Id="rId5" Type="http://schemas.openxmlformats.org/officeDocument/2006/relationships/image" Target="../media/image102.png"/><Relationship Id="rId10" Type="http://schemas.openxmlformats.org/officeDocument/2006/relationships/image" Target="../media/image115.png"/><Relationship Id="rId4" Type="http://schemas.openxmlformats.org/officeDocument/2006/relationships/image" Target="../media/image56.png"/><Relationship Id="rId9" Type="http://schemas.openxmlformats.org/officeDocument/2006/relationships/image" Target="../media/image114.png"/></Relationships>
</file>

<file path=ppt/slides/_rels/slide35.xml.rels><?xml version="1.0" encoding="UTF-8" standalone="yes"?>
<Relationships xmlns="http://schemas.openxmlformats.org/package/2006/relationships"><Relationship Id="rId3" Type="http://schemas.openxmlformats.org/officeDocument/2006/relationships/hyperlink" Target="https://aka.ms/serverless-demos" TargetMode="External"/><Relationship Id="rId2" Type="http://schemas.openxmlformats.org/officeDocument/2006/relationships/notesSlide" Target="../notesSlides/notesSlide35.xml"/><Relationship Id="rId1" Type="http://schemas.openxmlformats.org/officeDocument/2006/relationships/slideLayout" Target="../slideLayouts/slideLayout17.xml"/><Relationship Id="rId5" Type="http://schemas.openxmlformats.org/officeDocument/2006/relationships/hyperlink" Target="https://docs.microsoft.com/en-us/sandbox/functions-recipes/" TargetMode="External"/><Relationship Id="rId4" Type="http://schemas.openxmlformats.org/officeDocument/2006/relationships/hyperlink" Target="http://azure.com/EventGrid"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36.xml"/><Relationship Id="rId1" Type="http://schemas.openxmlformats.org/officeDocument/2006/relationships/slideLayout" Target="../slideLayouts/slideLayout106.xml"/><Relationship Id="rId4" Type="http://schemas.openxmlformats.org/officeDocument/2006/relationships/image" Target="../media/image63.jpe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3.xml"/></Relationships>
</file>

<file path=ppt/slides/_rels/slide38.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38.xml"/><Relationship Id="rId1" Type="http://schemas.openxmlformats.org/officeDocument/2006/relationships/slideLayout" Target="../slideLayouts/slideLayout11.xml"/><Relationship Id="rId4" Type="http://schemas.openxmlformats.org/officeDocument/2006/relationships/image" Target="../media/image117.png"/></Relationships>
</file>

<file path=ppt/slides/_rels/slide39.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39.xml"/><Relationship Id="rId1" Type="http://schemas.openxmlformats.org/officeDocument/2006/relationships/slideLayout" Target="../slideLayouts/slideLayout2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5.xml"/></Relationships>
</file>

<file path=ppt/slides/_rels/slide40.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40.xml"/><Relationship Id="rId1" Type="http://schemas.openxmlformats.org/officeDocument/2006/relationships/slideLayout" Target="../slideLayouts/slideLayout2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8" Type="http://schemas.openxmlformats.org/officeDocument/2006/relationships/image" Target="../media/image122.png"/><Relationship Id="rId3" Type="http://schemas.openxmlformats.org/officeDocument/2006/relationships/image" Target="../media/image120.png"/><Relationship Id="rId7" Type="http://schemas.openxmlformats.org/officeDocument/2006/relationships/image" Target="../media/image56.png"/><Relationship Id="rId2" Type="http://schemas.openxmlformats.org/officeDocument/2006/relationships/notesSlide" Target="../notesSlides/notesSlide43.xml"/><Relationship Id="rId1" Type="http://schemas.openxmlformats.org/officeDocument/2006/relationships/slideLayout" Target="../slideLayouts/slideLayout11.xml"/><Relationship Id="rId6" Type="http://schemas.openxmlformats.org/officeDocument/2006/relationships/image" Target="../media/image113.png"/><Relationship Id="rId5" Type="http://schemas.openxmlformats.org/officeDocument/2006/relationships/image" Target="../media/image121.png"/><Relationship Id="rId4" Type="http://schemas.openxmlformats.org/officeDocument/2006/relationships/image" Target="../media/image64.png"/><Relationship Id="rId9" Type="http://schemas.openxmlformats.org/officeDocument/2006/relationships/image" Target="../media/image123.svg"/></Relationships>
</file>

<file path=ppt/slides/_rels/slide44.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44.xml"/><Relationship Id="rId1" Type="http://schemas.openxmlformats.org/officeDocument/2006/relationships/slideLayout" Target="../slideLayouts/slideLayout1.xml"/><Relationship Id="rId6" Type="http://schemas.openxmlformats.org/officeDocument/2006/relationships/image" Target="../media/image127.svg"/><Relationship Id="rId5" Type="http://schemas.openxmlformats.org/officeDocument/2006/relationships/image" Target="../media/image126.png"/><Relationship Id="rId4" Type="http://schemas.openxmlformats.org/officeDocument/2006/relationships/image" Target="../media/image125.png"/></Relationships>
</file>

<file path=ppt/slides/_rels/slide45.xml.rels><?xml version="1.0" encoding="UTF-8" standalone="yes"?>
<Relationships xmlns="http://schemas.openxmlformats.org/package/2006/relationships"><Relationship Id="rId8" Type="http://schemas.openxmlformats.org/officeDocument/2006/relationships/image" Target="../media/image122.png"/><Relationship Id="rId3" Type="http://schemas.openxmlformats.org/officeDocument/2006/relationships/image" Target="../media/image120.png"/><Relationship Id="rId7" Type="http://schemas.openxmlformats.org/officeDocument/2006/relationships/image" Target="../media/image56.png"/><Relationship Id="rId2" Type="http://schemas.openxmlformats.org/officeDocument/2006/relationships/notesSlide" Target="../notesSlides/notesSlide45.xml"/><Relationship Id="rId1" Type="http://schemas.openxmlformats.org/officeDocument/2006/relationships/slideLayout" Target="../slideLayouts/slideLayout1.xml"/><Relationship Id="rId6" Type="http://schemas.openxmlformats.org/officeDocument/2006/relationships/image" Target="../media/image113.png"/><Relationship Id="rId5" Type="http://schemas.openxmlformats.org/officeDocument/2006/relationships/image" Target="../media/image121.png"/><Relationship Id="rId4" Type="http://schemas.openxmlformats.org/officeDocument/2006/relationships/image" Target="../media/image64.png"/><Relationship Id="rId9" Type="http://schemas.openxmlformats.org/officeDocument/2006/relationships/image" Target="../media/image123.svg"/></Relationships>
</file>

<file path=ppt/slides/_rels/slide46.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46.xml"/><Relationship Id="rId1" Type="http://schemas.openxmlformats.org/officeDocument/2006/relationships/slideLayout" Target="../slideLayouts/slideLayout4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1.xml"/></Relationships>
</file>

<file path=ppt/slides/_rels/slide48.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48.xml"/><Relationship Id="rId1" Type="http://schemas.openxmlformats.org/officeDocument/2006/relationships/slideLayout" Target="../slideLayouts/slideLayout30.xml"/></Relationships>
</file>

<file path=ppt/slides/_rels/slide49.xml.rels><?xml version="1.0" encoding="UTF-8" standalone="yes"?>
<Relationships xmlns="http://schemas.openxmlformats.org/package/2006/relationships"><Relationship Id="rId8" Type="http://schemas.openxmlformats.org/officeDocument/2006/relationships/hyperlink" Target="https://github.com/azure/azure-webjobs-sdk-templates" TargetMode="External"/><Relationship Id="rId3" Type="http://schemas.openxmlformats.org/officeDocument/2006/relationships/hyperlink" Target="https://github.com/Azure/azure-functions-host" TargetMode="External"/><Relationship Id="rId7" Type="http://schemas.openxmlformats.org/officeDocument/2006/relationships/hyperlink" Target="https://github.com/projectkudu/AzureFunctionsPortal" TargetMode="External"/><Relationship Id="rId2" Type="http://schemas.openxmlformats.org/officeDocument/2006/relationships/notesSlide" Target="../notesSlides/notesSlide49.xml"/><Relationship Id="rId1" Type="http://schemas.openxmlformats.org/officeDocument/2006/relationships/slideLayout" Target="../slideLayouts/slideLayout1.xml"/><Relationship Id="rId6" Type="http://schemas.openxmlformats.org/officeDocument/2006/relationships/hyperlink" Target="https://github.com/Azure/azure-functions-cli" TargetMode="External"/><Relationship Id="rId5" Type="http://schemas.openxmlformats.org/officeDocument/2006/relationships/hyperlink" Target="https://github.com/Azure/azure-webjobs-sdk-extensions/" TargetMode="External"/><Relationship Id="rId4" Type="http://schemas.openxmlformats.org/officeDocument/2006/relationships/hyperlink" Target="https://github.com/Azure/azure-webjobs-sdk/" TargetMode="External"/><Relationship Id="rId9" Type="http://schemas.openxmlformats.org/officeDocument/2006/relationships/hyperlink" Target="https://github.com/azure/azure-webjobs-sdk-script-samples"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5.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2.xml"/><Relationship Id="rId1" Type="http://schemas.openxmlformats.org/officeDocument/2006/relationships/slideLayout" Target="../slideLayouts/slideLayout11.xml"/><Relationship Id="rId4" Type="http://schemas.openxmlformats.org/officeDocument/2006/relationships/image" Target="../media/image57.png"/></Relationships>
</file>

<file path=ppt/slides/_rels/slide5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3.xml"/><Relationship Id="rId1" Type="http://schemas.openxmlformats.org/officeDocument/2006/relationships/slideLayout" Target="../slideLayouts/slideLayout1.xml"/><Relationship Id="rId5" Type="http://schemas.openxmlformats.org/officeDocument/2006/relationships/image" Target="../media/image56.png"/><Relationship Id="rId4" Type="http://schemas.openxmlformats.org/officeDocument/2006/relationships/image" Target="../media/image54.png"/></Relationships>
</file>

<file path=ppt/slides/_rels/slide5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4.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5.xml"/></Relationships>
</file>

<file path=ppt/slides/_rels/slide9.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20.emf"/><Relationship Id="rId4" Type="http://schemas.openxmlformats.org/officeDocument/2006/relationships/image" Target="../media/image19.emf"/></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E715BCE-C51B-4694-A4A8-1FAC5F6AD665}"/>
              </a:ext>
            </a:extLst>
          </p:cNvPr>
          <p:cNvSpPr>
            <a:spLocks noGrp="1"/>
          </p:cNvSpPr>
          <p:nvPr>
            <p:ph type="body" sz="quarter" idx="10"/>
          </p:nvPr>
        </p:nvSpPr>
        <p:spPr>
          <a:xfrm>
            <a:off x="269239" y="1189177"/>
            <a:ext cx="11653523" cy="4838248"/>
          </a:xfrm>
        </p:spPr>
        <p:txBody>
          <a:bodyPr/>
          <a:lstStyle/>
          <a:p>
            <a:r>
              <a:rPr lang="en-US" sz="2800" b="1" dirty="0"/>
              <a:t>Abstract</a:t>
            </a:r>
            <a:r>
              <a:rPr lang="en-US" sz="2800" dirty="0"/>
              <a:t>: Serverless is a great computing abstraction. When combined with great tools, developers can be more productive than ever.  Developers are looking to leverage the new paradigm of serverless architecture: a scalable and reliable event-based compute experience for code and workflows, which accelerate the development of applications while eliminating the need to manage infrastructure, providing fast auto-scale and micro-billing.  In this session, we will explore the use of Azure Functions, Event Grid, and Logic Apps for building powerful serverless applications. We will learn how to build, deploy, manage, and monitor those solutions. This session will quickly cover the basics, and finish with a look at the newest features in the Azure Serverless platform.</a:t>
            </a:r>
          </a:p>
        </p:txBody>
      </p:sp>
      <p:sp>
        <p:nvSpPr>
          <p:cNvPr id="4" name="Text Placeholder 3">
            <a:extLst>
              <a:ext uri="{FF2B5EF4-FFF2-40B4-BE49-F238E27FC236}">
                <a16:creationId xmlns:a16="http://schemas.microsoft.com/office/drawing/2014/main" id="{67C15052-3D3A-4747-BA25-C8BFFC4C090C}"/>
              </a:ext>
            </a:extLst>
          </p:cNvPr>
          <p:cNvSpPr>
            <a:spLocks noGrp="1"/>
          </p:cNvSpPr>
          <p:nvPr>
            <p:ph type="body" sz="quarter" idx="11"/>
          </p:nvPr>
        </p:nvSpPr>
        <p:spPr/>
        <p:txBody>
          <a:bodyPr/>
          <a:lstStyle/>
          <a:p>
            <a:endParaRPr lang="en-US"/>
          </a:p>
        </p:txBody>
      </p:sp>
      <p:sp>
        <p:nvSpPr>
          <p:cNvPr id="2" name="Title 1">
            <a:extLst>
              <a:ext uri="{FF2B5EF4-FFF2-40B4-BE49-F238E27FC236}">
                <a16:creationId xmlns:a16="http://schemas.microsoft.com/office/drawing/2014/main" id="{C63313FA-B62B-4877-901D-91DE5308DBB5}"/>
              </a:ext>
            </a:extLst>
          </p:cNvPr>
          <p:cNvSpPr>
            <a:spLocks noGrp="1"/>
          </p:cNvSpPr>
          <p:nvPr>
            <p:ph type="title"/>
          </p:nvPr>
        </p:nvSpPr>
        <p:spPr/>
        <p:txBody>
          <a:bodyPr/>
          <a:lstStyle/>
          <a:p>
            <a:r>
              <a:rPr lang="en-US" dirty="0"/>
              <a:t>What’s New in Azure Serverless</a:t>
            </a:r>
          </a:p>
        </p:txBody>
      </p:sp>
    </p:spTree>
    <p:extLst>
      <p:ext uri="{BB962C8B-B14F-4D97-AF65-F5344CB8AC3E}">
        <p14:creationId xmlns:p14="http://schemas.microsoft.com/office/powerpoint/2010/main" val="36335452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Benefits of “</a:t>
            </a:r>
            <a:r>
              <a:rPr lang="en-US" err="1"/>
              <a:t>serverless</a:t>
            </a:r>
            <a:r>
              <a:rPr lang="en-US"/>
              <a:t>”</a:t>
            </a:r>
          </a:p>
        </p:txBody>
      </p:sp>
      <p:grpSp>
        <p:nvGrpSpPr>
          <p:cNvPr id="174" name="Group 173"/>
          <p:cNvGrpSpPr/>
          <p:nvPr/>
        </p:nvGrpSpPr>
        <p:grpSpPr>
          <a:xfrm>
            <a:off x="7796801" y="1883860"/>
            <a:ext cx="4094412" cy="4546855"/>
            <a:chOff x="7830087" y="1454603"/>
            <a:chExt cx="4094993" cy="4547502"/>
          </a:xfrm>
        </p:grpSpPr>
        <p:sp>
          <p:nvSpPr>
            <p:cNvPr id="8" name="TextBox 7"/>
            <p:cNvSpPr txBox="1"/>
            <p:nvPr/>
          </p:nvSpPr>
          <p:spPr>
            <a:xfrm>
              <a:off x="8963184" y="5401914"/>
              <a:ext cx="1828800" cy="600191"/>
            </a:xfrm>
            <a:prstGeom prst="rect">
              <a:avLst/>
            </a:prstGeom>
            <a:noFill/>
          </p:spPr>
          <p:txBody>
            <a:bodyPr wrap="square" lIns="91427" tIns="146284" rIns="182854" bIns="146284" rtlCol="0">
              <a:spAutoFit/>
            </a:bodyPr>
            <a:lstStyle/>
            <a:p>
              <a:pPr marL="0" marR="0" lvl="0" indent="0" algn="ctr" defTabSz="914367" rtl="0" eaLnBrk="1" fontAlgn="auto" latinLnBrk="0" hangingPunct="1">
                <a:lnSpc>
                  <a:spcPct val="90000"/>
                </a:lnSpc>
                <a:spcBef>
                  <a:spcPts val="0"/>
                </a:spcBef>
                <a:spcAft>
                  <a:spcPts val="1200"/>
                </a:spcAft>
                <a:buClrTx/>
                <a:buSzTx/>
                <a:buFontTx/>
                <a:buNone/>
                <a:tabLst/>
                <a:defRPr/>
              </a:pPr>
              <a:r>
                <a:rPr kumimoji="0" lang="en-US" sz="2200" b="0" i="0" u="none" strike="noStrike" kern="1200" cap="none" spc="0" normalizeH="0" baseline="0" noProof="0">
                  <a:ln>
                    <a:noFill/>
                  </a:ln>
                  <a:solidFill>
                    <a:srgbClr val="0078D7"/>
                  </a:solidFill>
                  <a:effectLst/>
                  <a:uLnTx/>
                  <a:uFillTx/>
                  <a:latin typeface="Segoe UI Light"/>
                  <a:ea typeface="+mn-ea"/>
                  <a:cs typeface="Segoe UI"/>
                </a:rPr>
                <a:t>Manage less</a:t>
              </a:r>
            </a:p>
          </p:txBody>
        </p:sp>
        <p:pic>
          <p:nvPicPr>
            <p:cNvPr id="9" name="Picture 8"/>
            <p:cNvPicPr>
              <a:picLocks noChangeAspect="1"/>
            </p:cNvPicPr>
            <p:nvPr/>
          </p:nvPicPr>
          <p:blipFill>
            <a:blip r:embed="rId3"/>
            <a:stretch>
              <a:fillRect/>
            </a:stretch>
          </p:blipFill>
          <p:spPr>
            <a:xfrm>
              <a:off x="7830087" y="1454603"/>
              <a:ext cx="4094993" cy="4094993"/>
            </a:xfrm>
            <a:prstGeom prst="rect">
              <a:avLst/>
            </a:prstGeom>
          </p:spPr>
        </p:pic>
      </p:grpSp>
      <p:grpSp>
        <p:nvGrpSpPr>
          <p:cNvPr id="172" name="Group 171"/>
          <p:cNvGrpSpPr/>
          <p:nvPr/>
        </p:nvGrpSpPr>
        <p:grpSpPr>
          <a:xfrm>
            <a:off x="948348" y="2072994"/>
            <a:ext cx="3288869" cy="4205343"/>
            <a:chOff x="980663" y="1643764"/>
            <a:chExt cx="3289336" cy="4205941"/>
          </a:xfrm>
        </p:grpSpPr>
        <p:sp>
          <p:nvSpPr>
            <p:cNvPr id="6" name="TextBox 5"/>
            <p:cNvSpPr txBox="1"/>
            <p:nvPr/>
          </p:nvSpPr>
          <p:spPr>
            <a:xfrm>
              <a:off x="1613240" y="5249514"/>
              <a:ext cx="2180183" cy="600191"/>
            </a:xfrm>
            <a:prstGeom prst="rect">
              <a:avLst/>
            </a:prstGeom>
            <a:noFill/>
          </p:spPr>
          <p:txBody>
            <a:bodyPr wrap="square" lIns="91427" tIns="146284" rIns="182854" bIns="146284" rtlCol="0">
              <a:spAutoFit/>
            </a:bodyPr>
            <a:lstStyle/>
            <a:p>
              <a:pPr marL="0" marR="0" lvl="0" indent="0" algn="ctr" defTabSz="914367" rtl="0" eaLnBrk="1" fontAlgn="auto" latinLnBrk="0" hangingPunct="1">
                <a:lnSpc>
                  <a:spcPct val="90000"/>
                </a:lnSpc>
                <a:spcBef>
                  <a:spcPts val="0"/>
                </a:spcBef>
                <a:spcAft>
                  <a:spcPts val="1200"/>
                </a:spcAft>
                <a:buClrTx/>
                <a:buSzTx/>
                <a:buFontTx/>
                <a:buNone/>
                <a:tabLst/>
                <a:defRPr/>
              </a:pPr>
              <a:r>
                <a:rPr kumimoji="0" lang="en-US" sz="2200" b="0" i="0" u="none" strike="noStrike" kern="1200" cap="none" spc="0" normalizeH="0" baseline="0" noProof="0">
                  <a:ln>
                    <a:noFill/>
                  </a:ln>
                  <a:solidFill>
                    <a:srgbClr val="0078D7"/>
                  </a:solidFill>
                  <a:effectLst/>
                  <a:uLnTx/>
                  <a:uFillTx/>
                  <a:latin typeface="Segoe UI Light"/>
                  <a:ea typeface="+mn-ea"/>
                  <a:cs typeface="Segoe UI"/>
                </a:rPr>
                <a:t>Micro-pricing</a:t>
              </a:r>
            </a:p>
          </p:txBody>
        </p:sp>
        <p:pic>
          <p:nvPicPr>
            <p:cNvPr id="10" name="Picture 9"/>
            <p:cNvPicPr>
              <a:picLocks noChangeAspect="1"/>
            </p:cNvPicPr>
            <p:nvPr/>
          </p:nvPicPr>
          <p:blipFill>
            <a:blip r:embed="rId4"/>
            <a:stretch>
              <a:fillRect/>
            </a:stretch>
          </p:blipFill>
          <p:spPr>
            <a:xfrm>
              <a:off x="980663" y="1643764"/>
              <a:ext cx="3289336" cy="3289336"/>
            </a:xfrm>
            <a:prstGeom prst="rect">
              <a:avLst/>
            </a:prstGeom>
          </p:spPr>
        </p:pic>
      </p:grpSp>
      <p:grpSp>
        <p:nvGrpSpPr>
          <p:cNvPr id="173" name="Group 172"/>
          <p:cNvGrpSpPr/>
          <p:nvPr/>
        </p:nvGrpSpPr>
        <p:grpSpPr>
          <a:xfrm>
            <a:off x="5413762" y="2254831"/>
            <a:ext cx="1869809" cy="4175886"/>
            <a:chOff x="5446713" y="1825626"/>
            <a:chExt cx="1870076" cy="4176479"/>
          </a:xfrm>
        </p:grpSpPr>
        <p:sp>
          <p:nvSpPr>
            <p:cNvPr id="7" name="TextBox 6"/>
            <p:cNvSpPr txBox="1"/>
            <p:nvPr/>
          </p:nvSpPr>
          <p:spPr>
            <a:xfrm>
              <a:off x="5463904" y="5401914"/>
              <a:ext cx="1828800" cy="600191"/>
            </a:xfrm>
            <a:prstGeom prst="rect">
              <a:avLst/>
            </a:prstGeom>
            <a:noFill/>
          </p:spPr>
          <p:txBody>
            <a:bodyPr wrap="square" lIns="91427" tIns="146284" rIns="182854" bIns="146284" rtlCol="0">
              <a:spAutoFit/>
            </a:bodyPr>
            <a:lstStyle/>
            <a:p>
              <a:pPr marL="0" marR="0" lvl="0" indent="0" algn="ctr" defTabSz="914367" rtl="0" eaLnBrk="1" fontAlgn="auto" latinLnBrk="0" hangingPunct="1">
                <a:lnSpc>
                  <a:spcPct val="90000"/>
                </a:lnSpc>
                <a:spcBef>
                  <a:spcPts val="0"/>
                </a:spcBef>
                <a:spcAft>
                  <a:spcPts val="1200"/>
                </a:spcAft>
                <a:buClrTx/>
                <a:buSzTx/>
                <a:buFontTx/>
                <a:buNone/>
                <a:tabLst/>
                <a:defRPr/>
              </a:pPr>
              <a:r>
                <a:rPr kumimoji="0" lang="en-US" sz="2200" b="0" i="0" u="none" strike="noStrike" kern="1200" cap="none" spc="0" normalizeH="0" baseline="0" noProof="0">
                  <a:ln>
                    <a:noFill/>
                  </a:ln>
                  <a:solidFill>
                    <a:srgbClr val="0078D7"/>
                  </a:solidFill>
                  <a:effectLst/>
                  <a:uLnTx/>
                  <a:uFillTx/>
                  <a:latin typeface="Segoe UI Light"/>
                  <a:ea typeface="+mn-ea"/>
                  <a:cs typeface="Segoe UI"/>
                </a:rPr>
                <a:t>Ease of scale</a:t>
              </a:r>
            </a:p>
          </p:txBody>
        </p:sp>
        <p:sp>
          <p:nvSpPr>
            <p:cNvPr id="13" name="Freeform 5"/>
            <p:cNvSpPr>
              <a:spLocks/>
            </p:cNvSpPr>
            <p:nvPr/>
          </p:nvSpPr>
          <p:spPr bwMode="auto">
            <a:xfrm>
              <a:off x="5757863" y="2082801"/>
              <a:ext cx="577850" cy="657225"/>
            </a:xfrm>
            <a:custGeom>
              <a:avLst/>
              <a:gdLst>
                <a:gd name="T0" fmla="*/ 364 w 364"/>
                <a:gd name="T1" fmla="*/ 412 h 414"/>
                <a:gd name="T2" fmla="*/ 2 w 364"/>
                <a:gd name="T3" fmla="*/ 414 h 414"/>
                <a:gd name="T4" fmla="*/ 0 w 364"/>
                <a:gd name="T5" fmla="*/ 2 h 414"/>
                <a:gd name="T6" fmla="*/ 360 w 364"/>
                <a:gd name="T7" fmla="*/ 0 h 414"/>
                <a:gd name="T8" fmla="*/ 364 w 364"/>
                <a:gd name="T9" fmla="*/ 412 h 414"/>
              </a:gdLst>
              <a:ahLst/>
              <a:cxnLst>
                <a:cxn ang="0">
                  <a:pos x="T0" y="T1"/>
                </a:cxn>
                <a:cxn ang="0">
                  <a:pos x="T2" y="T3"/>
                </a:cxn>
                <a:cxn ang="0">
                  <a:pos x="T4" y="T5"/>
                </a:cxn>
                <a:cxn ang="0">
                  <a:pos x="T6" y="T7"/>
                </a:cxn>
                <a:cxn ang="0">
                  <a:pos x="T8" y="T9"/>
                </a:cxn>
              </a:cxnLst>
              <a:rect l="0" t="0" r="r" b="b"/>
              <a:pathLst>
                <a:path w="364" h="414">
                  <a:moveTo>
                    <a:pt x="364" y="412"/>
                  </a:moveTo>
                  <a:lnTo>
                    <a:pt x="2" y="414"/>
                  </a:lnTo>
                  <a:lnTo>
                    <a:pt x="0" y="2"/>
                  </a:lnTo>
                  <a:lnTo>
                    <a:pt x="360" y="0"/>
                  </a:lnTo>
                  <a:lnTo>
                    <a:pt x="364" y="412"/>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4" name="Freeform 6"/>
            <p:cNvSpPr>
              <a:spLocks/>
            </p:cNvSpPr>
            <p:nvPr/>
          </p:nvSpPr>
          <p:spPr bwMode="auto">
            <a:xfrm>
              <a:off x="6086476" y="1825626"/>
              <a:ext cx="574675" cy="657225"/>
            </a:xfrm>
            <a:custGeom>
              <a:avLst/>
              <a:gdLst>
                <a:gd name="T0" fmla="*/ 362 w 362"/>
                <a:gd name="T1" fmla="*/ 409 h 414"/>
                <a:gd name="T2" fmla="*/ 2 w 362"/>
                <a:gd name="T3" fmla="*/ 414 h 414"/>
                <a:gd name="T4" fmla="*/ 0 w 362"/>
                <a:gd name="T5" fmla="*/ 3 h 414"/>
                <a:gd name="T6" fmla="*/ 359 w 362"/>
                <a:gd name="T7" fmla="*/ 0 h 414"/>
                <a:gd name="T8" fmla="*/ 362 w 362"/>
                <a:gd name="T9" fmla="*/ 409 h 414"/>
              </a:gdLst>
              <a:ahLst/>
              <a:cxnLst>
                <a:cxn ang="0">
                  <a:pos x="T0" y="T1"/>
                </a:cxn>
                <a:cxn ang="0">
                  <a:pos x="T2" y="T3"/>
                </a:cxn>
                <a:cxn ang="0">
                  <a:pos x="T4" y="T5"/>
                </a:cxn>
                <a:cxn ang="0">
                  <a:pos x="T6" y="T7"/>
                </a:cxn>
                <a:cxn ang="0">
                  <a:pos x="T8" y="T9"/>
                </a:cxn>
              </a:cxnLst>
              <a:rect l="0" t="0" r="r" b="b"/>
              <a:pathLst>
                <a:path w="362" h="414">
                  <a:moveTo>
                    <a:pt x="362" y="409"/>
                  </a:moveTo>
                  <a:lnTo>
                    <a:pt x="2" y="414"/>
                  </a:lnTo>
                  <a:lnTo>
                    <a:pt x="0" y="3"/>
                  </a:lnTo>
                  <a:lnTo>
                    <a:pt x="359" y="0"/>
                  </a:lnTo>
                  <a:lnTo>
                    <a:pt x="362" y="409"/>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5" name="Freeform 7"/>
            <p:cNvSpPr>
              <a:spLocks/>
            </p:cNvSpPr>
            <p:nvPr/>
          </p:nvSpPr>
          <p:spPr bwMode="auto">
            <a:xfrm>
              <a:off x="6403976" y="2082801"/>
              <a:ext cx="577850" cy="657225"/>
            </a:xfrm>
            <a:custGeom>
              <a:avLst/>
              <a:gdLst>
                <a:gd name="T0" fmla="*/ 364 w 364"/>
                <a:gd name="T1" fmla="*/ 412 h 414"/>
                <a:gd name="T2" fmla="*/ 2 w 364"/>
                <a:gd name="T3" fmla="*/ 414 h 414"/>
                <a:gd name="T4" fmla="*/ 0 w 364"/>
                <a:gd name="T5" fmla="*/ 2 h 414"/>
                <a:gd name="T6" fmla="*/ 359 w 364"/>
                <a:gd name="T7" fmla="*/ 0 h 414"/>
                <a:gd name="T8" fmla="*/ 364 w 364"/>
                <a:gd name="T9" fmla="*/ 412 h 414"/>
              </a:gdLst>
              <a:ahLst/>
              <a:cxnLst>
                <a:cxn ang="0">
                  <a:pos x="T0" y="T1"/>
                </a:cxn>
                <a:cxn ang="0">
                  <a:pos x="T2" y="T3"/>
                </a:cxn>
                <a:cxn ang="0">
                  <a:pos x="T4" y="T5"/>
                </a:cxn>
                <a:cxn ang="0">
                  <a:pos x="T6" y="T7"/>
                </a:cxn>
                <a:cxn ang="0">
                  <a:pos x="T8" y="T9"/>
                </a:cxn>
              </a:cxnLst>
              <a:rect l="0" t="0" r="r" b="b"/>
              <a:pathLst>
                <a:path w="364" h="414">
                  <a:moveTo>
                    <a:pt x="364" y="412"/>
                  </a:moveTo>
                  <a:lnTo>
                    <a:pt x="2" y="414"/>
                  </a:lnTo>
                  <a:lnTo>
                    <a:pt x="0" y="2"/>
                  </a:lnTo>
                  <a:lnTo>
                    <a:pt x="359" y="0"/>
                  </a:lnTo>
                  <a:lnTo>
                    <a:pt x="364" y="412"/>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6" name="Rectangle 8"/>
            <p:cNvSpPr>
              <a:spLocks noChangeArrowheads="1"/>
            </p:cNvSpPr>
            <p:nvPr/>
          </p:nvSpPr>
          <p:spPr bwMode="auto">
            <a:xfrm>
              <a:off x="5607051" y="2479676"/>
              <a:ext cx="768350" cy="2136775"/>
            </a:xfrm>
            <a:prstGeom prst="rect">
              <a:avLst/>
            </a:prstGeom>
            <a:solidFill>
              <a:srgbClr val="EB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7" name="Rectangle 9"/>
            <p:cNvSpPr>
              <a:spLocks noChangeArrowheads="1"/>
            </p:cNvSpPr>
            <p:nvPr/>
          </p:nvSpPr>
          <p:spPr bwMode="auto">
            <a:xfrm>
              <a:off x="5683251" y="2557463"/>
              <a:ext cx="617538" cy="192722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8" name="Rectangle 10"/>
            <p:cNvSpPr>
              <a:spLocks noChangeArrowheads="1"/>
            </p:cNvSpPr>
            <p:nvPr/>
          </p:nvSpPr>
          <p:spPr bwMode="auto">
            <a:xfrm>
              <a:off x="5718176" y="2600326"/>
              <a:ext cx="546100" cy="1397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9" name="Rectangle 11"/>
            <p:cNvSpPr>
              <a:spLocks noChangeArrowheads="1"/>
            </p:cNvSpPr>
            <p:nvPr/>
          </p:nvSpPr>
          <p:spPr bwMode="auto">
            <a:xfrm>
              <a:off x="5740401" y="2622551"/>
              <a:ext cx="14288" cy="952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20" name="Rectangle 12"/>
            <p:cNvSpPr>
              <a:spLocks noChangeArrowheads="1"/>
            </p:cNvSpPr>
            <p:nvPr/>
          </p:nvSpPr>
          <p:spPr bwMode="auto">
            <a:xfrm>
              <a:off x="5768976" y="2622551"/>
              <a:ext cx="17463" cy="952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21" name="Rectangle 13"/>
            <p:cNvSpPr>
              <a:spLocks noChangeArrowheads="1"/>
            </p:cNvSpPr>
            <p:nvPr/>
          </p:nvSpPr>
          <p:spPr bwMode="auto">
            <a:xfrm>
              <a:off x="5800726" y="2622551"/>
              <a:ext cx="17463" cy="952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22" name="Rectangle 14"/>
            <p:cNvSpPr>
              <a:spLocks noChangeArrowheads="1"/>
            </p:cNvSpPr>
            <p:nvPr/>
          </p:nvSpPr>
          <p:spPr bwMode="auto">
            <a:xfrm>
              <a:off x="5832476" y="2622551"/>
              <a:ext cx="14288" cy="952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23" name="Rectangle 15"/>
            <p:cNvSpPr>
              <a:spLocks noChangeArrowheads="1"/>
            </p:cNvSpPr>
            <p:nvPr/>
          </p:nvSpPr>
          <p:spPr bwMode="auto">
            <a:xfrm>
              <a:off x="5864226" y="2622551"/>
              <a:ext cx="14288" cy="952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24" name="Rectangle 16"/>
            <p:cNvSpPr>
              <a:spLocks noChangeArrowheads="1"/>
            </p:cNvSpPr>
            <p:nvPr/>
          </p:nvSpPr>
          <p:spPr bwMode="auto">
            <a:xfrm>
              <a:off x="5892801" y="2622551"/>
              <a:ext cx="19050" cy="952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25" name="Oval 17"/>
            <p:cNvSpPr>
              <a:spLocks noChangeArrowheads="1"/>
            </p:cNvSpPr>
            <p:nvPr/>
          </p:nvSpPr>
          <p:spPr bwMode="auto">
            <a:xfrm>
              <a:off x="6181726" y="2651126"/>
              <a:ext cx="36513"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26" name="Rectangle 18"/>
            <p:cNvSpPr>
              <a:spLocks noChangeArrowheads="1"/>
            </p:cNvSpPr>
            <p:nvPr/>
          </p:nvSpPr>
          <p:spPr bwMode="auto">
            <a:xfrm>
              <a:off x="5718176" y="2779713"/>
              <a:ext cx="546100" cy="1412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27" name="Rectangle 19"/>
            <p:cNvSpPr>
              <a:spLocks noChangeArrowheads="1"/>
            </p:cNvSpPr>
            <p:nvPr/>
          </p:nvSpPr>
          <p:spPr bwMode="auto">
            <a:xfrm>
              <a:off x="5740401" y="2803526"/>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28" name="Rectangle 20"/>
            <p:cNvSpPr>
              <a:spLocks noChangeArrowheads="1"/>
            </p:cNvSpPr>
            <p:nvPr/>
          </p:nvSpPr>
          <p:spPr bwMode="auto">
            <a:xfrm>
              <a:off x="5768976" y="2803526"/>
              <a:ext cx="17463"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29" name="Rectangle 21"/>
            <p:cNvSpPr>
              <a:spLocks noChangeArrowheads="1"/>
            </p:cNvSpPr>
            <p:nvPr/>
          </p:nvSpPr>
          <p:spPr bwMode="auto">
            <a:xfrm>
              <a:off x="5800726" y="2803526"/>
              <a:ext cx="17463"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30" name="Rectangle 22"/>
            <p:cNvSpPr>
              <a:spLocks noChangeArrowheads="1"/>
            </p:cNvSpPr>
            <p:nvPr/>
          </p:nvSpPr>
          <p:spPr bwMode="auto">
            <a:xfrm>
              <a:off x="5832476" y="2803526"/>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31" name="Rectangle 23"/>
            <p:cNvSpPr>
              <a:spLocks noChangeArrowheads="1"/>
            </p:cNvSpPr>
            <p:nvPr/>
          </p:nvSpPr>
          <p:spPr bwMode="auto">
            <a:xfrm>
              <a:off x="5864226" y="2803526"/>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32" name="Rectangle 24"/>
            <p:cNvSpPr>
              <a:spLocks noChangeArrowheads="1"/>
            </p:cNvSpPr>
            <p:nvPr/>
          </p:nvSpPr>
          <p:spPr bwMode="auto">
            <a:xfrm>
              <a:off x="5892801" y="2803526"/>
              <a:ext cx="19050"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33" name="Oval 25"/>
            <p:cNvSpPr>
              <a:spLocks noChangeArrowheads="1"/>
            </p:cNvSpPr>
            <p:nvPr/>
          </p:nvSpPr>
          <p:spPr bwMode="auto">
            <a:xfrm>
              <a:off x="6181726" y="2832101"/>
              <a:ext cx="36513" cy="36513"/>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34" name="Rectangle 26"/>
            <p:cNvSpPr>
              <a:spLocks noChangeArrowheads="1"/>
            </p:cNvSpPr>
            <p:nvPr/>
          </p:nvSpPr>
          <p:spPr bwMode="auto">
            <a:xfrm>
              <a:off x="5718176" y="2957513"/>
              <a:ext cx="546100"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35" name="Rectangle 27"/>
            <p:cNvSpPr>
              <a:spLocks noChangeArrowheads="1"/>
            </p:cNvSpPr>
            <p:nvPr/>
          </p:nvSpPr>
          <p:spPr bwMode="auto">
            <a:xfrm>
              <a:off x="5740401" y="2982913"/>
              <a:ext cx="142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36" name="Rectangle 28"/>
            <p:cNvSpPr>
              <a:spLocks noChangeArrowheads="1"/>
            </p:cNvSpPr>
            <p:nvPr/>
          </p:nvSpPr>
          <p:spPr bwMode="auto">
            <a:xfrm>
              <a:off x="5768976" y="2982913"/>
              <a:ext cx="17463"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37" name="Rectangle 29"/>
            <p:cNvSpPr>
              <a:spLocks noChangeArrowheads="1"/>
            </p:cNvSpPr>
            <p:nvPr/>
          </p:nvSpPr>
          <p:spPr bwMode="auto">
            <a:xfrm>
              <a:off x="5800726" y="2982913"/>
              <a:ext cx="17463"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38" name="Rectangle 30"/>
            <p:cNvSpPr>
              <a:spLocks noChangeArrowheads="1"/>
            </p:cNvSpPr>
            <p:nvPr/>
          </p:nvSpPr>
          <p:spPr bwMode="auto">
            <a:xfrm>
              <a:off x="5832476" y="2982913"/>
              <a:ext cx="142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39" name="Rectangle 31"/>
            <p:cNvSpPr>
              <a:spLocks noChangeArrowheads="1"/>
            </p:cNvSpPr>
            <p:nvPr/>
          </p:nvSpPr>
          <p:spPr bwMode="auto">
            <a:xfrm>
              <a:off x="5864226" y="2982913"/>
              <a:ext cx="142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40" name="Rectangle 32"/>
            <p:cNvSpPr>
              <a:spLocks noChangeArrowheads="1"/>
            </p:cNvSpPr>
            <p:nvPr/>
          </p:nvSpPr>
          <p:spPr bwMode="auto">
            <a:xfrm>
              <a:off x="5892801" y="2982913"/>
              <a:ext cx="19050"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41" name="Oval 33"/>
            <p:cNvSpPr>
              <a:spLocks noChangeArrowheads="1"/>
            </p:cNvSpPr>
            <p:nvPr/>
          </p:nvSpPr>
          <p:spPr bwMode="auto">
            <a:xfrm>
              <a:off x="6181726" y="3011488"/>
              <a:ext cx="36513"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42" name="Rectangle 34"/>
            <p:cNvSpPr>
              <a:spLocks noChangeArrowheads="1"/>
            </p:cNvSpPr>
            <p:nvPr/>
          </p:nvSpPr>
          <p:spPr bwMode="auto">
            <a:xfrm>
              <a:off x="5718176" y="3140076"/>
              <a:ext cx="546100" cy="13811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43" name="Rectangle 35"/>
            <p:cNvSpPr>
              <a:spLocks noChangeArrowheads="1"/>
            </p:cNvSpPr>
            <p:nvPr/>
          </p:nvSpPr>
          <p:spPr bwMode="auto">
            <a:xfrm>
              <a:off x="5740401" y="3160713"/>
              <a:ext cx="14288" cy="968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44" name="Rectangle 36"/>
            <p:cNvSpPr>
              <a:spLocks noChangeArrowheads="1"/>
            </p:cNvSpPr>
            <p:nvPr/>
          </p:nvSpPr>
          <p:spPr bwMode="auto">
            <a:xfrm>
              <a:off x="5768976" y="3160713"/>
              <a:ext cx="17463" cy="968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45" name="Rectangle 37"/>
            <p:cNvSpPr>
              <a:spLocks noChangeArrowheads="1"/>
            </p:cNvSpPr>
            <p:nvPr/>
          </p:nvSpPr>
          <p:spPr bwMode="auto">
            <a:xfrm>
              <a:off x="5800726" y="3160713"/>
              <a:ext cx="17463" cy="968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46" name="Rectangle 38"/>
            <p:cNvSpPr>
              <a:spLocks noChangeArrowheads="1"/>
            </p:cNvSpPr>
            <p:nvPr/>
          </p:nvSpPr>
          <p:spPr bwMode="auto">
            <a:xfrm>
              <a:off x="5832476" y="3160713"/>
              <a:ext cx="14288" cy="968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47" name="Rectangle 39"/>
            <p:cNvSpPr>
              <a:spLocks noChangeArrowheads="1"/>
            </p:cNvSpPr>
            <p:nvPr/>
          </p:nvSpPr>
          <p:spPr bwMode="auto">
            <a:xfrm>
              <a:off x="5864226" y="3160713"/>
              <a:ext cx="14288" cy="968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48" name="Rectangle 40"/>
            <p:cNvSpPr>
              <a:spLocks noChangeArrowheads="1"/>
            </p:cNvSpPr>
            <p:nvPr/>
          </p:nvSpPr>
          <p:spPr bwMode="auto">
            <a:xfrm>
              <a:off x="5892801" y="3160713"/>
              <a:ext cx="19050" cy="968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49" name="Oval 41"/>
            <p:cNvSpPr>
              <a:spLocks noChangeArrowheads="1"/>
            </p:cNvSpPr>
            <p:nvPr/>
          </p:nvSpPr>
          <p:spPr bwMode="auto">
            <a:xfrm>
              <a:off x="6181726" y="3189288"/>
              <a:ext cx="36513" cy="36513"/>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50" name="Rectangle 42"/>
            <p:cNvSpPr>
              <a:spLocks noChangeArrowheads="1"/>
            </p:cNvSpPr>
            <p:nvPr/>
          </p:nvSpPr>
          <p:spPr bwMode="auto">
            <a:xfrm>
              <a:off x="5718176" y="3317876"/>
              <a:ext cx="546100"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51" name="Rectangle 43"/>
            <p:cNvSpPr>
              <a:spLocks noChangeArrowheads="1"/>
            </p:cNvSpPr>
            <p:nvPr/>
          </p:nvSpPr>
          <p:spPr bwMode="auto">
            <a:xfrm>
              <a:off x="5740401" y="3343276"/>
              <a:ext cx="142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52" name="Rectangle 44"/>
            <p:cNvSpPr>
              <a:spLocks noChangeArrowheads="1"/>
            </p:cNvSpPr>
            <p:nvPr/>
          </p:nvSpPr>
          <p:spPr bwMode="auto">
            <a:xfrm>
              <a:off x="5768976" y="3343276"/>
              <a:ext cx="17463"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53" name="Rectangle 45"/>
            <p:cNvSpPr>
              <a:spLocks noChangeArrowheads="1"/>
            </p:cNvSpPr>
            <p:nvPr/>
          </p:nvSpPr>
          <p:spPr bwMode="auto">
            <a:xfrm>
              <a:off x="5800726" y="3343276"/>
              <a:ext cx="17463"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54" name="Rectangle 46"/>
            <p:cNvSpPr>
              <a:spLocks noChangeArrowheads="1"/>
            </p:cNvSpPr>
            <p:nvPr/>
          </p:nvSpPr>
          <p:spPr bwMode="auto">
            <a:xfrm>
              <a:off x="5832476" y="3343276"/>
              <a:ext cx="142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55" name="Rectangle 47"/>
            <p:cNvSpPr>
              <a:spLocks noChangeArrowheads="1"/>
            </p:cNvSpPr>
            <p:nvPr/>
          </p:nvSpPr>
          <p:spPr bwMode="auto">
            <a:xfrm>
              <a:off x="5864226" y="3343276"/>
              <a:ext cx="142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56" name="Rectangle 48"/>
            <p:cNvSpPr>
              <a:spLocks noChangeArrowheads="1"/>
            </p:cNvSpPr>
            <p:nvPr/>
          </p:nvSpPr>
          <p:spPr bwMode="auto">
            <a:xfrm>
              <a:off x="5892801" y="3343276"/>
              <a:ext cx="19050"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57" name="Oval 49"/>
            <p:cNvSpPr>
              <a:spLocks noChangeArrowheads="1"/>
            </p:cNvSpPr>
            <p:nvPr/>
          </p:nvSpPr>
          <p:spPr bwMode="auto">
            <a:xfrm>
              <a:off x="6181726" y="3371851"/>
              <a:ext cx="36513"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58" name="Rectangle 50"/>
            <p:cNvSpPr>
              <a:spLocks noChangeArrowheads="1"/>
            </p:cNvSpPr>
            <p:nvPr/>
          </p:nvSpPr>
          <p:spPr bwMode="auto">
            <a:xfrm>
              <a:off x="5718176" y="3495676"/>
              <a:ext cx="546100"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59" name="Rectangle 51"/>
            <p:cNvSpPr>
              <a:spLocks noChangeArrowheads="1"/>
            </p:cNvSpPr>
            <p:nvPr/>
          </p:nvSpPr>
          <p:spPr bwMode="auto">
            <a:xfrm>
              <a:off x="5740401" y="3521076"/>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60" name="Rectangle 52"/>
            <p:cNvSpPr>
              <a:spLocks noChangeArrowheads="1"/>
            </p:cNvSpPr>
            <p:nvPr/>
          </p:nvSpPr>
          <p:spPr bwMode="auto">
            <a:xfrm>
              <a:off x="5768976" y="3521076"/>
              <a:ext cx="17463"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61" name="Rectangle 53"/>
            <p:cNvSpPr>
              <a:spLocks noChangeArrowheads="1"/>
            </p:cNvSpPr>
            <p:nvPr/>
          </p:nvSpPr>
          <p:spPr bwMode="auto">
            <a:xfrm>
              <a:off x="5800726" y="3521076"/>
              <a:ext cx="17463"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62" name="Rectangle 54"/>
            <p:cNvSpPr>
              <a:spLocks noChangeArrowheads="1"/>
            </p:cNvSpPr>
            <p:nvPr/>
          </p:nvSpPr>
          <p:spPr bwMode="auto">
            <a:xfrm>
              <a:off x="5832476" y="3521076"/>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63" name="Rectangle 55"/>
            <p:cNvSpPr>
              <a:spLocks noChangeArrowheads="1"/>
            </p:cNvSpPr>
            <p:nvPr/>
          </p:nvSpPr>
          <p:spPr bwMode="auto">
            <a:xfrm>
              <a:off x="5864226" y="3521076"/>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64" name="Rectangle 56"/>
            <p:cNvSpPr>
              <a:spLocks noChangeArrowheads="1"/>
            </p:cNvSpPr>
            <p:nvPr/>
          </p:nvSpPr>
          <p:spPr bwMode="auto">
            <a:xfrm>
              <a:off x="5892801" y="3521076"/>
              <a:ext cx="19050"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65" name="Oval 57"/>
            <p:cNvSpPr>
              <a:spLocks noChangeArrowheads="1"/>
            </p:cNvSpPr>
            <p:nvPr/>
          </p:nvSpPr>
          <p:spPr bwMode="auto">
            <a:xfrm>
              <a:off x="6181726" y="3549651"/>
              <a:ext cx="36513" cy="36513"/>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66" name="Rectangle 58"/>
            <p:cNvSpPr>
              <a:spLocks noChangeArrowheads="1"/>
            </p:cNvSpPr>
            <p:nvPr/>
          </p:nvSpPr>
          <p:spPr bwMode="auto">
            <a:xfrm>
              <a:off x="5718176" y="3675063"/>
              <a:ext cx="546100"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67" name="Rectangle 59"/>
            <p:cNvSpPr>
              <a:spLocks noChangeArrowheads="1"/>
            </p:cNvSpPr>
            <p:nvPr/>
          </p:nvSpPr>
          <p:spPr bwMode="auto">
            <a:xfrm>
              <a:off x="5740401" y="3700463"/>
              <a:ext cx="14288" cy="952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68" name="Rectangle 60"/>
            <p:cNvSpPr>
              <a:spLocks noChangeArrowheads="1"/>
            </p:cNvSpPr>
            <p:nvPr/>
          </p:nvSpPr>
          <p:spPr bwMode="auto">
            <a:xfrm>
              <a:off x="5768976" y="3700463"/>
              <a:ext cx="17463" cy="952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69" name="Rectangle 61"/>
            <p:cNvSpPr>
              <a:spLocks noChangeArrowheads="1"/>
            </p:cNvSpPr>
            <p:nvPr/>
          </p:nvSpPr>
          <p:spPr bwMode="auto">
            <a:xfrm>
              <a:off x="5800726" y="3700463"/>
              <a:ext cx="17463" cy="952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70" name="Rectangle 62"/>
            <p:cNvSpPr>
              <a:spLocks noChangeArrowheads="1"/>
            </p:cNvSpPr>
            <p:nvPr/>
          </p:nvSpPr>
          <p:spPr bwMode="auto">
            <a:xfrm>
              <a:off x="5832476" y="3700463"/>
              <a:ext cx="14288" cy="952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71" name="Rectangle 63"/>
            <p:cNvSpPr>
              <a:spLocks noChangeArrowheads="1"/>
            </p:cNvSpPr>
            <p:nvPr/>
          </p:nvSpPr>
          <p:spPr bwMode="auto">
            <a:xfrm>
              <a:off x="5864226" y="3700463"/>
              <a:ext cx="14288" cy="952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72" name="Rectangle 64"/>
            <p:cNvSpPr>
              <a:spLocks noChangeArrowheads="1"/>
            </p:cNvSpPr>
            <p:nvPr/>
          </p:nvSpPr>
          <p:spPr bwMode="auto">
            <a:xfrm>
              <a:off x="5892801" y="3700463"/>
              <a:ext cx="19050" cy="952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73" name="Oval 65"/>
            <p:cNvSpPr>
              <a:spLocks noChangeArrowheads="1"/>
            </p:cNvSpPr>
            <p:nvPr/>
          </p:nvSpPr>
          <p:spPr bwMode="auto">
            <a:xfrm>
              <a:off x="6181726" y="3729038"/>
              <a:ext cx="36513"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74" name="Rectangle 66"/>
            <p:cNvSpPr>
              <a:spLocks noChangeArrowheads="1"/>
            </p:cNvSpPr>
            <p:nvPr/>
          </p:nvSpPr>
          <p:spPr bwMode="auto">
            <a:xfrm>
              <a:off x="6418263" y="2794001"/>
              <a:ext cx="655638" cy="1512888"/>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75" name="Rectangle 67"/>
            <p:cNvSpPr>
              <a:spLocks noChangeArrowheads="1"/>
            </p:cNvSpPr>
            <p:nvPr/>
          </p:nvSpPr>
          <p:spPr bwMode="auto">
            <a:xfrm>
              <a:off x="6464301" y="2832101"/>
              <a:ext cx="563563" cy="138112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76" name="Rectangle 68"/>
            <p:cNvSpPr>
              <a:spLocks noChangeArrowheads="1"/>
            </p:cNvSpPr>
            <p:nvPr/>
          </p:nvSpPr>
          <p:spPr bwMode="auto">
            <a:xfrm>
              <a:off x="6499226" y="2871788"/>
              <a:ext cx="493713"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77" name="Rectangle 69"/>
            <p:cNvSpPr>
              <a:spLocks noChangeArrowheads="1"/>
            </p:cNvSpPr>
            <p:nvPr/>
          </p:nvSpPr>
          <p:spPr bwMode="auto">
            <a:xfrm>
              <a:off x="6521451" y="2897188"/>
              <a:ext cx="142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78" name="Rectangle 70"/>
            <p:cNvSpPr>
              <a:spLocks noChangeArrowheads="1"/>
            </p:cNvSpPr>
            <p:nvPr/>
          </p:nvSpPr>
          <p:spPr bwMode="auto">
            <a:xfrm>
              <a:off x="6550026" y="2897188"/>
              <a:ext cx="17463"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79" name="Rectangle 71"/>
            <p:cNvSpPr>
              <a:spLocks noChangeArrowheads="1"/>
            </p:cNvSpPr>
            <p:nvPr/>
          </p:nvSpPr>
          <p:spPr bwMode="auto">
            <a:xfrm>
              <a:off x="6581776" y="2897188"/>
              <a:ext cx="17463"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80" name="Rectangle 72"/>
            <p:cNvSpPr>
              <a:spLocks noChangeArrowheads="1"/>
            </p:cNvSpPr>
            <p:nvPr/>
          </p:nvSpPr>
          <p:spPr bwMode="auto">
            <a:xfrm>
              <a:off x="6613526" y="2897188"/>
              <a:ext cx="142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81" name="Rectangle 73"/>
            <p:cNvSpPr>
              <a:spLocks noChangeArrowheads="1"/>
            </p:cNvSpPr>
            <p:nvPr/>
          </p:nvSpPr>
          <p:spPr bwMode="auto">
            <a:xfrm>
              <a:off x="6646863" y="2897188"/>
              <a:ext cx="142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82" name="Rectangle 74"/>
            <p:cNvSpPr>
              <a:spLocks noChangeArrowheads="1"/>
            </p:cNvSpPr>
            <p:nvPr/>
          </p:nvSpPr>
          <p:spPr bwMode="auto">
            <a:xfrm>
              <a:off x="6675438" y="2897188"/>
              <a:ext cx="17463"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83" name="Oval 75"/>
            <p:cNvSpPr>
              <a:spLocks noChangeArrowheads="1"/>
            </p:cNvSpPr>
            <p:nvPr/>
          </p:nvSpPr>
          <p:spPr bwMode="auto">
            <a:xfrm>
              <a:off x="6910388" y="2925763"/>
              <a:ext cx="36513"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84" name="Rectangle 76"/>
            <p:cNvSpPr>
              <a:spLocks noChangeArrowheads="1"/>
            </p:cNvSpPr>
            <p:nvPr/>
          </p:nvSpPr>
          <p:spPr bwMode="auto">
            <a:xfrm>
              <a:off x="6499226" y="3049588"/>
              <a:ext cx="493713"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85" name="Rectangle 77"/>
            <p:cNvSpPr>
              <a:spLocks noChangeArrowheads="1"/>
            </p:cNvSpPr>
            <p:nvPr/>
          </p:nvSpPr>
          <p:spPr bwMode="auto">
            <a:xfrm>
              <a:off x="6521451" y="3074988"/>
              <a:ext cx="14288" cy="968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86" name="Rectangle 78"/>
            <p:cNvSpPr>
              <a:spLocks noChangeArrowheads="1"/>
            </p:cNvSpPr>
            <p:nvPr/>
          </p:nvSpPr>
          <p:spPr bwMode="auto">
            <a:xfrm>
              <a:off x="6550026" y="3074988"/>
              <a:ext cx="17463" cy="968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87" name="Rectangle 79"/>
            <p:cNvSpPr>
              <a:spLocks noChangeArrowheads="1"/>
            </p:cNvSpPr>
            <p:nvPr/>
          </p:nvSpPr>
          <p:spPr bwMode="auto">
            <a:xfrm>
              <a:off x="6581776" y="3074988"/>
              <a:ext cx="17463" cy="968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88" name="Rectangle 80"/>
            <p:cNvSpPr>
              <a:spLocks noChangeArrowheads="1"/>
            </p:cNvSpPr>
            <p:nvPr/>
          </p:nvSpPr>
          <p:spPr bwMode="auto">
            <a:xfrm>
              <a:off x="6613526" y="3074988"/>
              <a:ext cx="14288" cy="968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89" name="Rectangle 81"/>
            <p:cNvSpPr>
              <a:spLocks noChangeArrowheads="1"/>
            </p:cNvSpPr>
            <p:nvPr/>
          </p:nvSpPr>
          <p:spPr bwMode="auto">
            <a:xfrm>
              <a:off x="6646863" y="3074988"/>
              <a:ext cx="14288" cy="968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90" name="Rectangle 82"/>
            <p:cNvSpPr>
              <a:spLocks noChangeArrowheads="1"/>
            </p:cNvSpPr>
            <p:nvPr/>
          </p:nvSpPr>
          <p:spPr bwMode="auto">
            <a:xfrm>
              <a:off x="6675438" y="3074988"/>
              <a:ext cx="17463" cy="968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91" name="Oval 83"/>
            <p:cNvSpPr>
              <a:spLocks noChangeArrowheads="1"/>
            </p:cNvSpPr>
            <p:nvPr/>
          </p:nvSpPr>
          <p:spPr bwMode="auto">
            <a:xfrm>
              <a:off x="6910388" y="3103563"/>
              <a:ext cx="36513" cy="36513"/>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92" name="Rectangle 84"/>
            <p:cNvSpPr>
              <a:spLocks noChangeArrowheads="1"/>
            </p:cNvSpPr>
            <p:nvPr/>
          </p:nvSpPr>
          <p:spPr bwMode="auto">
            <a:xfrm>
              <a:off x="6499226" y="3232151"/>
              <a:ext cx="493713"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93" name="Rectangle 85"/>
            <p:cNvSpPr>
              <a:spLocks noChangeArrowheads="1"/>
            </p:cNvSpPr>
            <p:nvPr/>
          </p:nvSpPr>
          <p:spPr bwMode="auto">
            <a:xfrm>
              <a:off x="6521451" y="3257551"/>
              <a:ext cx="142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94" name="Rectangle 86"/>
            <p:cNvSpPr>
              <a:spLocks noChangeArrowheads="1"/>
            </p:cNvSpPr>
            <p:nvPr/>
          </p:nvSpPr>
          <p:spPr bwMode="auto">
            <a:xfrm>
              <a:off x="6550026" y="3257551"/>
              <a:ext cx="17463"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95" name="Rectangle 87"/>
            <p:cNvSpPr>
              <a:spLocks noChangeArrowheads="1"/>
            </p:cNvSpPr>
            <p:nvPr/>
          </p:nvSpPr>
          <p:spPr bwMode="auto">
            <a:xfrm>
              <a:off x="6581776" y="3257551"/>
              <a:ext cx="17463"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96" name="Rectangle 88"/>
            <p:cNvSpPr>
              <a:spLocks noChangeArrowheads="1"/>
            </p:cNvSpPr>
            <p:nvPr/>
          </p:nvSpPr>
          <p:spPr bwMode="auto">
            <a:xfrm>
              <a:off x="6613526" y="3257551"/>
              <a:ext cx="142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97" name="Rectangle 89"/>
            <p:cNvSpPr>
              <a:spLocks noChangeArrowheads="1"/>
            </p:cNvSpPr>
            <p:nvPr/>
          </p:nvSpPr>
          <p:spPr bwMode="auto">
            <a:xfrm>
              <a:off x="6646863" y="3257551"/>
              <a:ext cx="142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98" name="Rectangle 90"/>
            <p:cNvSpPr>
              <a:spLocks noChangeArrowheads="1"/>
            </p:cNvSpPr>
            <p:nvPr/>
          </p:nvSpPr>
          <p:spPr bwMode="auto">
            <a:xfrm>
              <a:off x="6675438" y="3257551"/>
              <a:ext cx="17463"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99" name="Oval 91"/>
            <p:cNvSpPr>
              <a:spLocks noChangeArrowheads="1"/>
            </p:cNvSpPr>
            <p:nvPr/>
          </p:nvSpPr>
          <p:spPr bwMode="auto">
            <a:xfrm>
              <a:off x="6910388" y="3286126"/>
              <a:ext cx="36513"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00" name="Rectangle 92"/>
            <p:cNvSpPr>
              <a:spLocks noChangeArrowheads="1"/>
            </p:cNvSpPr>
            <p:nvPr/>
          </p:nvSpPr>
          <p:spPr bwMode="auto">
            <a:xfrm>
              <a:off x="6499226" y="3409951"/>
              <a:ext cx="493713"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01" name="Rectangle 93"/>
            <p:cNvSpPr>
              <a:spLocks noChangeArrowheads="1"/>
            </p:cNvSpPr>
            <p:nvPr/>
          </p:nvSpPr>
          <p:spPr bwMode="auto">
            <a:xfrm>
              <a:off x="6521451" y="3435351"/>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02" name="Rectangle 94"/>
            <p:cNvSpPr>
              <a:spLocks noChangeArrowheads="1"/>
            </p:cNvSpPr>
            <p:nvPr/>
          </p:nvSpPr>
          <p:spPr bwMode="auto">
            <a:xfrm>
              <a:off x="6550026" y="3435351"/>
              <a:ext cx="17463"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03" name="Rectangle 95"/>
            <p:cNvSpPr>
              <a:spLocks noChangeArrowheads="1"/>
            </p:cNvSpPr>
            <p:nvPr/>
          </p:nvSpPr>
          <p:spPr bwMode="auto">
            <a:xfrm>
              <a:off x="6581776" y="3435351"/>
              <a:ext cx="17463"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04" name="Rectangle 96"/>
            <p:cNvSpPr>
              <a:spLocks noChangeArrowheads="1"/>
            </p:cNvSpPr>
            <p:nvPr/>
          </p:nvSpPr>
          <p:spPr bwMode="auto">
            <a:xfrm>
              <a:off x="6613526" y="3435351"/>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05" name="Rectangle 97"/>
            <p:cNvSpPr>
              <a:spLocks noChangeArrowheads="1"/>
            </p:cNvSpPr>
            <p:nvPr/>
          </p:nvSpPr>
          <p:spPr bwMode="auto">
            <a:xfrm>
              <a:off x="6646863" y="3435351"/>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06" name="Rectangle 98"/>
            <p:cNvSpPr>
              <a:spLocks noChangeArrowheads="1"/>
            </p:cNvSpPr>
            <p:nvPr/>
          </p:nvSpPr>
          <p:spPr bwMode="auto">
            <a:xfrm>
              <a:off x="6675438" y="3435351"/>
              <a:ext cx="17463"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07" name="Oval 99"/>
            <p:cNvSpPr>
              <a:spLocks noChangeArrowheads="1"/>
            </p:cNvSpPr>
            <p:nvPr/>
          </p:nvSpPr>
          <p:spPr bwMode="auto">
            <a:xfrm>
              <a:off x="6910388" y="3463926"/>
              <a:ext cx="36513" cy="36513"/>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08" name="Rectangle 100"/>
            <p:cNvSpPr>
              <a:spLocks noChangeArrowheads="1"/>
            </p:cNvSpPr>
            <p:nvPr/>
          </p:nvSpPr>
          <p:spPr bwMode="auto">
            <a:xfrm>
              <a:off x="6499226" y="3589338"/>
              <a:ext cx="493713"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09" name="Rectangle 101"/>
            <p:cNvSpPr>
              <a:spLocks noChangeArrowheads="1"/>
            </p:cNvSpPr>
            <p:nvPr/>
          </p:nvSpPr>
          <p:spPr bwMode="auto">
            <a:xfrm>
              <a:off x="6521451" y="3614738"/>
              <a:ext cx="14288" cy="952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10" name="Rectangle 102"/>
            <p:cNvSpPr>
              <a:spLocks noChangeArrowheads="1"/>
            </p:cNvSpPr>
            <p:nvPr/>
          </p:nvSpPr>
          <p:spPr bwMode="auto">
            <a:xfrm>
              <a:off x="6550026" y="3614738"/>
              <a:ext cx="17463" cy="952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11" name="Rectangle 103"/>
            <p:cNvSpPr>
              <a:spLocks noChangeArrowheads="1"/>
            </p:cNvSpPr>
            <p:nvPr/>
          </p:nvSpPr>
          <p:spPr bwMode="auto">
            <a:xfrm>
              <a:off x="6581776" y="3614738"/>
              <a:ext cx="17463" cy="952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12" name="Rectangle 104"/>
            <p:cNvSpPr>
              <a:spLocks noChangeArrowheads="1"/>
            </p:cNvSpPr>
            <p:nvPr/>
          </p:nvSpPr>
          <p:spPr bwMode="auto">
            <a:xfrm>
              <a:off x="6613526" y="3614738"/>
              <a:ext cx="14288" cy="952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13" name="Rectangle 105"/>
            <p:cNvSpPr>
              <a:spLocks noChangeArrowheads="1"/>
            </p:cNvSpPr>
            <p:nvPr/>
          </p:nvSpPr>
          <p:spPr bwMode="auto">
            <a:xfrm>
              <a:off x="6646863" y="3614738"/>
              <a:ext cx="14288" cy="952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14" name="Rectangle 106"/>
            <p:cNvSpPr>
              <a:spLocks noChangeArrowheads="1"/>
            </p:cNvSpPr>
            <p:nvPr/>
          </p:nvSpPr>
          <p:spPr bwMode="auto">
            <a:xfrm>
              <a:off x="6675438" y="3614738"/>
              <a:ext cx="17463" cy="952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15" name="Oval 107"/>
            <p:cNvSpPr>
              <a:spLocks noChangeArrowheads="1"/>
            </p:cNvSpPr>
            <p:nvPr/>
          </p:nvSpPr>
          <p:spPr bwMode="auto">
            <a:xfrm>
              <a:off x="6910388" y="3643313"/>
              <a:ext cx="36513"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16" name="Rectangle 108"/>
            <p:cNvSpPr>
              <a:spLocks noChangeArrowheads="1"/>
            </p:cNvSpPr>
            <p:nvPr/>
          </p:nvSpPr>
          <p:spPr bwMode="auto">
            <a:xfrm>
              <a:off x="6499226" y="3771901"/>
              <a:ext cx="493713" cy="1412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32" name="Rectangle 124"/>
            <p:cNvSpPr>
              <a:spLocks noChangeArrowheads="1"/>
            </p:cNvSpPr>
            <p:nvPr/>
          </p:nvSpPr>
          <p:spPr bwMode="auto">
            <a:xfrm>
              <a:off x="6418263" y="2257426"/>
              <a:ext cx="481013" cy="493713"/>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33" name="Rectangle 125"/>
            <p:cNvSpPr>
              <a:spLocks noChangeArrowheads="1"/>
            </p:cNvSpPr>
            <p:nvPr/>
          </p:nvSpPr>
          <p:spPr bwMode="auto">
            <a:xfrm>
              <a:off x="6453188" y="2286001"/>
              <a:ext cx="411163" cy="39687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34" name="Rectangle 126"/>
            <p:cNvSpPr>
              <a:spLocks noChangeArrowheads="1"/>
            </p:cNvSpPr>
            <p:nvPr/>
          </p:nvSpPr>
          <p:spPr bwMode="auto">
            <a:xfrm>
              <a:off x="6481763" y="2314576"/>
              <a:ext cx="354013" cy="33655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35" name="Rectangle 127"/>
            <p:cNvSpPr>
              <a:spLocks noChangeArrowheads="1"/>
            </p:cNvSpPr>
            <p:nvPr/>
          </p:nvSpPr>
          <p:spPr bwMode="auto">
            <a:xfrm>
              <a:off x="6496051" y="2336801"/>
              <a:ext cx="14288" cy="3000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36" name="Rectangle 128"/>
            <p:cNvSpPr>
              <a:spLocks noChangeArrowheads="1"/>
            </p:cNvSpPr>
            <p:nvPr/>
          </p:nvSpPr>
          <p:spPr bwMode="auto">
            <a:xfrm>
              <a:off x="6521451" y="2336801"/>
              <a:ext cx="11113" cy="3000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37" name="Rectangle 129"/>
            <p:cNvSpPr>
              <a:spLocks noChangeArrowheads="1"/>
            </p:cNvSpPr>
            <p:nvPr/>
          </p:nvSpPr>
          <p:spPr bwMode="auto">
            <a:xfrm>
              <a:off x="6546851" y="2336801"/>
              <a:ext cx="9525" cy="3000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38" name="Rectangle 130"/>
            <p:cNvSpPr>
              <a:spLocks noChangeArrowheads="1"/>
            </p:cNvSpPr>
            <p:nvPr/>
          </p:nvSpPr>
          <p:spPr bwMode="auto">
            <a:xfrm>
              <a:off x="6570663" y="2336801"/>
              <a:ext cx="11113" cy="3000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39" name="Rectangle 131"/>
            <p:cNvSpPr>
              <a:spLocks noChangeArrowheads="1"/>
            </p:cNvSpPr>
            <p:nvPr/>
          </p:nvSpPr>
          <p:spPr bwMode="auto">
            <a:xfrm>
              <a:off x="6592888" y="2336801"/>
              <a:ext cx="14288" cy="3000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40" name="Rectangle 132"/>
            <p:cNvSpPr>
              <a:spLocks noChangeArrowheads="1"/>
            </p:cNvSpPr>
            <p:nvPr/>
          </p:nvSpPr>
          <p:spPr bwMode="auto">
            <a:xfrm>
              <a:off x="6618288" y="2336801"/>
              <a:ext cx="14288" cy="3000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41" name="Oval 133"/>
            <p:cNvSpPr>
              <a:spLocks noChangeArrowheads="1"/>
            </p:cNvSpPr>
            <p:nvPr/>
          </p:nvSpPr>
          <p:spPr bwMode="auto">
            <a:xfrm>
              <a:off x="6770688" y="2357438"/>
              <a:ext cx="28575" cy="2857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42" name="Rectangle 134"/>
            <p:cNvSpPr>
              <a:spLocks noChangeArrowheads="1"/>
            </p:cNvSpPr>
            <p:nvPr/>
          </p:nvSpPr>
          <p:spPr bwMode="auto">
            <a:xfrm>
              <a:off x="5486401" y="3429001"/>
              <a:ext cx="1620838" cy="13557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43" name="Freeform 135"/>
            <p:cNvSpPr>
              <a:spLocks/>
            </p:cNvSpPr>
            <p:nvPr/>
          </p:nvSpPr>
          <p:spPr bwMode="auto">
            <a:xfrm>
              <a:off x="5454651" y="3481388"/>
              <a:ext cx="1719263" cy="1296988"/>
            </a:xfrm>
            <a:custGeom>
              <a:avLst/>
              <a:gdLst>
                <a:gd name="T0" fmla="*/ 482 w 482"/>
                <a:gd name="T1" fmla="*/ 10 h 363"/>
                <a:gd name="T2" fmla="*/ 473 w 482"/>
                <a:gd name="T3" fmla="*/ 0 h 363"/>
                <a:gd name="T4" fmla="*/ 9 w 482"/>
                <a:gd name="T5" fmla="*/ 0 h 363"/>
                <a:gd name="T6" fmla="*/ 0 w 482"/>
                <a:gd name="T7" fmla="*/ 10 h 363"/>
                <a:gd name="T8" fmla="*/ 0 w 482"/>
                <a:gd name="T9" fmla="*/ 325 h 363"/>
                <a:gd name="T10" fmla="*/ 9 w 482"/>
                <a:gd name="T11" fmla="*/ 335 h 363"/>
                <a:gd name="T12" fmla="*/ 224 w 482"/>
                <a:gd name="T13" fmla="*/ 335 h 363"/>
                <a:gd name="T14" fmla="*/ 217 w 482"/>
                <a:gd name="T15" fmla="*/ 356 h 363"/>
                <a:gd name="T16" fmla="*/ 174 w 482"/>
                <a:gd name="T17" fmla="*/ 356 h 363"/>
                <a:gd name="T18" fmla="*/ 174 w 482"/>
                <a:gd name="T19" fmla="*/ 363 h 363"/>
                <a:gd name="T20" fmla="*/ 306 w 482"/>
                <a:gd name="T21" fmla="*/ 363 h 363"/>
                <a:gd name="T22" fmla="*/ 306 w 482"/>
                <a:gd name="T23" fmla="*/ 356 h 363"/>
                <a:gd name="T24" fmla="*/ 271 w 482"/>
                <a:gd name="T25" fmla="*/ 356 h 363"/>
                <a:gd name="T26" fmla="*/ 264 w 482"/>
                <a:gd name="T27" fmla="*/ 335 h 363"/>
                <a:gd name="T28" fmla="*/ 473 w 482"/>
                <a:gd name="T29" fmla="*/ 335 h 363"/>
                <a:gd name="T30" fmla="*/ 482 w 482"/>
                <a:gd name="T31" fmla="*/ 325 h 363"/>
                <a:gd name="T32" fmla="*/ 482 w 482"/>
                <a:gd name="T33" fmla="*/ 10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82" h="363">
                  <a:moveTo>
                    <a:pt x="482" y="10"/>
                  </a:moveTo>
                  <a:cubicBezTo>
                    <a:pt x="482" y="4"/>
                    <a:pt x="478" y="0"/>
                    <a:pt x="473" y="0"/>
                  </a:cubicBezTo>
                  <a:cubicBezTo>
                    <a:pt x="9" y="0"/>
                    <a:pt x="9" y="0"/>
                    <a:pt x="9" y="0"/>
                  </a:cubicBezTo>
                  <a:cubicBezTo>
                    <a:pt x="4" y="0"/>
                    <a:pt x="0" y="4"/>
                    <a:pt x="0" y="10"/>
                  </a:cubicBezTo>
                  <a:cubicBezTo>
                    <a:pt x="0" y="325"/>
                    <a:pt x="0" y="325"/>
                    <a:pt x="0" y="325"/>
                  </a:cubicBezTo>
                  <a:cubicBezTo>
                    <a:pt x="0" y="330"/>
                    <a:pt x="4" y="335"/>
                    <a:pt x="9" y="335"/>
                  </a:cubicBezTo>
                  <a:cubicBezTo>
                    <a:pt x="224" y="335"/>
                    <a:pt x="224" y="335"/>
                    <a:pt x="224" y="335"/>
                  </a:cubicBezTo>
                  <a:cubicBezTo>
                    <a:pt x="217" y="356"/>
                    <a:pt x="217" y="356"/>
                    <a:pt x="217" y="356"/>
                  </a:cubicBezTo>
                  <a:cubicBezTo>
                    <a:pt x="174" y="356"/>
                    <a:pt x="174" y="356"/>
                    <a:pt x="174" y="356"/>
                  </a:cubicBezTo>
                  <a:cubicBezTo>
                    <a:pt x="174" y="363"/>
                    <a:pt x="174" y="363"/>
                    <a:pt x="174" y="363"/>
                  </a:cubicBezTo>
                  <a:cubicBezTo>
                    <a:pt x="306" y="363"/>
                    <a:pt x="306" y="363"/>
                    <a:pt x="306" y="363"/>
                  </a:cubicBezTo>
                  <a:cubicBezTo>
                    <a:pt x="306" y="356"/>
                    <a:pt x="306" y="356"/>
                    <a:pt x="306" y="356"/>
                  </a:cubicBezTo>
                  <a:cubicBezTo>
                    <a:pt x="271" y="356"/>
                    <a:pt x="271" y="356"/>
                    <a:pt x="271" y="356"/>
                  </a:cubicBezTo>
                  <a:cubicBezTo>
                    <a:pt x="264" y="335"/>
                    <a:pt x="264" y="335"/>
                    <a:pt x="264" y="335"/>
                  </a:cubicBezTo>
                  <a:cubicBezTo>
                    <a:pt x="473" y="335"/>
                    <a:pt x="473" y="335"/>
                    <a:pt x="473" y="335"/>
                  </a:cubicBezTo>
                  <a:cubicBezTo>
                    <a:pt x="478" y="335"/>
                    <a:pt x="482" y="330"/>
                    <a:pt x="482" y="325"/>
                  </a:cubicBezTo>
                  <a:lnTo>
                    <a:pt x="482" y="1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44" name="Rectangle 136"/>
            <p:cNvSpPr>
              <a:spLocks noChangeArrowheads="1"/>
            </p:cNvSpPr>
            <p:nvPr/>
          </p:nvSpPr>
          <p:spPr bwMode="auto">
            <a:xfrm>
              <a:off x="5492751" y="3524251"/>
              <a:ext cx="1638300" cy="920750"/>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45" name="Freeform 137"/>
            <p:cNvSpPr>
              <a:spLocks/>
            </p:cNvSpPr>
            <p:nvPr/>
          </p:nvSpPr>
          <p:spPr bwMode="auto">
            <a:xfrm>
              <a:off x="5535613" y="4260851"/>
              <a:ext cx="800100" cy="184150"/>
            </a:xfrm>
            <a:custGeom>
              <a:avLst/>
              <a:gdLst>
                <a:gd name="T0" fmla="*/ 138 w 224"/>
                <a:gd name="T1" fmla="*/ 8 h 52"/>
                <a:gd name="T2" fmla="*/ 0 w 224"/>
                <a:gd name="T3" fmla="*/ 52 h 52"/>
                <a:gd name="T4" fmla="*/ 79 w 224"/>
                <a:gd name="T5" fmla="*/ 52 h 52"/>
                <a:gd name="T6" fmla="*/ 224 w 224"/>
                <a:gd name="T7" fmla="*/ 52 h 52"/>
                <a:gd name="T8" fmla="*/ 138 w 224"/>
                <a:gd name="T9" fmla="*/ 8 h 52"/>
              </a:gdLst>
              <a:ahLst/>
              <a:cxnLst>
                <a:cxn ang="0">
                  <a:pos x="T0" y="T1"/>
                </a:cxn>
                <a:cxn ang="0">
                  <a:pos x="T2" y="T3"/>
                </a:cxn>
                <a:cxn ang="0">
                  <a:pos x="T4" y="T5"/>
                </a:cxn>
                <a:cxn ang="0">
                  <a:pos x="T6" y="T7"/>
                </a:cxn>
                <a:cxn ang="0">
                  <a:pos x="T8" y="T9"/>
                </a:cxn>
              </a:cxnLst>
              <a:rect l="0" t="0" r="r" b="b"/>
              <a:pathLst>
                <a:path w="224" h="52">
                  <a:moveTo>
                    <a:pt x="138" y="8"/>
                  </a:moveTo>
                  <a:cubicBezTo>
                    <a:pt x="90" y="0"/>
                    <a:pt x="38" y="14"/>
                    <a:pt x="0" y="52"/>
                  </a:cubicBezTo>
                  <a:cubicBezTo>
                    <a:pt x="79" y="52"/>
                    <a:pt x="79" y="52"/>
                    <a:pt x="79" y="52"/>
                  </a:cubicBezTo>
                  <a:cubicBezTo>
                    <a:pt x="224" y="52"/>
                    <a:pt x="224" y="52"/>
                    <a:pt x="224" y="52"/>
                  </a:cubicBezTo>
                  <a:cubicBezTo>
                    <a:pt x="200" y="28"/>
                    <a:pt x="170" y="13"/>
                    <a:pt x="138" y="8"/>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46" name="Freeform 138"/>
            <p:cNvSpPr>
              <a:spLocks/>
            </p:cNvSpPr>
            <p:nvPr/>
          </p:nvSpPr>
          <p:spPr bwMode="auto">
            <a:xfrm>
              <a:off x="5907088" y="4089401"/>
              <a:ext cx="1223963" cy="355600"/>
            </a:xfrm>
            <a:custGeom>
              <a:avLst/>
              <a:gdLst>
                <a:gd name="T0" fmla="*/ 0 w 343"/>
                <a:gd name="T1" fmla="*/ 100 h 100"/>
                <a:gd name="T2" fmla="*/ 343 w 343"/>
                <a:gd name="T3" fmla="*/ 100 h 100"/>
                <a:gd name="T4" fmla="*/ 343 w 343"/>
                <a:gd name="T5" fmla="*/ 81 h 100"/>
                <a:gd name="T6" fmla="*/ 0 w 343"/>
                <a:gd name="T7" fmla="*/ 100 h 100"/>
              </a:gdLst>
              <a:ahLst/>
              <a:cxnLst>
                <a:cxn ang="0">
                  <a:pos x="T0" y="T1"/>
                </a:cxn>
                <a:cxn ang="0">
                  <a:pos x="T2" y="T3"/>
                </a:cxn>
                <a:cxn ang="0">
                  <a:pos x="T4" y="T5"/>
                </a:cxn>
                <a:cxn ang="0">
                  <a:pos x="T6" y="T7"/>
                </a:cxn>
              </a:cxnLst>
              <a:rect l="0" t="0" r="r" b="b"/>
              <a:pathLst>
                <a:path w="343" h="100">
                  <a:moveTo>
                    <a:pt x="0" y="100"/>
                  </a:moveTo>
                  <a:cubicBezTo>
                    <a:pt x="343" y="100"/>
                    <a:pt x="343" y="100"/>
                    <a:pt x="343" y="100"/>
                  </a:cubicBezTo>
                  <a:cubicBezTo>
                    <a:pt x="343" y="81"/>
                    <a:pt x="343" y="81"/>
                    <a:pt x="343" y="81"/>
                  </a:cubicBezTo>
                  <a:cubicBezTo>
                    <a:pt x="242" y="0"/>
                    <a:pt x="94" y="6"/>
                    <a:pt x="0" y="100"/>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47" name="Freeform 139"/>
            <p:cNvSpPr>
              <a:spLocks/>
            </p:cNvSpPr>
            <p:nvPr/>
          </p:nvSpPr>
          <p:spPr bwMode="auto">
            <a:xfrm>
              <a:off x="6375401" y="4289426"/>
              <a:ext cx="669925" cy="155575"/>
            </a:xfrm>
            <a:custGeom>
              <a:avLst/>
              <a:gdLst>
                <a:gd name="T0" fmla="*/ 116 w 188"/>
                <a:gd name="T1" fmla="*/ 7 h 44"/>
                <a:gd name="T2" fmla="*/ 0 w 188"/>
                <a:gd name="T3" fmla="*/ 44 h 44"/>
                <a:gd name="T4" fmla="*/ 66 w 188"/>
                <a:gd name="T5" fmla="*/ 44 h 44"/>
                <a:gd name="T6" fmla="*/ 188 w 188"/>
                <a:gd name="T7" fmla="*/ 44 h 44"/>
                <a:gd name="T8" fmla="*/ 116 w 188"/>
                <a:gd name="T9" fmla="*/ 7 h 44"/>
              </a:gdLst>
              <a:ahLst/>
              <a:cxnLst>
                <a:cxn ang="0">
                  <a:pos x="T0" y="T1"/>
                </a:cxn>
                <a:cxn ang="0">
                  <a:pos x="T2" y="T3"/>
                </a:cxn>
                <a:cxn ang="0">
                  <a:pos x="T4" y="T5"/>
                </a:cxn>
                <a:cxn ang="0">
                  <a:pos x="T6" y="T7"/>
                </a:cxn>
                <a:cxn ang="0">
                  <a:pos x="T8" y="T9"/>
                </a:cxn>
              </a:cxnLst>
              <a:rect l="0" t="0" r="r" b="b"/>
              <a:pathLst>
                <a:path w="188" h="44">
                  <a:moveTo>
                    <a:pt x="116" y="7"/>
                  </a:moveTo>
                  <a:cubicBezTo>
                    <a:pt x="75" y="0"/>
                    <a:pt x="31" y="12"/>
                    <a:pt x="0" y="44"/>
                  </a:cubicBezTo>
                  <a:cubicBezTo>
                    <a:pt x="66" y="44"/>
                    <a:pt x="66" y="44"/>
                    <a:pt x="66" y="44"/>
                  </a:cubicBezTo>
                  <a:cubicBezTo>
                    <a:pt x="188" y="44"/>
                    <a:pt x="188" y="44"/>
                    <a:pt x="188" y="44"/>
                  </a:cubicBezTo>
                  <a:cubicBezTo>
                    <a:pt x="168" y="24"/>
                    <a:pt x="142" y="11"/>
                    <a:pt x="116" y="7"/>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60" name="Freeform 152"/>
            <p:cNvSpPr>
              <a:spLocks/>
            </p:cNvSpPr>
            <p:nvPr/>
          </p:nvSpPr>
          <p:spPr bwMode="auto">
            <a:xfrm>
              <a:off x="6892926" y="4821238"/>
              <a:ext cx="177800" cy="88900"/>
            </a:xfrm>
            <a:custGeom>
              <a:avLst/>
              <a:gdLst>
                <a:gd name="T0" fmla="*/ 25 w 50"/>
                <a:gd name="T1" fmla="*/ 0 h 25"/>
                <a:gd name="T2" fmla="*/ 0 w 50"/>
                <a:gd name="T3" fmla="*/ 25 h 25"/>
                <a:gd name="T4" fmla="*/ 50 w 50"/>
                <a:gd name="T5" fmla="*/ 25 h 25"/>
                <a:gd name="T6" fmla="*/ 25 w 50"/>
                <a:gd name="T7" fmla="*/ 0 h 25"/>
              </a:gdLst>
              <a:ahLst/>
              <a:cxnLst>
                <a:cxn ang="0">
                  <a:pos x="T0" y="T1"/>
                </a:cxn>
                <a:cxn ang="0">
                  <a:pos x="T2" y="T3"/>
                </a:cxn>
                <a:cxn ang="0">
                  <a:pos x="T4" y="T5"/>
                </a:cxn>
                <a:cxn ang="0">
                  <a:pos x="T6" y="T7"/>
                </a:cxn>
              </a:cxnLst>
              <a:rect l="0" t="0" r="r" b="b"/>
              <a:pathLst>
                <a:path w="50" h="25">
                  <a:moveTo>
                    <a:pt x="25" y="0"/>
                  </a:moveTo>
                  <a:cubicBezTo>
                    <a:pt x="12" y="0"/>
                    <a:pt x="0" y="11"/>
                    <a:pt x="0" y="25"/>
                  </a:cubicBezTo>
                  <a:cubicBezTo>
                    <a:pt x="50" y="25"/>
                    <a:pt x="50" y="25"/>
                    <a:pt x="50" y="25"/>
                  </a:cubicBezTo>
                  <a:cubicBezTo>
                    <a:pt x="50" y="11"/>
                    <a:pt x="39" y="0"/>
                    <a:pt x="25"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61" name="Freeform 153"/>
            <p:cNvSpPr>
              <a:spLocks/>
            </p:cNvSpPr>
            <p:nvPr/>
          </p:nvSpPr>
          <p:spPr bwMode="auto">
            <a:xfrm>
              <a:off x="5492751" y="4813301"/>
              <a:ext cx="1339850" cy="93663"/>
            </a:xfrm>
            <a:custGeom>
              <a:avLst/>
              <a:gdLst>
                <a:gd name="T0" fmla="*/ 844 w 844"/>
                <a:gd name="T1" fmla="*/ 59 h 59"/>
                <a:gd name="T2" fmla="*/ 0 w 844"/>
                <a:gd name="T3" fmla="*/ 59 h 59"/>
                <a:gd name="T4" fmla="*/ 0 w 844"/>
                <a:gd name="T5" fmla="*/ 34 h 59"/>
                <a:gd name="T6" fmla="*/ 88 w 844"/>
                <a:gd name="T7" fmla="*/ 0 h 59"/>
                <a:gd name="T8" fmla="*/ 758 w 844"/>
                <a:gd name="T9" fmla="*/ 0 h 59"/>
                <a:gd name="T10" fmla="*/ 844 w 844"/>
                <a:gd name="T11" fmla="*/ 34 h 59"/>
                <a:gd name="T12" fmla="*/ 844 w 844"/>
                <a:gd name="T13" fmla="*/ 59 h 59"/>
              </a:gdLst>
              <a:ahLst/>
              <a:cxnLst>
                <a:cxn ang="0">
                  <a:pos x="T0" y="T1"/>
                </a:cxn>
                <a:cxn ang="0">
                  <a:pos x="T2" y="T3"/>
                </a:cxn>
                <a:cxn ang="0">
                  <a:pos x="T4" y="T5"/>
                </a:cxn>
                <a:cxn ang="0">
                  <a:pos x="T6" y="T7"/>
                </a:cxn>
                <a:cxn ang="0">
                  <a:pos x="T8" y="T9"/>
                </a:cxn>
                <a:cxn ang="0">
                  <a:pos x="T10" y="T11"/>
                </a:cxn>
                <a:cxn ang="0">
                  <a:pos x="T12" y="T13"/>
                </a:cxn>
              </a:cxnLst>
              <a:rect l="0" t="0" r="r" b="b"/>
              <a:pathLst>
                <a:path w="844" h="59">
                  <a:moveTo>
                    <a:pt x="844" y="59"/>
                  </a:moveTo>
                  <a:lnTo>
                    <a:pt x="0" y="59"/>
                  </a:lnTo>
                  <a:lnTo>
                    <a:pt x="0" y="34"/>
                  </a:lnTo>
                  <a:lnTo>
                    <a:pt x="88" y="0"/>
                  </a:lnTo>
                  <a:lnTo>
                    <a:pt x="758" y="0"/>
                  </a:lnTo>
                  <a:lnTo>
                    <a:pt x="844" y="34"/>
                  </a:lnTo>
                  <a:lnTo>
                    <a:pt x="844" y="59"/>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62" name="Freeform 154"/>
            <p:cNvSpPr>
              <a:spLocks/>
            </p:cNvSpPr>
            <p:nvPr/>
          </p:nvSpPr>
          <p:spPr bwMode="auto">
            <a:xfrm>
              <a:off x="6538913" y="4756151"/>
              <a:ext cx="446088" cy="131763"/>
            </a:xfrm>
            <a:custGeom>
              <a:avLst/>
              <a:gdLst>
                <a:gd name="T0" fmla="*/ 123 w 125"/>
                <a:gd name="T1" fmla="*/ 37 h 37"/>
                <a:gd name="T2" fmla="*/ 0 w 125"/>
                <a:gd name="T3" fmla="*/ 4 h 37"/>
                <a:gd name="T4" fmla="*/ 0 w 125"/>
                <a:gd name="T5" fmla="*/ 0 h 37"/>
                <a:gd name="T6" fmla="*/ 125 w 125"/>
                <a:gd name="T7" fmla="*/ 34 h 37"/>
                <a:gd name="T8" fmla="*/ 123 w 125"/>
                <a:gd name="T9" fmla="*/ 37 h 37"/>
              </a:gdLst>
              <a:ahLst/>
              <a:cxnLst>
                <a:cxn ang="0">
                  <a:pos x="T0" y="T1"/>
                </a:cxn>
                <a:cxn ang="0">
                  <a:pos x="T2" y="T3"/>
                </a:cxn>
                <a:cxn ang="0">
                  <a:pos x="T4" y="T5"/>
                </a:cxn>
                <a:cxn ang="0">
                  <a:pos x="T6" y="T7"/>
                </a:cxn>
                <a:cxn ang="0">
                  <a:pos x="T8" y="T9"/>
                </a:cxn>
              </a:cxnLst>
              <a:rect l="0" t="0" r="r" b="b"/>
              <a:pathLst>
                <a:path w="125" h="37">
                  <a:moveTo>
                    <a:pt x="123" y="37"/>
                  </a:moveTo>
                  <a:cubicBezTo>
                    <a:pt x="86" y="16"/>
                    <a:pt x="43" y="4"/>
                    <a:pt x="0" y="4"/>
                  </a:cubicBezTo>
                  <a:cubicBezTo>
                    <a:pt x="0" y="0"/>
                    <a:pt x="0" y="0"/>
                    <a:pt x="0" y="0"/>
                  </a:cubicBezTo>
                  <a:cubicBezTo>
                    <a:pt x="44" y="1"/>
                    <a:pt x="87" y="12"/>
                    <a:pt x="125" y="34"/>
                  </a:cubicBezTo>
                  <a:lnTo>
                    <a:pt x="123" y="37"/>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63" name="Freeform 155"/>
            <p:cNvSpPr>
              <a:spLocks/>
            </p:cNvSpPr>
            <p:nvPr/>
          </p:nvSpPr>
          <p:spPr bwMode="auto">
            <a:xfrm>
              <a:off x="5772151" y="3435351"/>
              <a:ext cx="139700" cy="68263"/>
            </a:xfrm>
            <a:custGeom>
              <a:avLst/>
              <a:gdLst>
                <a:gd name="T0" fmla="*/ 19 w 39"/>
                <a:gd name="T1" fmla="*/ 0 h 19"/>
                <a:gd name="T2" fmla="*/ 0 w 39"/>
                <a:gd name="T3" fmla="*/ 19 h 19"/>
                <a:gd name="T4" fmla="*/ 39 w 39"/>
                <a:gd name="T5" fmla="*/ 19 h 19"/>
                <a:gd name="T6" fmla="*/ 19 w 39"/>
                <a:gd name="T7" fmla="*/ 0 h 19"/>
              </a:gdLst>
              <a:ahLst/>
              <a:cxnLst>
                <a:cxn ang="0">
                  <a:pos x="T0" y="T1"/>
                </a:cxn>
                <a:cxn ang="0">
                  <a:pos x="T2" y="T3"/>
                </a:cxn>
                <a:cxn ang="0">
                  <a:pos x="T4" y="T5"/>
                </a:cxn>
                <a:cxn ang="0">
                  <a:pos x="T6" y="T7"/>
                </a:cxn>
              </a:cxnLst>
              <a:rect l="0" t="0" r="r" b="b"/>
              <a:pathLst>
                <a:path w="39" h="19">
                  <a:moveTo>
                    <a:pt x="19" y="0"/>
                  </a:moveTo>
                  <a:cubicBezTo>
                    <a:pt x="9" y="0"/>
                    <a:pt x="0" y="9"/>
                    <a:pt x="0" y="19"/>
                  </a:cubicBezTo>
                  <a:cubicBezTo>
                    <a:pt x="39" y="19"/>
                    <a:pt x="39" y="19"/>
                    <a:pt x="39" y="19"/>
                  </a:cubicBezTo>
                  <a:cubicBezTo>
                    <a:pt x="39" y="9"/>
                    <a:pt x="30" y="0"/>
                    <a:pt x="19"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64" name="Freeform 156"/>
            <p:cNvSpPr>
              <a:spLocks/>
            </p:cNvSpPr>
            <p:nvPr/>
          </p:nvSpPr>
          <p:spPr bwMode="auto">
            <a:xfrm>
              <a:off x="6264276" y="3435351"/>
              <a:ext cx="136525" cy="68263"/>
            </a:xfrm>
            <a:custGeom>
              <a:avLst/>
              <a:gdLst>
                <a:gd name="T0" fmla="*/ 19 w 38"/>
                <a:gd name="T1" fmla="*/ 0 h 19"/>
                <a:gd name="T2" fmla="*/ 0 w 38"/>
                <a:gd name="T3" fmla="*/ 19 h 19"/>
                <a:gd name="T4" fmla="*/ 38 w 38"/>
                <a:gd name="T5" fmla="*/ 19 h 19"/>
                <a:gd name="T6" fmla="*/ 19 w 38"/>
                <a:gd name="T7" fmla="*/ 0 h 19"/>
              </a:gdLst>
              <a:ahLst/>
              <a:cxnLst>
                <a:cxn ang="0">
                  <a:pos x="T0" y="T1"/>
                </a:cxn>
                <a:cxn ang="0">
                  <a:pos x="T2" y="T3"/>
                </a:cxn>
                <a:cxn ang="0">
                  <a:pos x="T4" y="T5"/>
                </a:cxn>
                <a:cxn ang="0">
                  <a:pos x="T6" y="T7"/>
                </a:cxn>
              </a:cxnLst>
              <a:rect l="0" t="0" r="r" b="b"/>
              <a:pathLst>
                <a:path w="38" h="19">
                  <a:moveTo>
                    <a:pt x="19" y="0"/>
                  </a:moveTo>
                  <a:cubicBezTo>
                    <a:pt x="8" y="0"/>
                    <a:pt x="0" y="9"/>
                    <a:pt x="0" y="19"/>
                  </a:cubicBezTo>
                  <a:cubicBezTo>
                    <a:pt x="38" y="19"/>
                    <a:pt x="38" y="19"/>
                    <a:pt x="38" y="19"/>
                  </a:cubicBezTo>
                  <a:cubicBezTo>
                    <a:pt x="38" y="9"/>
                    <a:pt x="30" y="0"/>
                    <a:pt x="19"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65" name="Freeform 157"/>
            <p:cNvSpPr>
              <a:spLocks/>
            </p:cNvSpPr>
            <p:nvPr/>
          </p:nvSpPr>
          <p:spPr bwMode="auto">
            <a:xfrm>
              <a:off x="6753226" y="3435351"/>
              <a:ext cx="139700" cy="68263"/>
            </a:xfrm>
            <a:custGeom>
              <a:avLst/>
              <a:gdLst>
                <a:gd name="T0" fmla="*/ 19 w 39"/>
                <a:gd name="T1" fmla="*/ 0 h 19"/>
                <a:gd name="T2" fmla="*/ 0 w 39"/>
                <a:gd name="T3" fmla="*/ 19 h 19"/>
                <a:gd name="T4" fmla="*/ 39 w 39"/>
                <a:gd name="T5" fmla="*/ 19 h 19"/>
                <a:gd name="T6" fmla="*/ 19 w 39"/>
                <a:gd name="T7" fmla="*/ 0 h 19"/>
              </a:gdLst>
              <a:ahLst/>
              <a:cxnLst>
                <a:cxn ang="0">
                  <a:pos x="T0" y="T1"/>
                </a:cxn>
                <a:cxn ang="0">
                  <a:pos x="T2" y="T3"/>
                </a:cxn>
                <a:cxn ang="0">
                  <a:pos x="T4" y="T5"/>
                </a:cxn>
                <a:cxn ang="0">
                  <a:pos x="T6" y="T7"/>
                </a:cxn>
              </a:cxnLst>
              <a:rect l="0" t="0" r="r" b="b"/>
              <a:pathLst>
                <a:path w="39" h="19">
                  <a:moveTo>
                    <a:pt x="19" y="0"/>
                  </a:moveTo>
                  <a:cubicBezTo>
                    <a:pt x="9" y="0"/>
                    <a:pt x="0" y="9"/>
                    <a:pt x="0" y="19"/>
                  </a:cubicBezTo>
                  <a:cubicBezTo>
                    <a:pt x="39" y="19"/>
                    <a:pt x="39" y="19"/>
                    <a:pt x="39" y="19"/>
                  </a:cubicBezTo>
                  <a:cubicBezTo>
                    <a:pt x="39" y="9"/>
                    <a:pt x="30" y="0"/>
                    <a:pt x="19"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66" name="Freeform 158"/>
            <p:cNvSpPr>
              <a:spLocks/>
            </p:cNvSpPr>
            <p:nvPr/>
          </p:nvSpPr>
          <p:spPr bwMode="auto">
            <a:xfrm>
              <a:off x="5900738" y="2403476"/>
              <a:ext cx="177800" cy="90488"/>
            </a:xfrm>
            <a:custGeom>
              <a:avLst/>
              <a:gdLst>
                <a:gd name="T0" fmla="*/ 25 w 50"/>
                <a:gd name="T1" fmla="*/ 0 h 25"/>
                <a:gd name="T2" fmla="*/ 0 w 50"/>
                <a:gd name="T3" fmla="*/ 25 h 25"/>
                <a:gd name="T4" fmla="*/ 50 w 50"/>
                <a:gd name="T5" fmla="*/ 25 h 25"/>
                <a:gd name="T6" fmla="*/ 25 w 50"/>
                <a:gd name="T7" fmla="*/ 0 h 25"/>
              </a:gdLst>
              <a:ahLst/>
              <a:cxnLst>
                <a:cxn ang="0">
                  <a:pos x="T0" y="T1"/>
                </a:cxn>
                <a:cxn ang="0">
                  <a:pos x="T2" y="T3"/>
                </a:cxn>
                <a:cxn ang="0">
                  <a:pos x="T4" y="T5"/>
                </a:cxn>
                <a:cxn ang="0">
                  <a:pos x="T6" y="T7"/>
                </a:cxn>
              </a:cxnLst>
              <a:rect l="0" t="0" r="r" b="b"/>
              <a:pathLst>
                <a:path w="50" h="25">
                  <a:moveTo>
                    <a:pt x="25" y="0"/>
                  </a:moveTo>
                  <a:cubicBezTo>
                    <a:pt x="12" y="0"/>
                    <a:pt x="0" y="11"/>
                    <a:pt x="0" y="25"/>
                  </a:cubicBezTo>
                  <a:cubicBezTo>
                    <a:pt x="50" y="25"/>
                    <a:pt x="50" y="25"/>
                    <a:pt x="50" y="25"/>
                  </a:cubicBezTo>
                  <a:cubicBezTo>
                    <a:pt x="50" y="11"/>
                    <a:pt x="39" y="0"/>
                    <a:pt x="25" y="0"/>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67" name="Freeform 159"/>
            <p:cNvSpPr>
              <a:spLocks/>
            </p:cNvSpPr>
            <p:nvPr/>
          </p:nvSpPr>
          <p:spPr bwMode="auto">
            <a:xfrm>
              <a:off x="6599238" y="2197101"/>
              <a:ext cx="119063" cy="60325"/>
            </a:xfrm>
            <a:custGeom>
              <a:avLst/>
              <a:gdLst>
                <a:gd name="T0" fmla="*/ 16 w 33"/>
                <a:gd name="T1" fmla="*/ 0 h 17"/>
                <a:gd name="T2" fmla="*/ 0 w 33"/>
                <a:gd name="T3" fmla="*/ 17 h 17"/>
                <a:gd name="T4" fmla="*/ 33 w 33"/>
                <a:gd name="T5" fmla="*/ 17 h 17"/>
                <a:gd name="T6" fmla="*/ 16 w 33"/>
                <a:gd name="T7" fmla="*/ 0 h 17"/>
              </a:gdLst>
              <a:ahLst/>
              <a:cxnLst>
                <a:cxn ang="0">
                  <a:pos x="T0" y="T1"/>
                </a:cxn>
                <a:cxn ang="0">
                  <a:pos x="T2" y="T3"/>
                </a:cxn>
                <a:cxn ang="0">
                  <a:pos x="T4" y="T5"/>
                </a:cxn>
                <a:cxn ang="0">
                  <a:pos x="T6" y="T7"/>
                </a:cxn>
              </a:cxnLst>
              <a:rect l="0" t="0" r="r" b="b"/>
              <a:pathLst>
                <a:path w="33" h="17">
                  <a:moveTo>
                    <a:pt x="16" y="0"/>
                  </a:moveTo>
                  <a:cubicBezTo>
                    <a:pt x="8" y="0"/>
                    <a:pt x="0" y="8"/>
                    <a:pt x="0" y="17"/>
                  </a:cubicBezTo>
                  <a:cubicBezTo>
                    <a:pt x="33" y="17"/>
                    <a:pt x="33" y="17"/>
                    <a:pt x="33" y="17"/>
                  </a:cubicBezTo>
                  <a:cubicBezTo>
                    <a:pt x="33" y="8"/>
                    <a:pt x="25" y="0"/>
                    <a:pt x="16"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68" name="Freeform 160"/>
            <p:cNvSpPr>
              <a:spLocks/>
            </p:cNvSpPr>
            <p:nvPr/>
          </p:nvSpPr>
          <p:spPr bwMode="auto">
            <a:xfrm>
              <a:off x="6956426" y="2736851"/>
              <a:ext cx="117475" cy="57150"/>
            </a:xfrm>
            <a:custGeom>
              <a:avLst/>
              <a:gdLst>
                <a:gd name="T0" fmla="*/ 16 w 33"/>
                <a:gd name="T1" fmla="*/ 0 h 16"/>
                <a:gd name="T2" fmla="*/ 0 w 33"/>
                <a:gd name="T3" fmla="*/ 16 h 16"/>
                <a:gd name="T4" fmla="*/ 33 w 33"/>
                <a:gd name="T5" fmla="*/ 16 h 16"/>
                <a:gd name="T6" fmla="*/ 16 w 33"/>
                <a:gd name="T7" fmla="*/ 0 h 16"/>
              </a:gdLst>
              <a:ahLst/>
              <a:cxnLst>
                <a:cxn ang="0">
                  <a:pos x="T0" y="T1"/>
                </a:cxn>
                <a:cxn ang="0">
                  <a:pos x="T2" y="T3"/>
                </a:cxn>
                <a:cxn ang="0">
                  <a:pos x="T4" y="T5"/>
                </a:cxn>
                <a:cxn ang="0">
                  <a:pos x="T6" y="T7"/>
                </a:cxn>
              </a:cxnLst>
              <a:rect l="0" t="0" r="r" b="b"/>
              <a:pathLst>
                <a:path w="33" h="16">
                  <a:moveTo>
                    <a:pt x="16" y="0"/>
                  </a:moveTo>
                  <a:cubicBezTo>
                    <a:pt x="8" y="0"/>
                    <a:pt x="0" y="8"/>
                    <a:pt x="0" y="16"/>
                  </a:cubicBezTo>
                  <a:cubicBezTo>
                    <a:pt x="33" y="16"/>
                    <a:pt x="33" y="16"/>
                    <a:pt x="33" y="16"/>
                  </a:cubicBezTo>
                  <a:cubicBezTo>
                    <a:pt x="33" y="8"/>
                    <a:pt x="25" y="0"/>
                    <a:pt x="16" y="0"/>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69" name="Freeform 161"/>
            <p:cNvSpPr>
              <a:spLocks/>
            </p:cNvSpPr>
            <p:nvPr/>
          </p:nvSpPr>
          <p:spPr bwMode="auto">
            <a:xfrm>
              <a:off x="5446713" y="2379663"/>
              <a:ext cx="560388" cy="1101725"/>
            </a:xfrm>
            <a:custGeom>
              <a:avLst/>
              <a:gdLst>
                <a:gd name="T0" fmla="*/ 110 w 157"/>
                <a:gd name="T1" fmla="*/ 309 h 309"/>
                <a:gd name="T2" fmla="*/ 107 w 157"/>
                <a:gd name="T3" fmla="*/ 307 h 309"/>
                <a:gd name="T4" fmla="*/ 55 w 157"/>
                <a:gd name="T5" fmla="*/ 24 h 309"/>
                <a:gd name="T6" fmla="*/ 154 w 157"/>
                <a:gd name="T7" fmla="*/ 16 h 309"/>
                <a:gd name="T8" fmla="*/ 156 w 157"/>
                <a:gd name="T9" fmla="*/ 21 h 309"/>
                <a:gd name="T10" fmla="*/ 151 w 157"/>
                <a:gd name="T11" fmla="*/ 23 h 309"/>
                <a:gd name="T12" fmla="*/ 61 w 157"/>
                <a:gd name="T13" fmla="*/ 29 h 309"/>
                <a:gd name="T14" fmla="*/ 114 w 157"/>
                <a:gd name="T15" fmla="*/ 304 h 309"/>
                <a:gd name="T16" fmla="*/ 112 w 157"/>
                <a:gd name="T17" fmla="*/ 309 h 309"/>
                <a:gd name="T18" fmla="*/ 110 w 157"/>
                <a:gd name="T19" fmla="*/ 309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7" h="309">
                  <a:moveTo>
                    <a:pt x="110" y="309"/>
                  </a:moveTo>
                  <a:cubicBezTo>
                    <a:pt x="109" y="309"/>
                    <a:pt x="108" y="309"/>
                    <a:pt x="107" y="307"/>
                  </a:cubicBezTo>
                  <a:cubicBezTo>
                    <a:pt x="103" y="298"/>
                    <a:pt x="0" y="87"/>
                    <a:pt x="55" y="24"/>
                  </a:cubicBezTo>
                  <a:cubicBezTo>
                    <a:pt x="74" y="3"/>
                    <a:pt x="107" y="0"/>
                    <a:pt x="154" y="16"/>
                  </a:cubicBezTo>
                  <a:cubicBezTo>
                    <a:pt x="156" y="17"/>
                    <a:pt x="157" y="19"/>
                    <a:pt x="156" y="21"/>
                  </a:cubicBezTo>
                  <a:cubicBezTo>
                    <a:pt x="155" y="23"/>
                    <a:pt x="153" y="24"/>
                    <a:pt x="151" y="23"/>
                  </a:cubicBezTo>
                  <a:cubicBezTo>
                    <a:pt x="108" y="8"/>
                    <a:pt x="77" y="10"/>
                    <a:pt x="61" y="29"/>
                  </a:cubicBezTo>
                  <a:cubicBezTo>
                    <a:pt x="9" y="89"/>
                    <a:pt x="113" y="302"/>
                    <a:pt x="114" y="304"/>
                  </a:cubicBezTo>
                  <a:cubicBezTo>
                    <a:pt x="115" y="306"/>
                    <a:pt x="114" y="308"/>
                    <a:pt x="112" y="309"/>
                  </a:cubicBezTo>
                  <a:cubicBezTo>
                    <a:pt x="112" y="309"/>
                    <a:pt x="111" y="309"/>
                    <a:pt x="110" y="309"/>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70" name="Freeform 162"/>
            <p:cNvSpPr>
              <a:spLocks/>
            </p:cNvSpPr>
            <p:nvPr/>
          </p:nvSpPr>
          <p:spPr bwMode="auto">
            <a:xfrm>
              <a:off x="6813551" y="2725738"/>
              <a:ext cx="503238" cy="755650"/>
            </a:xfrm>
            <a:custGeom>
              <a:avLst/>
              <a:gdLst>
                <a:gd name="T0" fmla="*/ 5 w 141"/>
                <a:gd name="T1" fmla="*/ 212 h 212"/>
                <a:gd name="T2" fmla="*/ 2 w 141"/>
                <a:gd name="T3" fmla="*/ 212 h 212"/>
                <a:gd name="T4" fmla="*/ 2 w 141"/>
                <a:gd name="T5" fmla="*/ 206 h 212"/>
                <a:gd name="T6" fmla="*/ 108 w 141"/>
                <a:gd name="T7" fmla="*/ 19 h 212"/>
                <a:gd name="T8" fmla="*/ 55 w 141"/>
                <a:gd name="T9" fmla="*/ 18 h 212"/>
                <a:gd name="T10" fmla="*/ 51 w 141"/>
                <a:gd name="T11" fmla="*/ 15 h 212"/>
                <a:gd name="T12" fmla="*/ 53 w 141"/>
                <a:gd name="T13" fmla="*/ 10 h 212"/>
                <a:gd name="T14" fmla="*/ 114 w 141"/>
                <a:gd name="T15" fmla="*/ 14 h 212"/>
                <a:gd name="T16" fmla="*/ 8 w 141"/>
                <a:gd name="T17" fmla="*/ 211 h 212"/>
                <a:gd name="T18" fmla="*/ 5 w 141"/>
                <a:gd name="T19" fmla="*/ 212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1" h="212">
                  <a:moveTo>
                    <a:pt x="5" y="212"/>
                  </a:moveTo>
                  <a:cubicBezTo>
                    <a:pt x="4" y="212"/>
                    <a:pt x="3" y="212"/>
                    <a:pt x="2" y="212"/>
                  </a:cubicBezTo>
                  <a:cubicBezTo>
                    <a:pt x="1" y="210"/>
                    <a:pt x="0" y="208"/>
                    <a:pt x="2" y="206"/>
                  </a:cubicBezTo>
                  <a:cubicBezTo>
                    <a:pt x="38" y="164"/>
                    <a:pt x="128" y="49"/>
                    <a:pt x="108" y="19"/>
                  </a:cubicBezTo>
                  <a:cubicBezTo>
                    <a:pt x="102" y="9"/>
                    <a:pt x="84" y="9"/>
                    <a:pt x="55" y="18"/>
                  </a:cubicBezTo>
                  <a:cubicBezTo>
                    <a:pt x="53" y="18"/>
                    <a:pt x="51" y="17"/>
                    <a:pt x="51" y="15"/>
                  </a:cubicBezTo>
                  <a:cubicBezTo>
                    <a:pt x="50" y="13"/>
                    <a:pt x="51" y="11"/>
                    <a:pt x="53" y="10"/>
                  </a:cubicBezTo>
                  <a:cubicBezTo>
                    <a:pt x="86" y="0"/>
                    <a:pt x="106" y="2"/>
                    <a:pt x="114" y="14"/>
                  </a:cubicBezTo>
                  <a:cubicBezTo>
                    <a:pt x="141" y="55"/>
                    <a:pt x="21" y="195"/>
                    <a:pt x="8" y="211"/>
                  </a:cubicBezTo>
                  <a:cubicBezTo>
                    <a:pt x="7" y="212"/>
                    <a:pt x="6" y="212"/>
                    <a:pt x="5" y="212"/>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71" name="Freeform 163"/>
            <p:cNvSpPr>
              <a:spLocks/>
            </p:cNvSpPr>
            <p:nvPr/>
          </p:nvSpPr>
          <p:spPr bwMode="auto">
            <a:xfrm>
              <a:off x="6046788" y="2165351"/>
              <a:ext cx="628650" cy="1316038"/>
            </a:xfrm>
            <a:custGeom>
              <a:avLst/>
              <a:gdLst>
                <a:gd name="T0" fmla="*/ 82 w 176"/>
                <a:gd name="T1" fmla="*/ 369 h 369"/>
                <a:gd name="T2" fmla="*/ 78 w 176"/>
                <a:gd name="T3" fmla="*/ 367 h 369"/>
                <a:gd name="T4" fmla="*/ 76 w 176"/>
                <a:gd name="T5" fmla="*/ 25 h 369"/>
                <a:gd name="T6" fmla="*/ 173 w 176"/>
                <a:gd name="T7" fmla="*/ 14 h 369"/>
                <a:gd name="T8" fmla="*/ 176 w 176"/>
                <a:gd name="T9" fmla="*/ 19 h 369"/>
                <a:gd name="T10" fmla="*/ 171 w 176"/>
                <a:gd name="T11" fmla="*/ 21 h 369"/>
                <a:gd name="T12" fmla="*/ 81 w 176"/>
                <a:gd name="T13" fmla="*/ 31 h 369"/>
                <a:gd name="T14" fmla="*/ 86 w 176"/>
                <a:gd name="T15" fmla="*/ 365 h 369"/>
                <a:gd name="T16" fmla="*/ 83 w 176"/>
                <a:gd name="T17" fmla="*/ 369 h 369"/>
                <a:gd name="T18" fmla="*/ 82 w 176"/>
                <a:gd name="T19" fmla="*/ 369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6" h="369">
                  <a:moveTo>
                    <a:pt x="82" y="369"/>
                  </a:moveTo>
                  <a:cubicBezTo>
                    <a:pt x="80" y="369"/>
                    <a:pt x="79" y="368"/>
                    <a:pt x="78" y="367"/>
                  </a:cubicBezTo>
                  <a:cubicBezTo>
                    <a:pt x="75" y="356"/>
                    <a:pt x="0" y="99"/>
                    <a:pt x="76" y="25"/>
                  </a:cubicBezTo>
                  <a:cubicBezTo>
                    <a:pt x="98" y="4"/>
                    <a:pt x="131" y="0"/>
                    <a:pt x="173" y="14"/>
                  </a:cubicBezTo>
                  <a:cubicBezTo>
                    <a:pt x="175" y="14"/>
                    <a:pt x="176" y="17"/>
                    <a:pt x="176" y="19"/>
                  </a:cubicBezTo>
                  <a:cubicBezTo>
                    <a:pt x="175" y="21"/>
                    <a:pt x="173" y="22"/>
                    <a:pt x="171" y="21"/>
                  </a:cubicBezTo>
                  <a:cubicBezTo>
                    <a:pt x="131" y="8"/>
                    <a:pt x="101" y="11"/>
                    <a:pt x="81" y="31"/>
                  </a:cubicBezTo>
                  <a:cubicBezTo>
                    <a:pt x="8" y="101"/>
                    <a:pt x="85" y="362"/>
                    <a:pt x="86" y="365"/>
                  </a:cubicBezTo>
                  <a:cubicBezTo>
                    <a:pt x="86" y="367"/>
                    <a:pt x="85" y="369"/>
                    <a:pt x="83" y="369"/>
                  </a:cubicBezTo>
                  <a:cubicBezTo>
                    <a:pt x="83" y="369"/>
                    <a:pt x="82" y="369"/>
                    <a:pt x="82" y="369"/>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grpSp>
    </p:spTree>
    <p:extLst>
      <p:ext uri="{BB962C8B-B14F-4D97-AF65-F5344CB8AC3E}">
        <p14:creationId xmlns:p14="http://schemas.microsoft.com/office/powerpoint/2010/main" val="3001126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FB552E5-3754-46B5-950A-DE55886F47C9}"/>
              </a:ext>
            </a:extLst>
          </p:cNvPr>
          <p:cNvSpPr/>
          <p:nvPr/>
        </p:nvSpPr>
        <p:spPr bwMode="auto">
          <a:xfrm>
            <a:off x="1" y="1188257"/>
            <a:ext cx="4062569" cy="2841264"/>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latin typeface="Segoe UI"/>
            </a:endParaRPr>
          </a:p>
        </p:txBody>
      </p:sp>
      <p:sp>
        <p:nvSpPr>
          <p:cNvPr id="19" name="Freeform 95"/>
          <p:cNvSpPr>
            <a:spLocks/>
          </p:cNvSpPr>
          <p:nvPr/>
        </p:nvSpPr>
        <p:spPr bwMode="auto">
          <a:xfrm flipH="1">
            <a:off x="24175" y="4188178"/>
            <a:ext cx="3583395" cy="2464659"/>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FFFFFF">
              <a:alpha val="18039"/>
            </a:srgbClr>
          </a:solidFill>
          <a:ln>
            <a:noFill/>
          </a:ln>
          <a:extLst/>
        </p:spPr>
        <p:txBody>
          <a:bodyPr vert="horz" wrap="square" lIns="89591" tIns="44797" rIns="89591" bIns="44797" numCol="1" anchor="t" anchorCtr="0" compatLnSpc="1">
            <a:prstTxWarp prst="textNoShape">
              <a:avLst/>
            </a:prstTxWarp>
          </a:bodyPr>
          <a:lstStyle/>
          <a:p>
            <a:pPr defTabSz="895812">
              <a:defRPr/>
            </a:pPr>
            <a:endParaRPr lang="en-US" sz="1537" kern="0" dirty="0">
              <a:solidFill>
                <a:srgbClr val="505050">
                  <a:lumMod val="95000"/>
                </a:srgbClr>
              </a:solidFill>
              <a:latin typeface="Segoe UI"/>
            </a:endParaRPr>
          </a:p>
        </p:txBody>
      </p:sp>
      <p:sp>
        <p:nvSpPr>
          <p:cNvPr id="32" name="TextBox 31"/>
          <p:cNvSpPr txBox="1"/>
          <p:nvPr/>
        </p:nvSpPr>
        <p:spPr>
          <a:xfrm>
            <a:off x="8130909" y="4031889"/>
            <a:ext cx="4060228" cy="1086061"/>
          </a:xfrm>
          <a:prstGeom prst="rect">
            <a:avLst/>
          </a:prstGeom>
          <a:solidFill>
            <a:schemeClr val="bg2">
              <a:lumMod val="50000"/>
              <a:alpha val="80000"/>
            </a:schemeClr>
          </a:solidFill>
        </p:spPr>
        <p:txBody>
          <a:bodyPr vert="horz" wrap="square" lIns="448149" tIns="268889" rIns="358519" bIns="268889" rtlCol="0" anchor="ctr" anchorCtr="0">
            <a:noAutofit/>
          </a:bodyPr>
          <a:lstStyle>
            <a:defPPr>
              <a:defRPr lang="en-US"/>
            </a:defPPr>
            <a:lvl1pPr defTabSz="951026">
              <a:lnSpc>
                <a:spcPct val="90000"/>
              </a:lnSpc>
              <a:spcAft>
                <a:spcPts val="400"/>
              </a:spcAft>
              <a:defRPr sz="2000" b="1">
                <a:gradFill>
                  <a:gsLst>
                    <a:gs pos="69912">
                      <a:srgbClr val="FFFFFF"/>
                    </a:gs>
                    <a:gs pos="43000">
                      <a:srgbClr val="FFFFFF"/>
                    </a:gs>
                  </a:gsLst>
                  <a:lin ang="5400000" scaled="0"/>
                </a:gradFill>
                <a:ea typeface="Segoe UI" pitchFamily="34" charset="0"/>
                <a:cs typeface="Segoe UI Semibold" panose="020B0702040204020203" pitchFamily="34" charset="0"/>
              </a:defRPr>
            </a:lvl1pPr>
          </a:lstStyle>
          <a:p>
            <a:pPr defTabSz="932112">
              <a:spcAft>
                <a:spcPts val="392"/>
              </a:spcAft>
              <a:defRPr/>
            </a:pPr>
            <a:r>
              <a:rPr lang="en-US" sz="2745" b="0" kern="0" dirty="0">
                <a:latin typeface="Segoe UI Semibold" panose="020B0702040204020203" pitchFamily="34" charset="0"/>
              </a:rPr>
              <a:t>Serverless</a:t>
            </a:r>
          </a:p>
        </p:txBody>
      </p:sp>
      <p:sp>
        <p:nvSpPr>
          <p:cNvPr id="20" name="Freeform 95"/>
          <p:cNvSpPr>
            <a:spLocks/>
          </p:cNvSpPr>
          <p:nvPr/>
        </p:nvSpPr>
        <p:spPr bwMode="auto">
          <a:xfrm flipH="1">
            <a:off x="7541149" y="4104363"/>
            <a:ext cx="4414611" cy="2634362"/>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FFFFFF">
              <a:alpha val="18039"/>
            </a:srgbClr>
          </a:solidFill>
          <a:ln>
            <a:noFill/>
          </a:ln>
          <a:extLst/>
        </p:spPr>
        <p:txBody>
          <a:bodyPr vert="horz" wrap="square" lIns="89591" tIns="44797" rIns="89591" bIns="44797" numCol="1" anchor="t" anchorCtr="0" compatLnSpc="1">
            <a:prstTxWarp prst="textNoShape">
              <a:avLst/>
            </a:prstTxWarp>
          </a:bodyPr>
          <a:lstStyle/>
          <a:p>
            <a:pPr defTabSz="895812">
              <a:defRPr/>
            </a:pPr>
            <a:endParaRPr lang="en-US" sz="1537" kern="0" dirty="0">
              <a:solidFill>
                <a:srgbClr val="505050">
                  <a:lumMod val="95000"/>
                </a:srgbClr>
              </a:solidFill>
              <a:latin typeface="Segoe UI"/>
            </a:endParaRPr>
          </a:p>
        </p:txBody>
      </p:sp>
      <p:sp>
        <p:nvSpPr>
          <p:cNvPr id="24" name="TextBox 23"/>
          <p:cNvSpPr txBox="1"/>
          <p:nvPr/>
        </p:nvSpPr>
        <p:spPr>
          <a:xfrm>
            <a:off x="4065887" y="4031891"/>
            <a:ext cx="4060228" cy="1086061"/>
          </a:xfrm>
          <a:prstGeom prst="rect">
            <a:avLst/>
          </a:prstGeom>
          <a:solidFill>
            <a:schemeClr val="bg2">
              <a:lumMod val="50000"/>
              <a:alpha val="80000"/>
            </a:schemeClr>
          </a:solidFill>
        </p:spPr>
        <p:txBody>
          <a:bodyPr vert="horz" wrap="square" lIns="448149" tIns="268889" rIns="358519" bIns="268889" rtlCol="0" anchor="ctr" anchorCtr="0">
            <a:noAutofit/>
          </a:bodyPr>
          <a:lstStyle>
            <a:defPPr>
              <a:defRPr lang="en-US"/>
            </a:defPPr>
            <a:lvl1pPr defTabSz="951026">
              <a:lnSpc>
                <a:spcPct val="90000"/>
              </a:lnSpc>
              <a:spcAft>
                <a:spcPts val="400"/>
              </a:spcAft>
              <a:defRPr sz="2000" b="1">
                <a:gradFill>
                  <a:gsLst>
                    <a:gs pos="69912">
                      <a:srgbClr val="FFFFFF"/>
                    </a:gs>
                    <a:gs pos="43000">
                      <a:srgbClr val="FFFFFF"/>
                    </a:gs>
                  </a:gsLst>
                  <a:lin ang="5400000" scaled="0"/>
                </a:gradFill>
                <a:ea typeface="Segoe UI" pitchFamily="34" charset="0"/>
                <a:cs typeface="Segoe UI Semibold" panose="020B0702040204020203" pitchFamily="34" charset="0"/>
              </a:defRPr>
            </a:lvl1pPr>
          </a:lstStyle>
          <a:p>
            <a:pPr defTabSz="932112">
              <a:spcAft>
                <a:spcPts val="392"/>
              </a:spcAft>
              <a:defRPr/>
            </a:pPr>
            <a:r>
              <a:rPr lang="en-US" sz="2745" b="0" kern="0" dirty="0">
                <a:latin typeface="Segoe UI Semibold" panose="020B0702040204020203" pitchFamily="34" charset="0"/>
              </a:rPr>
              <a:t>PaaS</a:t>
            </a:r>
          </a:p>
        </p:txBody>
      </p:sp>
      <p:sp>
        <p:nvSpPr>
          <p:cNvPr id="18" name="TextBox 17"/>
          <p:cNvSpPr txBox="1"/>
          <p:nvPr/>
        </p:nvSpPr>
        <p:spPr>
          <a:xfrm>
            <a:off x="866" y="4031891"/>
            <a:ext cx="4060228" cy="1086061"/>
          </a:xfrm>
          <a:prstGeom prst="rect">
            <a:avLst/>
          </a:prstGeom>
          <a:solidFill>
            <a:schemeClr val="bg2">
              <a:lumMod val="50000"/>
              <a:alpha val="80000"/>
            </a:schemeClr>
          </a:solidFill>
        </p:spPr>
        <p:txBody>
          <a:bodyPr vert="horz" wrap="square" lIns="448149" tIns="268889" rIns="358519" bIns="268889" rtlCol="0" anchor="ctr" anchorCtr="0">
            <a:noAutofit/>
          </a:bodyPr>
          <a:lstStyle>
            <a:defPPr>
              <a:defRPr lang="en-US"/>
            </a:defPPr>
            <a:lvl1pPr defTabSz="951026">
              <a:lnSpc>
                <a:spcPct val="90000"/>
              </a:lnSpc>
              <a:spcAft>
                <a:spcPts val="400"/>
              </a:spcAft>
              <a:defRPr sz="2000" b="1">
                <a:gradFill>
                  <a:gsLst>
                    <a:gs pos="69912">
                      <a:srgbClr val="FFFFFF"/>
                    </a:gs>
                    <a:gs pos="43000">
                      <a:srgbClr val="FFFFFF"/>
                    </a:gs>
                  </a:gsLst>
                  <a:lin ang="5400000" scaled="0"/>
                </a:gradFill>
                <a:ea typeface="Segoe UI" pitchFamily="34" charset="0"/>
                <a:cs typeface="Segoe UI Semibold" panose="020B0702040204020203" pitchFamily="34" charset="0"/>
              </a:defRPr>
            </a:lvl1pPr>
          </a:lstStyle>
          <a:p>
            <a:pPr defTabSz="932112">
              <a:spcAft>
                <a:spcPts val="392"/>
              </a:spcAft>
              <a:defRPr/>
            </a:pPr>
            <a:r>
              <a:rPr lang="en-US" sz="2745" b="0" kern="0" dirty="0">
                <a:latin typeface="Segoe UI Semibold" panose="020B0702040204020203" pitchFamily="34" charset="0"/>
              </a:rPr>
              <a:t>IaaS</a:t>
            </a:r>
          </a:p>
        </p:txBody>
      </p:sp>
      <p:cxnSp>
        <p:nvCxnSpPr>
          <p:cNvPr id="35" name="Straight Connector 34"/>
          <p:cNvCxnSpPr/>
          <p:nvPr/>
        </p:nvCxnSpPr>
        <p:spPr>
          <a:xfrm>
            <a:off x="8127713" y="1190887"/>
            <a:ext cx="12401" cy="3925422"/>
          </a:xfrm>
          <a:prstGeom prst="line">
            <a:avLst/>
          </a:prstGeom>
          <a:ln w="28575">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4064289" y="1188258"/>
            <a:ext cx="0" cy="3938459"/>
          </a:xfrm>
          <a:prstGeom prst="line">
            <a:avLst/>
          </a:prstGeom>
          <a:ln w="28575">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3" name="Mask top"/>
          <p:cNvSpPr/>
          <p:nvPr/>
        </p:nvSpPr>
        <p:spPr bwMode="auto">
          <a:xfrm>
            <a:off x="865" y="974"/>
            <a:ext cx="12316968" cy="1187283"/>
          </a:xfrm>
          <a:prstGeom prst="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kern="0" dirty="0">
              <a:gradFill>
                <a:gsLst>
                  <a:gs pos="0">
                    <a:srgbClr val="FFFFFF"/>
                  </a:gs>
                  <a:gs pos="100000">
                    <a:srgbClr val="FFFFFF"/>
                  </a:gs>
                </a:gsLst>
                <a:lin ang="5400000" scaled="0"/>
              </a:gradFill>
              <a:latin typeface="Segoe UI"/>
            </a:endParaRPr>
          </a:p>
        </p:txBody>
      </p:sp>
      <p:sp>
        <p:nvSpPr>
          <p:cNvPr id="2" name="Title 1"/>
          <p:cNvSpPr>
            <a:spLocks noGrp="1"/>
          </p:cNvSpPr>
          <p:nvPr>
            <p:ph type="title" idx="4294967295"/>
          </p:nvPr>
        </p:nvSpPr>
        <p:spPr>
          <a:xfrm>
            <a:off x="536575" y="355600"/>
            <a:ext cx="11655425" cy="898525"/>
          </a:xfrm>
        </p:spPr>
        <p:txBody>
          <a:bodyPr/>
          <a:lstStyle/>
          <a:p>
            <a:r>
              <a:rPr lang="en-US">
                <a:solidFill>
                  <a:schemeClr val="tx1"/>
                </a:solidFill>
              </a:rPr>
              <a:t>Azure Compute Options</a:t>
            </a:r>
            <a:endParaRPr lang="en-US" dirty="0">
              <a:solidFill>
                <a:schemeClr val="tx1"/>
              </a:solidFill>
            </a:endParaRPr>
          </a:p>
        </p:txBody>
      </p:sp>
      <p:sp>
        <p:nvSpPr>
          <p:cNvPr id="21" name="TextBox 20"/>
          <p:cNvSpPr txBox="1"/>
          <p:nvPr/>
        </p:nvSpPr>
        <p:spPr>
          <a:xfrm>
            <a:off x="7834" y="5117699"/>
            <a:ext cx="4060228" cy="1357691"/>
          </a:xfrm>
          <a:prstGeom prst="rect">
            <a:avLst/>
          </a:prstGeom>
        </p:spPr>
        <p:txBody>
          <a:bodyPr vert="horz" wrap="square" lIns="448149" tIns="268889" rIns="448149" bIns="268889" rtlCol="0" anchor="t">
            <a:spAutoFit/>
          </a:bodyPr>
          <a:lstStyle>
            <a:defPPr>
              <a:defRPr lang="en-US"/>
            </a:defPPr>
            <a:lvl1pPr defTabSz="932563">
              <a:lnSpc>
                <a:spcPct val="90000"/>
              </a:lnSpc>
              <a:spcBef>
                <a:spcPts val="1200"/>
              </a:spcBef>
              <a:defRPr sz="1600">
                <a:gradFill>
                  <a:gsLst>
                    <a:gs pos="16832">
                      <a:srgbClr val="282828"/>
                    </a:gs>
                    <a:gs pos="63366">
                      <a:srgbClr val="282828"/>
                    </a:gs>
                  </a:gsLst>
                  <a:lin ang="5400000" scaled="0"/>
                </a:gradFill>
                <a:ea typeface="Segoe UI" pitchFamily="34" charset="0"/>
                <a:cs typeface="Segoe UI Semibold" panose="020B0702040204020203" pitchFamily="34" charset="0"/>
              </a:defRPr>
            </a:lvl1pPr>
          </a:lstStyle>
          <a:p>
            <a:pPr defTabSz="914016">
              <a:spcBef>
                <a:spcPts val="1175"/>
              </a:spcBef>
              <a:defRPr/>
            </a:pPr>
            <a:r>
              <a:rPr lang="en-US" sz="1961" kern="0" dirty="0">
                <a:solidFill>
                  <a:srgbClr val="FFFFFF"/>
                </a:solidFill>
                <a:latin typeface="Segoe UI"/>
              </a:rPr>
              <a:t>Azure Virtual Machines</a:t>
            </a:r>
            <a:br>
              <a:rPr lang="en-US" sz="1961" kern="0" dirty="0">
                <a:solidFill>
                  <a:srgbClr val="FFFFFF"/>
                </a:solidFill>
                <a:latin typeface="Segoe UI"/>
              </a:rPr>
            </a:br>
            <a:r>
              <a:rPr lang="en-US" sz="1961" kern="0" dirty="0">
                <a:solidFill>
                  <a:srgbClr val="FFFFFF"/>
                </a:solidFill>
                <a:latin typeface="Segoe UI"/>
              </a:rPr>
              <a:t>VM Scale sets</a:t>
            </a:r>
            <a:br>
              <a:rPr lang="en-US" sz="1961" kern="0" dirty="0">
                <a:solidFill>
                  <a:srgbClr val="FFFFFF"/>
                </a:solidFill>
                <a:latin typeface="Segoe UI"/>
              </a:rPr>
            </a:br>
            <a:r>
              <a:rPr lang="en-US" sz="1961" kern="0" dirty="0">
                <a:solidFill>
                  <a:srgbClr val="FFFFFF"/>
                </a:solidFill>
                <a:latin typeface="Segoe UI"/>
              </a:rPr>
              <a:t>Azure Container Service </a:t>
            </a:r>
          </a:p>
        </p:txBody>
      </p:sp>
      <p:sp>
        <p:nvSpPr>
          <p:cNvPr id="41" name="TextBox 40"/>
          <p:cNvSpPr txBox="1"/>
          <p:nvPr/>
        </p:nvSpPr>
        <p:spPr>
          <a:xfrm>
            <a:off x="4064289" y="5126716"/>
            <a:ext cx="4060228" cy="1357691"/>
          </a:xfrm>
          <a:prstGeom prst="rect">
            <a:avLst/>
          </a:prstGeom>
        </p:spPr>
        <p:txBody>
          <a:bodyPr vert="horz" wrap="square" lIns="448149" tIns="268889" rIns="448149" bIns="268889" rtlCol="0" anchor="t">
            <a:spAutoFit/>
          </a:bodyPr>
          <a:lstStyle>
            <a:defPPr>
              <a:defRPr lang="en-US"/>
            </a:defPPr>
            <a:lvl1pPr defTabSz="932563">
              <a:lnSpc>
                <a:spcPct val="90000"/>
              </a:lnSpc>
              <a:spcBef>
                <a:spcPts val="1200"/>
              </a:spcBef>
              <a:defRPr sz="1600">
                <a:gradFill>
                  <a:gsLst>
                    <a:gs pos="16832">
                      <a:srgbClr val="282828"/>
                    </a:gs>
                    <a:gs pos="63366">
                      <a:srgbClr val="282828"/>
                    </a:gs>
                  </a:gsLst>
                  <a:lin ang="5400000" scaled="0"/>
                </a:gradFill>
                <a:ea typeface="Segoe UI" pitchFamily="34" charset="0"/>
                <a:cs typeface="Segoe UI Semibold" panose="020B0702040204020203" pitchFamily="34" charset="0"/>
              </a:defRPr>
            </a:lvl1pPr>
          </a:lstStyle>
          <a:p>
            <a:pPr defTabSz="914016">
              <a:spcBef>
                <a:spcPts val="1175"/>
              </a:spcBef>
              <a:defRPr/>
            </a:pPr>
            <a:r>
              <a:rPr lang="en-US" sz="1961" kern="0" dirty="0">
                <a:solidFill>
                  <a:srgbClr val="FFFFFF"/>
                </a:solidFill>
                <a:latin typeface="Segoe UI"/>
              </a:rPr>
              <a:t>Azure App Service</a:t>
            </a:r>
            <a:br>
              <a:rPr lang="en-US" sz="1961" kern="0" dirty="0">
                <a:solidFill>
                  <a:srgbClr val="FFFFFF"/>
                </a:solidFill>
                <a:latin typeface="Segoe UI"/>
              </a:rPr>
            </a:br>
            <a:r>
              <a:rPr lang="en-US" sz="1961" kern="0" dirty="0" err="1">
                <a:solidFill>
                  <a:srgbClr val="FFFFFF"/>
                </a:solidFill>
                <a:latin typeface="Segoe UI"/>
              </a:rPr>
              <a:t>Service</a:t>
            </a:r>
            <a:r>
              <a:rPr lang="en-US" sz="1961" kern="0" dirty="0">
                <a:solidFill>
                  <a:srgbClr val="FFFFFF"/>
                </a:solidFill>
                <a:latin typeface="Segoe UI"/>
              </a:rPr>
              <a:t> Fabric </a:t>
            </a:r>
            <a:r>
              <a:rPr lang="en-US" sz="1400" i="1" kern="0" dirty="0">
                <a:solidFill>
                  <a:srgbClr val="FFFFFF"/>
                </a:solidFill>
                <a:latin typeface="Segoe UI"/>
              </a:rPr>
              <a:t>(sort of)</a:t>
            </a:r>
            <a:br>
              <a:rPr lang="en-US" sz="1961" kern="0" dirty="0">
                <a:solidFill>
                  <a:srgbClr val="FFFFFF"/>
                </a:solidFill>
                <a:latin typeface="Segoe UI"/>
              </a:rPr>
            </a:br>
            <a:r>
              <a:rPr lang="en-US" sz="1961" kern="0" dirty="0">
                <a:solidFill>
                  <a:srgbClr val="FFFFFF"/>
                </a:solidFill>
                <a:latin typeface="Segoe UI"/>
              </a:rPr>
              <a:t>Azure Batch</a:t>
            </a:r>
          </a:p>
        </p:txBody>
      </p:sp>
      <p:sp>
        <p:nvSpPr>
          <p:cNvPr id="34" name="TextBox 33"/>
          <p:cNvSpPr txBox="1"/>
          <p:nvPr/>
        </p:nvSpPr>
        <p:spPr>
          <a:xfrm>
            <a:off x="8078730" y="5126714"/>
            <a:ext cx="4060228" cy="1780108"/>
          </a:xfrm>
          <a:prstGeom prst="rect">
            <a:avLst/>
          </a:prstGeom>
        </p:spPr>
        <p:txBody>
          <a:bodyPr vert="horz" wrap="square" lIns="448149" tIns="268889" rIns="448149" bIns="268889" rtlCol="0" anchor="t">
            <a:spAutoFit/>
          </a:bodyPr>
          <a:lstStyle>
            <a:defPPr>
              <a:defRPr lang="en-US"/>
            </a:defPPr>
            <a:lvl1pPr defTabSz="932563">
              <a:lnSpc>
                <a:spcPct val="90000"/>
              </a:lnSpc>
              <a:spcBef>
                <a:spcPts val="1200"/>
              </a:spcBef>
              <a:defRPr sz="1600">
                <a:gradFill>
                  <a:gsLst>
                    <a:gs pos="16832">
                      <a:srgbClr val="282828"/>
                    </a:gs>
                    <a:gs pos="63366">
                      <a:srgbClr val="282828"/>
                    </a:gs>
                  </a:gsLst>
                  <a:lin ang="5400000" scaled="0"/>
                </a:gradFill>
                <a:ea typeface="Segoe UI" pitchFamily="34" charset="0"/>
                <a:cs typeface="Segoe UI Semibold" panose="020B0702040204020203" pitchFamily="34" charset="0"/>
              </a:defRPr>
            </a:lvl1pPr>
          </a:lstStyle>
          <a:p>
            <a:pPr defTabSz="914016">
              <a:spcBef>
                <a:spcPts val="1175"/>
              </a:spcBef>
              <a:defRPr/>
            </a:pPr>
            <a:r>
              <a:rPr lang="en-US" sz="1961" kern="0" dirty="0">
                <a:solidFill>
                  <a:srgbClr val="FFFFFF"/>
                </a:solidFill>
                <a:latin typeface="Segoe UI"/>
              </a:rPr>
              <a:t>Azure Functions</a:t>
            </a:r>
            <a:br>
              <a:rPr lang="en-US" sz="1961" kern="0" dirty="0">
                <a:solidFill>
                  <a:srgbClr val="FFFFFF"/>
                </a:solidFill>
                <a:latin typeface="Segoe UI"/>
              </a:rPr>
            </a:br>
            <a:r>
              <a:rPr lang="en-US" sz="1961" kern="0" dirty="0">
                <a:solidFill>
                  <a:srgbClr val="FFFFFF"/>
                </a:solidFill>
                <a:latin typeface="Segoe UI"/>
              </a:rPr>
              <a:t>Logic Apps</a:t>
            </a:r>
            <a:br>
              <a:rPr lang="en-US" sz="1961" kern="0" dirty="0">
                <a:solidFill>
                  <a:srgbClr val="FFFFFF"/>
                </a:solidFill>
                <a:latin typeface="Segoe UI"/>
              </a:rPr>
            </a:br>
            <a:r>
              <a:rPr lang="en-US" sz="1961" kern="0" dirty="0">
                <a:solidFill>
                  <a:srgbClr val="FFFFFF"/>
                </a:solidFill>
                <a:latin typeface="Segoe UI"/>
              </a:rPr>
              <a:t>Event Grid</a:t>
            </a:r>
          </a:p>
          <a:p>
            <a:pPr defTabSz="914016">
              <a:spcBef>
                <a:spcPts val="1175"/>
              </a:spcBef>
              <a:defRPr/>
            </a:pPr>
            <a:endParaRPr lang="en-US" sz="1961" kern="0" dirty="0">
              <a:solidFill>
                <a:srgbClr val="FFFFFF"/>
              </a:solidFill>
              <a:latin typeface="Segoe UI"/>
            </a:endParaRPr>
          </a:p>
        </p:txBody>
      </p:sp>
      <p:pic>
        <p:nvPicPr>
          <p:cNvPr id="2050" name="Picture 2" descr="Image result for Azure VM">
            <a:extLst>
              <a:ext uri="{FF2B5EF4-FFF2-40B4-BE49-F238E27FC236}">
                <a16:creationId xmlns:a16="http://schemas.microsoft.com/office/drawing/2014/main" id="{65A671F8-F586-4014-AA08-6EA40AF063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660" y="1293387"/>
            <a:ext cx="1508122" cy="150812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azure container services">
            <a:extLst>
              <a:ext uri="{FF2B5EF4-FFF2-40B4-BE49-F238E27FC236}">
                <a16:creationId xmlns:a16="http://schemas.microsoft.com/office/drawing/2014/main" id="{7DC2D3F4-001E-4619-9683-F7895919441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93586" y="1903414"/>
            <a:ext cx="2156409" cy="2002669"/>
          </a:xfrm>
          <a:prstGeom prst="rect">
            <a:avLst/>
          </a:prstGeom>
          <a:noFill/>
          <a:extLst>
            <a:ext uri="{909E8E84-426E-40DD-AFC4-6F175D3DCCD1}">
              <a14:hiddenFill xmlns:a14="http://schemas.microsoft.com/office/drawing/2010/main">
                <a:solidFill>
                  <a:srgbClr val="FFFFFF"/>
                </a:solidFill>
              </a14:hiddenFill>
            </a:ext>
          </a:extLst>
        </p:spPr>
      </p:pic>
      <p:sp>
        <p:nvSpPr>
          <p:cNvPr id="28" name="Rectangle 27">
            <a:extLst>
              <a:ext uri="{FF2B5EF4-FFF2-40B4-BE49-F238E27FC236}">
                <a16:creationId xmlns:a16="http://schemas.microsoft.com/office/drawing/2014/main" id="{F2BC353C-22A2-4886-9039-84FE95DAEA9B}"/>
              </a:ext>
            </a:extLst>
          </p:cNvPr>
          <p:cNvSpPr/>
          <p:nvPr/>
        </p:nvSpPr>
        <p:spPr bwMode="auto">
          <a:xfrm>
            <a:off x="4092789" y="1188548"/>
            <a:ext cx="4013316" cy="2841264"/>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latin typeface="Segoe UI"/>
            </a:endParaRPr>
          </a:p>
        </p:txBody>
      </p:sp>
      <p:sp>
        <p:nvSpPr>
          <p:cNvPr id="29" name="Rectangle 28">
            <a:extLst>
              <a:ext uri="{FF2B5EF4-FFF2-40B4-BE49-F238E27FC236}">
                <a16:creationId xmlns:a16="http://schemas.microsoft.com/office/drawing/2014/main" id="{18951ADA-81C6-4A61-B743-CF440A6060E0}"/>
              </a:ext>
            </a:extLst>
          </p:cNvPr>
          <p:cNvSpPr/>
          <p:nvPr/>
        </p:nvSpPr>
        <p:spPr bwMode="auto">
          <a:xfrm>
            <a:off x="8157755" y="1187637"/>
            <a:ext cx="4013316" cy="2841264"/>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latin typeface="Segoe UI"/>
            </a:endParaRPr>
          </a:p>
        </p:txBody>
      </p:sp>
      <p:pic>
        <p:nvPicPr>
          <p:cNvPr id="2058" name="Picture 10" descr="Image result for azure batch">
            <a:extLst>
              <a:ext uri="{FF2B5EF4-FFF2-40B4-BE49-F238E27FC236}">
                <a16:creationId xmlns:a16="http://schemas.microsoft.com/office/drawing/2014/main" id="{D04BF7C4-2E81-4C41-A561-4DEB8D61F15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64925" y="1259585"/>
            <a:ext cx="1541923" cy="1541923"/>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Image result for azure app service">
            <a:extLst>
              <a:ext uri="{FF2B5EF4-FFF2-40B4-BE49-F238E27FC236}">
                <a16:creationId xmlns:a16="http://schemas.microsoft.com/office/drawing/2014/main" id="{A1B216AB-F64C-4D35-BD27-44F61C0C80F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a:stretch/>
        </p:blipFill>
        <p:spPr bwMode="auto">
          <a:xfrm>
            <a:off x="5595114" y="2574046"/>
            <a:ext cx="1292681" cy="1296289"/>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Related image">
            <a:extLst>
              <a:ext uri="{FF2B5EF4-FFF2-40B4-BE49-F238E27FC236}">
                <a16:creationId xmlns:a16="http://schemas.microsoft.com/office/drawing/2014/main" id="{FD2B8864-2D4D-4AE3-8A1C-E0E5FDFD00D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306243" y="1261773"/>
            <a:ext cx="1552877" cy="1552877"/>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Image result for azure logic apps">
            <a:extLst>
              <a:ext uri="{FF2B5EF4-FFF2-40B4-BE49-F238E27FC236}">
                <a16:creationId xmlns:a16="http://schemas.microsoft.com/office/drawing/2014/main" id="{295EF5D3-0172-4C11-B12C-57A8CF5A974F}"/>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a:stretch/>
        </p:blipFill>
        <p:spPr bwMode="auto">
          <a:xfrm>
            <a:off x="10073645" y="2456610"/>
            <a:ext cx="2002332" cy="1531162"/>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See the source image">
            <a:extLst>
              <a:ext uri="{FF2B5EF4-FFF2-40B4-BE49-F238E27FC236}">
                <a16:creationId xmlns:a16="http://schemas.microsoft.com/office/drawing/2014/main" id="{1B3CB6AD-DBBD-4334-BEB3-4395505EB7E2}"/>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21166" r="20646"/>
          <a:stretch/>
        </p:blipFill>
        <p:spPr bwMode="auto">
          <a:xfrm>
            <a:off x="4211058" y="1204943"/>
            <a:ext cx="1520293" cy="13670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8179520"/>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FB552E5-3754-46B5-950A-DE55886F47C9}"/>
              </a:ext>
            </a:extLst>
          </p:cNvPr>
          <p:cNvSpPr/>
          <p:nvPr/>
        </p:nvSpPr>
        <p:spPr bwMode="auto">
          <a:xfrm>
            <a:off x="1" y="1188257"/>
            <a:ext cx="4062569" cy="2841264"/>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latin typeface="Segoe UI"/>
            </a:endParaRPr>
          </a:p>
        </p:txBody>
      </p:sp>
      <p:sp>
        <p:nvSpPr>
          <p:cNvPr id="32" name="TextBox 31"/>
          <p:cNvSpPr txBox="1"/>
          <p:nvPr/>
        </p:nvSpPr>
        <p:spPr>
          <a:xfrm>
            <a:off x="8130909" y="4031889"/>
            <a:ext cx="4060228" cy="1086061"/>
          </a:xfrm>
          <a:prstGeom prst="rect">
            <a:avLst/>
          </a:prstGeom>
          <a:solidFill>
            <a:schemeClr val="bg2">
              <a:lumMod val="50000"/>
              <a:alpha val="80000"/>
            </a:schemeClr>
          </a:solidFill>
        </p:spPr>
        <p:txBody>
          <a:bodyPr vert="horz" wrap="square" lIns="448149" tIns="268889" rIns="358519" bIns="268889" rtlCol="0" anchor="ctr" anchorCtr="0">
            <a:noAutofit/>
          </a:bodyPr>
          <a:lstStyle>
            <a:defPPr>
              <a:defRPr lang="en-US"/>
            </a:defPPr>
            <a:lvl1pPr defTabSz="951026">
              <a:lnSpc>
                <a:spcPct val="90000"/>
              </a:lnSpc>
              <a:spcAft>
                <a:spcPts val="400"/>
              </a:spcAft>
              <a:defRPr sz="2000" b="1">
                <a:gradFill>
                  <a:gsLst>
                    <a:gs pos="69912">
                      <a:srgbClr val="FFFFFF"/>
                    </a:gs>
                    <a:gs pos="43000">
                      <a:srgbClr val="FFFFFF"/>
                    </a:gs>
                  </a:gsLst>
                  <a:lin ang="5400000" scaled="0"/>
                </a:gradFill>
                <a:ea typeface="Segoe UI" pitchFamily="34" charset="0"/>
                <a:cs typeface="Segoe UI Semibold" panose="020B0702040204020203" pitchFamily="34" charset="0"/>
              </a:defRPr>
            </a:lvl1pPr>
          </a:lstStyle>
          <a:p>
            <a:pPr defTabSz="932112">
              <a:spcAft>
                <a:spcPts val="392"/>
              </a:spcAft>
              <a:defRPr/>
            </a:pPr>
            <a:r>
              <a:rPr lang="en-US" sz="2745" b="0" kern="0" dirty="0">
                <a:latin typeface="Segoe UI Semibold" panose="020B0702040204020203" pitchFamily="34" charset="0"/>
              </a:rPr>
              <a:t>Serverless</a:t>
            </a:r>
          </a:p>
        </p:txBody>
      </p:sp>
      <p:sp>
        <p:nvSpPr>
          <p:cNvPr id="24" name="TextBox 23"/>
          <p:cNvSpPr txBox="1"/>
          <p:nvPr/>
        </p:nvSpPr>
        <p:spPr>
          <a:xfrm>
            <a:off x="4065887" y="4031891"/>
            <a:ext cx="4060228" cy="1086061"/>
          </a:xfrm>
          <a:prstGeom prst="rect">
            <a:avLst/>
          </a:prstGeom>
          <a:solidFill>
            <a:schemeClr val="bg2">
              <a:lumMod val="50000"/>
              <a:alpha val="80000"/>
            </a:schemeClr>
          </a:solidFill>
        </p:spPr>
        <p:txBody>
          <a:bodyPr vert="horz" wrap="square" lIns="448149" tIns="268889" rIns="358519" bIns="268889" rtlCol="0" anchor="ctr" anchorCtr="0">
            <a:noAutofit/>
          </a:bodyPr>
          <a:lstStyle>
            <a:defPPr>
              <a:defRPr lang="en-US"/>
            </a:defPPr>
            <a:lvl1pPr defTabSz="951026">
              <a:lnSpc>
                <a:spcPct val="90000"/>
              </a:lnSpc>
              <a:spcAft>
                <a:spcPts val="400"/>
              </a:spcAft>
              <a:defRPr sz="2000" b="1">
                <a:gradFill>
                  <a:gsLst>
                    <a:gs pos="69912">
                      <a:srgbClr val="FFFFFF"/>
                    </a:gs>
                    <a:gs pos="43000">
                      <a:srgbClr val="FFFFFF"/>
                    </a:gs>
                  </a:gsLst>
                  <a:lin ang="5400000" scaled="0"/>
                </a:gradFill>
                <a:ea typeface="Segoe UI" pitchFamily="34" charset="0"/>
                <a:cs typeface="Segoe UI Semibold" panose="020B0702040204020203" pitchFamily="34" charset="0"/>
              </a:defRPr>
            </a:lvl1pPr>
          </a:lstStyle>
          <a:p>
            <a:pPr defTabSz="932112">
              <a:spcAft>
                <a:spcPts val="392"/>
              </a:spcAft>
              <a:defRPr/>
            </a:pPr>
            <a:r>
              <a:rPr lang="en-US" sz="2745" b="0" kern="0" dirty="0">
                <a:latin typeface="Segoe UI Semibold" panose="020B0702040204020203" pitchFamily="34" charset="0"/>
              </a:rPr>
              <a:t>PaaS</a:t>
            </a:r>
          </a:p>
        </p:txBody>
      </p:sp>
      <p:sp>
        <p:nvSpPr>
          <p:cNvPr id="18" name="TextBox 17"/>
          <p:cNvSpPr txBox="1"/>
          <p:nvPr/>
        </p:nvSpPr>
        <p:spPr>
          <a:xfrm>
            <a:off x="866" y="4031891"/>
            <a:ext cx="4060228" cy="1086061"/>
          </a:xfrm>
          <a:prstGeom prst="rect">
            <a:avLst/>
          </a:prstGeom>
          <a:solidFill>
            <a:schemeClr val="bg2">
              <a:lumMod val="50000"/>
              <a:alpha val="80000"/>
            </a:schemeClr>
          </a:solidFill>
        </p:spPr>
        <p:txBody>
          <a:bodyPr vert="horz" wrap="square" lIns="448149" tIns="268889" rIns="358519" bIns="268889" rtlCol="0" anchor="ctr" anchorCtr="0">
            <a:noAutofit/>
          </a:bodyPr>
          <a:lstStyle>
            <a:defPPr>
              <a:defRPr lang="en-US"/>
            </a:defPPr>
            <a:lvl1pPr defTabSz="951026">
              <a:lnSpc>
                <a:spcPct val="90000"/>
              </a:lnSpc>
              <a:spcAft>
                <a:spcPts val="400"/>
              </a:spcAft>
              <a:defRPr sz="2000" b="1">
                <a:gradFill>
                  <a:gsLst>
                    <a:gs pos="69912">
                      <a:srgbClr val="FFFFFF"/>
                    </a:gs>
                    <a:gs pos="43000">
                      <a:srgbClr val="FFFFFF"/>
                    </a:gs>
                  </a:gsLst>
                  <a:lin ang="5400000" scaled="0"/>
                </a:gradFill>
                <a:ea typeface="Segoe UI" pitchFamily="34" charset="0"/>
                <a:cs typeface="Segoe UI Semibold" panose="020B0702040204020203" pitchFamily="34" charset="0"/>
              </a:defRPr>
            </a:lvl1pPr>
          </a:lstStyle>
          <a:p>
            <a:pPr defTabSz="932112">
              <a:spcAft>
                <a:spcPts val="392"/>
              </a:spcAft>
              <a:defRPr/>
            </a:pPr>
            <a:r>
              <a:rPr lang="en-US" sz="2745" b="0" kern="0" dirty="0">
                <a:latin typeface="Segoe UI Semibold" panose="020B0702040204020203" pitchFamily="34" charset="0"/>
              </a:rPr>
              <a:t>IaaS</a:t>
            </a:r>
          </a:p>
        </p:txBody>
      </p:sp>
      <p:cxnSp>
        <p:nvCxnSpPr>
          <p:cNvPr id="35" name="Straight Connector 34"/>
          <p:cNvCxnSpPr/>
          <p:nvPr/>
        </p:nvCxnSpPr>
        <p:spPr>
          <a:xfrm>
            <a:off x="8127713" y="1190887"/>
            <a:ext cx="12401" cy="3925422"/>
          </a:xfrm>
          <a:prstGeom prst="line">
            <a:avLst/>
          </a:prstGeom>
          <a:ln w="28575">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4064289" y="1188258"/>
            <a:ext cx="0" cy="3938459"/>
          </a:xfrm>
          <a:prstGeom prst="line">
            <a:avLst/>
          </a:prstGeom>
          <a:ln w="28575">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3" name="Mask top"/>
          <p:cNvSpPr/>
          <p:nvPr/>
        </p:nvSpPr>
        <p:spPr bwMode="auto">
          <a:xfrm>
            <a:off x="865" y="974"/>
            <a:ext cx="12316968" cy="1187283"/>
          </a:xfrm>
          <a:prstGeom prst="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kern="0" dirty="0">
              <a:gradFill>
                <a:gsLst>
                  <a:gs pos="0">
                    <a:srgbClr val="FFFFFF"/>
                  </a:gs>
                  <a:gs pos="100000">
                    <a:srgbClr val="FFFFFF"/>
                  </a:gs>
                </a:gsLst>
                <a:lin ang="5400000" scaled="0"/>
              </a:gradFill>
              <a:latin typeface="Segoe UI"/>
            </a:endParaRPr>
          </a:p>
        </p:txBody>
      </p:sp>
      <p:sp>
        <p:nvSpPr>
          <p:cNvPr id="2" name="Title 1"/>
          <p:cNvSpPr>
            <a:spLocks noGrp="1"/>
          </p:cNvSpPr>
          <p:nvPr>
            <p:ph type="title" idx="4294967295"/>
          </p:nvPr>
        </p:nvSpPr>
        <p:spPr>
          <a:xfrm>
            <a:off x="536575" y="355600"/>
            <a:ext cx="11655425" cy="898525"/>
          </a:xfrm>
        </p:spPr>
        <p:txBody>
          <a:bodyPr/>
          <a:lstStyle/>
          <a:p>
            <a:r>
              <a:rPr lang="en-US">
                <a:solidFill>
                  <a:schemeClr val="tx1"/>
                </a:solidFill>
              </a:rPr>
              <a:t>Azure Compute Options</a:t>
            </a:r>
            <a:endParaRPr lang="en-US" dirty="0">
              <a:solidFill>
                <a:schemeClr val="tx1"/>
              </a:solidFill>
            </a:endParaRPr>
          </a:p>
        </p:txBody>
      </p:sp>
      <p:pic>
        <p:nvPicPr>
          <p:cNvPr id="2050" name="Picture 2" descr="Image result for Azure VM">
            <a:extLst>
              <a:ext uri="{FF2B5EF4-FFF2-40B4-BE49-F238E27FC236}">
                <a16:creationId xmlns:a16="http://schemas.microsoft.com/office/drawing/2014/main" id="{65A671F8-F586-4014-AA08-6EA40AF063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660" y="1293387"/>
            <a:ext cx="1508122" cy="150812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azure container services">
            <a:extLst>
              <a:ext uri="{FF2B5EF4-FFF2-40B4-BE49-F238E27FC236}">
                <a16:creationId xmlns:a16="http://schemas.microsoft.com/office/drawing/2014/main" id="{7DC2D3F4-001E-4619-9683-F7895919441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93586" y="1903414"/>
            <a:ext cx="2156409" cy="2002669"/>
          </a:xfrm>
          <a:prstGeom prst="rect">
            <a:avLst/>
          </a:prstGeom>
          <a:noFill/>
          <a:extLst>
            <a:ext uri="{909E8E84-426E-40DD-AFC4-6F175D3DCCD1}">
              <a14:hiddenFill xmlns:a14="http://schemas.microsoft.com/office/drawing/2010/main">
                <a:solidFill>
                  <a:srgbClr val="FFFFFF"/>
                </a:solidFill>
              </a14:hiddenFill>
            </a:ext>
          </a:extLst>
        </p:spPr>
      </p:pic>
      <p:sp>
        <p:nvSpPr>
          <p:cNvPr id="28" name="Rectangle 27">
            <a:extLst>
              <a:ext uri="{FF2B5EF4-FFF2-40B4-BE49-F238E27FC236}">
                <a16:creationId xmlns:a16="http://schemas.microsoft.com/office/drawing/2014/main" id="{F2BC353C-22A2-4886-9039-84FE95DAEA9B}"/>
              </a:ext>
            </a:extLst>
          </p:cNvPr>
          <p:cNvSpPr/>
          <p:nvPr/>
        </p:nvSpPr>
        <p:spPr bwMode="auto">
          <a:xfrm>
            <a:off x="4092789" y="1188548"/>
            <a:ext cx="4013316" cy="2841264"/>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latin typeface="Segoe UI"/>
            </a:endParaRPr>
          </a:p>
        </p:txBody>
      </p:sp>
      <p:sp>
        <p:nvSpPr>
          <p:cNvPr id="29" name="Rectangle 28">
            <a:extLst>
              <a:ext uri="{FF2B5EF4-FFF2-40B4-BE49-F238E27FC236}">
                <a16:creationId xmlns:a16="http://schemas.microsoft.com/office/drawing/2014/main" id="{18951ADA-81C6-4A61-B743-CF440A6060E0}"/>
              </a:ext>
            </a:extLst>
          </p:cNvPr>
          <p:cNvSpPr/>
          <p:nvPr/>
        </p:nvSpPr>
        <p:spPr bwMode="auto">
          <a:xfrm>
            <a:off x="8157755" y="1187637"/>
            <a:ext cx="4013316" cy="2841264"/>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latin typeface="Segoe UI"/>
            </a:endParaRPr>
          </a:p>
        </p:txBody>
      </p:sp>
      <p:pic>
        <p:nvPicPr>
          <p:cNvPr id="2058" name="Picture 10" descr="Image result for azure batch">
            <a:extLst>
              <a:ext uri="{FF2B5EF4-FFF2-40B4-BE49-F238E27FC236}">
                <a16:creationId xmlns:a16="http://schemas.microsoft.com/office/drawing/2014/main" id="{D04BF7C4-2E81-4C41-A561-4DEB8D61F15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64925" y="1259585"/>
            <a:ext cx="1541923" cy="1541923"/>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Image result for azure app service">
            <a:extLst>
              <a:ext uri="{FF2B5EF4-FFF2-40B4-BE49-F238E27FC236}">
                <a16:creationId xmlns:a16="http://schemas.microsoft.com/office/drawing/2014/main" id="{A1B216AB-F64C-4D35-BD27-44F61C0C80F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a:stretch/>
        </p:blipFill>
        <p:spPr bwMode="auto">
          <a:xfrm>
            <a:off x="5595114" y="2574046"/>
            <a:ext cx="1292681" cy="1296289"/>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Related image">
            <a:extLst>
              <a:ext uri="{FF2B5EF4-FFF2-40B4-BE49-F238E27FC236}">
                <a16:creationId xmlns:a16="http://schemas.microsoft.com/office/drawing/2014/main" id="{FD2B8864-2D4D-4AE3-8A1C-E0E5FDFD00D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306243" y="1261773"/>
            <a:ext cx="1552877" cy="1552877"/>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Image result for azure logic apps">
            <a:extLst>
              <a:ext uri="{FF2B5EF4-FFF2-40B4-BE49-F238E27FC236}">
                <a16:creationId xmlns:a16="http://schemas.microsoft.com/office/drawing/2014/main" id="{295EF5D3-0172-4C11-B12C-57A8CF5A974F}"/>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a:stretch/>
        </p:blipFill>
        <p:spPr bwMode="auto">
          <a:xfrm>
            <a:off x="10073645" y="2456610"/>
            <a:ext cx="2002332" cy="1531162"/>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See the source image">
            <a:extLst>
              <a:ext uri="{FF2B5EF4-FFF2-40B4-BE49-F238E27FC236}">
                <a16:creationId xmlns:a16="http://schemas.microsoft.com/office/drawing/2014/main" id="{1B3CB6AD-DBBD-4334-BEB3-4395505EB7E2}"/>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21166" r="20646"/>
          <a:stretch/>
        </p:blipFill>
        <p:spPr bwMode="auto">
          <a:xfrm>
            <a:off x="4211058" y="1204943"/>
            <a:ext cx="1520293" cy="1367024"/>
          </a:xfrm>
          <a:prstGeom prst="rect">
            <a:avLst/>
          </a:prstGeom>
          <a:noFill/>
          <a:extLst>
            <a:ext uri="{909E8E84-426E-40DD-AFC4-6F175D3DCCD1}">
              <a14:hiddenFill xmlns:a14="http://schemas.microsoft.com/office/drawing/2010/main">
                <a:solidFill>
                  <a:srgbClr val="FFFFFF"/>
                </a:solidFill>
              </a14:hiddenFill>
            </a:ext>
          </a:extLst>
        </p:spPr>
      </p:pic>
      <p:sp>
        <p:nvSpPr>
          <p:cNvPr id="4" name="Arrow: Left-Right 3">
            <a:extLst>
              <a:ext uri="{FF2B5EF4-FFF2-40B4-BE49-F238E27FC236}">
                <a16:creationId xmlns:a16="http://schemas.microsoft.com/office/drawing/2014/main" id="{EB2084A6-CC6F-477D-9F98-FE752D256CAF}"/>
              </a:ext>
            </a:extLst>
          </p:cNvPr>
          <p:cNvSpPr/>
          <p:nvPr/>
        </p:nvSpPr>
        <p:spPr bwMode="auto">
          <a:xfrm>
            <a:off x="338146" y="5297255"/>
            <a:ext cx="11601395" cy="1375220"/>
          </a:xfrm>
          <a:prstGeom prst="leftRightArrow">
            <a:avLst/>
          </a:prstGeom>
          <a:solidFill>
            <a:schemeClr val="accent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Box 4">
            <a:extLst>
              <a:ext uri="{FF2B5EF4-FFF2-40B4-BE49-F238E27FC236}">
                <a16:creationId xmlns:a16="http://schemas.microsoft.com/office/drawing/2014/main" id="{AA5374D7-EA10-44DD-A28C-18A8955F3899}"/>
              </a:ext>
            </a:extLst>
          </p:cNvPr>
          <p:cNvSpPr txBox="1"/>
          <p:nvPr/>
        </p:nvSpPr>
        <p:spPr>
          <a:xfrm>
            <a:off x="461963" y="5670933"/>
            <a:ext cx="1709896"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Control</a:t>
            </a:r>
          </a:p>
        </p:txBody>
      </p:sp>
      <p:sp>
        <p:nvSpPr>
          <p:cNvPr id="26" name="TextBox 25">
            <a:extLst>
              <a:ext uri="{FF2B5EF4-FFF2-40B4-BE49-F238E27FC236}">
                <a16:creationId xmlns:a16="http://schemas.microsoft.com/office/drawing/2014/main" id="{11E3F0DA-F796-45F3-AC89-C6DEBE84AFA4}"/>
              </a:ext>
            </a:extLst>
          </p:cNvPr>
          <p:cNvSpPr txBox="1"/>
          <p:nvPr/>
        </p:nvSpPr>
        <p:spPr>
          <a:xfrm>
            <a:off x="9859120" y="5655652"/>
            <a:ext cx="2243136"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Productivity</a:t>
            </a:r>
          </a:p>
        </p:txBody>
      </p:sp>
    </p:spTree>
    <p:extLst>
      <p:ext uri="{BB962C8B-B14F-4D97-AF65-F5344CB8AC3E}">
        <p14:creationId xmlns:p14="http://schemas.microsoft.com/office/powerpoint/2010/main" val="4111969449"/>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lstStyle/>
          <a:p>
            <a:r>
              <a:rPr lang="en-US"/>
              <a:t>Serverless application platform components</a:t>
            </a:r>
          </a:p>
        </p:txBody>
      </p:sp>
      <p:sp>
        <p:nvSpPr>
          <p:cNvPr id="16" name="Rectangle 15"/>
          <p:cNvSpPr/>
          <p:nvPr/>
        </p:nvSpPr>
        <p:spPr bwMode="auto">
          <a:xfrm>
            <a:off x="3275237" y="1552243"/>
            <a:ext cx="8466149" cy="4693560"/>
          </a:xfrm>
          <a:prstGeom prst="rect">
            <a:avLst/>
          </a:prstGeom>
          <a:solidFill>
            <a:schemeClr val="bg1"/>
          </a:solidFill>
          <a:ln w="28575">
            <a:solidFill>
              <a:schemeClr val="accent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3" tIns="268813" rIns="179183" bIns="143346" numCol="1" spcCol="0" rtlCol="0" fromWordArt="0" anchor="t" anchorCtr="0" forceAA="0" compatLnSpc="1">
            <a:prstTxWarp prst="textNoShape">
              <a:avLst/>
            </a:prstTxWarp>
            <a:noAutofit/>
          </a:bodyPr>
          <a:lstStyle/>
          <a:p>
            <a:pPr algn="ctr" defTabSz="913411" fontAlgn="base">
              <a:lnSpc>
                <a:spcPct val="90000"/>
              </a:lnSpc>
              <a:spcBef>
                <a:spcPct val="0"/>
              </a:spcBef>
              <a:spcAft>
                <a:spcPct val="0"/>
              </a:spcAft>
              <a:defRPr/>
            </a:pPr>
            <a:r>
              <a:rPr lang="en-US" sz="1961" b="1">
                <a:gradFill>
                  <a:gsLst>
                    <a:gs pos="0">
                      <a:srgbClr val="353535"/>
                    </a:gs>
                    <a:gs pos="100000">
                      <a:srgbClr val="353535"/>
                    </a:gs>
                  </a:gsLst>
                  <a:lin ang="5400000" scaled="0"/>
                </a:gradFill>
                <a:latin typeface="Segoe UI"/>
                <a:cs typeface="Segoe UI" pitchFamily="34" charset="0"/>
              </a:rPr>
              <a:t>Platform</a:t>
            </a:r>
          </a:p>
        </p:txBody>
      </p:sp>
      <p:grpSp>
        <p:nvGrpSpPr>
          <p:cNvPr id="36" name="Group 35">
            <a:extLst>
              <a:ext uri="{FF2B5EF4-FFF2-40B4-BE49-F238E27FC236}">
                <a16:creationId xmlns:a16="http://schemas.microsoft.com/office/drawing/2014/main" id="{175652AA-13F9-4707-A9C6-B55726FC4687}"/>
              </a:ext>
            </a:extLst>
          </p:cNvPr>
          <p:cNvGrpSpPr/>
          <p:nvPr/>
        </p:nvGrpSpPr>
        <p:grpSpPr>
          <a:xfrm>
            <a:off x="6152612" y="2352962"/>
            <a:ext cx="2738449" cy="1971214"/>
            <a:chOff x="6265951" y="2389036"/>
            <a:chExt cx="2794153" cy="2011312"/>
          </a:xfrm>
        </p:grpSpPr>
        <p:sp>
          <p:nvSpPr>
            <p:cNvPr id="58" name="Rectangle 57"/>
            <p:cNvSpPr/>
            <p:nvPr/>
          </p:nvSpPr>
          <p:spPr bwMode="auto">
            <a:xfrm>
              <a:off x="6265951" y="2389036"/>
              <a:ext cx="2794153" cy="6056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11" tIns="146243" rIns="182802" bIns="146243" numCol="1" spcCol="0" rtlCol="0" fromWordArt="0" anchor="ctr" anchorCtr="0" forceAA="0" compatLnSpc="1">
              <a:prstTxWarp prst="textNoShape">
                <a:avLst/>
              </a:prstTxWarp>
              <a:noAutofit/>
            </a:bodyPr>
            <a:lstStyle/>
            <a:p>
              <a:pPr defTabSz="931946" fontAlgn="base">
                <a:lnSpc>
                  <a:spcPct val="90000"/>
                </a:lnSpc>
                <a:spcBef>
                  <a:spcPct val="0"/>
                </a:spcBef>
                <a:spcAft>
                  <a:spcPct val="0"/>
                </a:spcAft>
                <a:defRPr/>
              </a:pPr>
              <a:r>
                <a:rPr lang="en-US" sz="1961" b="1">
                  <a:gradFill>
                    <a:gsLst>
                      <a:gs pos="0">
                        <a:srgbClr val="FFFFFF"/>
                      </a:gs>
                      <a:gs pos="100000">
                        <a:srgbClr val="FFFFFF"/>
                      </a:gs>
                    </a:gsLst>
                    <a:lin ang="5400000" scaled="0"/>
                  </a:gradFill>
                  <a:latin typeface="Segoe UI Semilight"/>
                  <a:ea typeface="Segoe UI" pitchFamily="34" charset="0"/>
                  <a:cs typeface="Segoe UI" pitchFamily="34" charset="0"/>
                </a:rPr>
                <a:t>Logic Apps</a:t>
              </a:r>
            </a:p>
          </p:txBody>
        </p:sp>
        <p:sp>
          <p:nvSpPr>
            <p:cNvPr id="66" name="Rectangle 65"/>
            <p:cNvSpPr/>
            <p:nvPr/>
          </p:nvSpPr>
          <p:spPr bwMode="auto">
            <a:xfrm>
              <a:off x="6265951" y="2994701"/>
              <a:ext cx="2794153" cy="1405647"/>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3" rIns="182802" bIns="146243" numCol="1" spcCol="0" rtlCol="0" fromWordArt="0" anchor="ctr" anchorCtr="0" forceAA="0" compatLnSpc="1">
              <a:prstTxWarp prst="textNoShape">
                <a:avLst/>
              </a:prstTxWarp>
              <a:noAutofit/>
            </a:bodyPr>
            <a:lstStyle/>
            <a:p>
              <a:pPr algn="ctr" defTabSz="913874">
                <a:lnSpc>
                  <a:spcPct val="90000"/>
                </a:lnSpc>
                <a:spcAft>
                  <a:spcPts val="588"/>
                </a:spcAft>
                <a:defRPr/>
              </a:pPr>
              <a:r>
                <a:rPr lang="en-US" sz="1567">
                  <a:gradFill>
                    <a:gsLst>
                      <a:gs pos="1250">
                        <a:srgbClr val="353535"/>
                      </a:gs>
                      <a:gs pos="100000">
                        <a:srgbClr val="353535"/>
                      </a:gs>
                    </a:gsLst>
                    <a:lin ang="5400000" scaled="0"/>
                  </a:gradFill>
                  <a:latin typeface="Segoe UI Semilight"/>
                  <a:ea typeface="Times New Roman" panose="02020603050405020304" pitchFamily="18" charset="0"/>
                </a:rPr>
                <a:t>Design workflows and orchestrate processes</a:t>
              </a:r>
              <a:endParaRPr lang="en-US" sz="1567">
                <a:gradFill>
                  <a:gsLst>
                    <a:gs pos="1250">
                      <a:srgbClr val="353535"/>
                    </a:gs>
                    <a:gs pos="100000">
                      <a:srgbClr val="353535"/>
                    </a:gs>
                  </a:gsLst>
                  <a:lin ang="5400000" scaled="0"/>
                </a:gradFill>
                <a:latin typeface="Segoe UI Semilight"/>
                <a:ea typeface="Calibri" panose="020F0502020204030204" pitchFamily="34" charset="0"/>
              </a:endParaRPr>
            </a:p>
          </p:txBody>
        </p:sp>
        <p:grpSp>
          <p:nvGrpSpPr>
            <p:cNvPr id="21" name="Group 20"/>
            <p:cNvGrpSpPr/>
            <p:nvPr/>
          </p:nvGrpSpPr>
          <p:grpSpPr>
            <a:xfrm>
              <a:off x="6478718" y="2558746"/>
              <a:ext cx="499172" cy="273354"/>
              <a:chOff x="7712710" y="2866532"/>
              <a:chExt cx="900970" cy="493385"/>
            </a:xfrm>
          </p:grpSpPr>
          <p:sp>
            <p:nvSpPr>
              <p:cNvPr id="2" name="Rectangle 1"/>
              <p:cNvSpPr/>
              <p:nvPr/>
            </p:nvSpPr>
            <p:spPr bwMode="auto">
              <a:xfrm>
                <a:off x="8088848" y="2869853"/>
                <a:ext cx="148000" cy="148000"/>
              </a:xfrm>
              <a:prstGeom prst="rect">
                <a:avLst/>
              </a:prstGeom>
              <a:no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3" tIns="143346" rIns="179183" bIns="143346" numCol="1" spcCol="0" rtlCol="0" fromWordArt="0" anchor="t" anchorCtr="0" forceAA="0" compatLnSpc="1">
                <a:prstTxWarp prst="textNoShape">
                  <a:avLst/>
                </a:prstTxWarp>
                <a:noAutofit/>
              </a:bodyPr>
              <a:lstStyle/>
              <a:p>
                <a:pPr algn="ctr" defTabSz="91341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5" name="Rectangle 54"/>
              <p:cNvSpPr/>
              <p:nvPr/>
            </p:nvSpPr>
            <p:spPr bwMode="auto">
              <a:xfrm>
                <a:off x="8263038" y="3207942"/>
                <a:ext cx="148000" cy="148000"/>
              </a:xfrm>
              <a:prstGeom prst="rect">
                <a:avLst/>
              </a:prstGeom>
              <a:no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3" tIns="143346" rIns="179183" bIns="143346" numCol="1" spcCol="0" rtlCol="0" fromWordArt="0" anchor="t" anchorCtr="0" forceAA="0" compatLnSpc="1">
                <a:prstTxWarp prst="textNoShape">
                  <a:avLst/>
                </a:prstTxWarp>
                <a:noAutofit/>
              </a:bodyPr>
              <a:lstStyle/>
              <a:p>
                <a:pPr algn="ctr" defTabSz="91341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6" name="Rectangle 55"/>
              <p:cNvSpPr/>
              <p:nvPr/>
            </p:nvSpPr>
            <p:spPr bwMode="auto">
              <a:xfrm>
                <a:off x="7912395" y="3207942"/>
                <a:ext cx="148000" cy="148000"/>
              </a:xfrm>
              <a:prstGeom prst="rect">
                <a:avLst/>
              </a:prstGeom>
              <a:no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3" tIns="143346" rIns="179183" bIns="143346" numCol="1" spcCol="0" rtlCol="0" fromWordArt="0" anchor="t" anchorCtr="0" forceAA="0" compatLnSpc="1">
                <a:prstTxWarp prst="textNoShape">
                  <a:avLst/>
                </a:prstTxWarp>
                <a:noAutofit/>
              </a:bodyPr>
              <a:lstStyle/>
              <a:p>
                <a:pPr algn="ctr" defTabSz="91341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 name="Left Brace 9"/>
              <p:cNvSpPr/>
              <p:nvPr/>
            </p:nvSpPr>
            <p:spPr>
              <a:xfrm rot="5400000">
                <a:off x="8069263" y="2936571"/>
                <a:ext cx="184907" cy="347471"/>
              </a:xfrm>
              <a:prstGeom prst="leftBrace">
                <a:avLst>
                  <a:gd name="adj1" fmla="val 51383"/>
                  <a:gd name="adj2" fmla="val 50000"/>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3624">
                  <a:defRPr/>
                </a:pPr>
                <a:endParaRPr lang="en-US" sz="1765">
                  <a:solidFill>
                    <a:srgbClr val="505050"/>
                  </a:solidFill>
                  <a:latin typeface="Segoe UI"/>
                </a:endParaRPr>
              </a:p>
            </p:txBody>
          </p:sp>
          <p:sp>
            <p:nvSpPr>
              <p:cNvPr id="61" name="Left Brace 60"/>
              <p:cNvSpPr/>
              <p:nvPr/>
            </p:nvSpPr>
            <p:spPr>
              <a:xfrm rot="10800000">
                <a:off x="8469317" y="2866532"/>
                <a:ext cx="144363" cy="493385"/>
              </a:xfrm>
              <a:prstGeom prst="leftBrace">
                <a:avLst>
                  <a:gd name="adj1" fmla="val 51383"/>
                  <a:gd name="adj2" fmla="val 50000"/>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3624">
                  <a:defRPr/>
                </a:pPr>
                <a:endParaRPr lang="en-US" sz="1765">
                  <a:solidFill>
                    <a:srgbClr val="505050"/>
                  </a:solidFill>
                  <a:latin typeface="Segoe UI"/>
                </a:endParaRPr>
              </a:p>
            </p:txBody>
          </p:sp>
          <p:sp>
            <p:nvSpPr>
              <p:cNvPr id="62" name="Left Brace 61"/>
              <p:cNvSpPr/>
              <p:nvPr/>
            </p:nvSpPr>
            <p:spPr>
              <a:xfrm rot="10800000" flipH="1">
                <a:off x="7712710" y="2866532"/>
                <a:ext cx="144363" cy="493385"/>
              </a:xfrm>
              <a:prstGeom prst="leftBrace">
                <a:avLst>
                  <a:gd name="adj1" fmla="val 51383"/>
                  <a:gd name="adj2" fmla="val 50000"/>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3624">
                  <a:defRPr/>
                </a:pPr>
                <a:endParaRPr lang="en-US" sz="1765">
                  <a:solidFill>
                    <a:srgbClr val="505050"/>
                  </a:solidFill>
                  <a:latin typeface="Segoe UI"/>
                </a:endParaRPr>
              </a:p>
            </p:txBody>
          </p:sp>
        </p:grpSp>
      </p:grpSp>
      <p:sp>
        <p:nvSpPr>
          <p:cNvPr id="78" name="Rectangle 77"/>
          <p:cNvSpPr/>
          <p:nvPr/>
        </p:nvSpPr>
        <p:spPr bwMode="auto">
          <a:xfrm>
            <a:off x="8939300" y="5027189"/>
            <a:ext cx="1320348" cy="111484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346" rIns="0" bIns="143346" numCol="1" spcCol="0" rtlCol="0" fromWordArt="0" anchor="t" anchorCtr="0" forceAA="0" compatLnSpc="1">
            <a:prstTxWarp prst="textNoShape">
              <a:avLst/>
            </a:prstTxWarp>
            <a:noAutofit/>
          </a:bodyPr>
          <a:lstStyle/>
          <a:p>
            <a:pPr algn="ctr" defTabSz="913411" fontAlgn="base">
              <a:lnSpc>
                <a:spcPct val="90000"/>
              </a:lnSpc>
              <a:spcBef>
                <a:spcPct val="0"/>
              </a:spcBef>
              <a:spcAft>
                <a:spcPct val="0"/>
              </a:spcAft>
              <a:defRPr/>
            </a:pPr>
            <a:r>
              <a:rPr lang="en-US" sz="1370" kern="0">
                <a:gradFill>
                  <a:gsLst>
                    <a:gs pos="0">
                      <a:srgbClr val="FFFFFF"/>
                    </a:gs>
                    <a:gs pos="100000">
                      <a:srgbClr val="FFFFFF"/>
                    </a:gs>
                  </a:gsLst>
                  <a:lin ang="5400000" scaled="0"/>
                </a:gradFill>
                <a:latin typeface="Segoe UI"/>
                <a:cs typeface="Segoe UI" pitchFamily="34" charset="0"/>
              </a:rPr>
              <a:t>Analytics</a:t>
            </a:r>
          </a:p>
        </p:txBody>
      </p:sp>
      <p:sp>
        <p:nvSpPr>
          <p:cNvPr id="73" name="Rectangle 72"/>
          <p:cNvSpPr/>
          <p:nvPr/>
        </p:nvSpPr>
        <p:spPr bwMode="auto">
          <a:xfrm>
            <a:off x="3370096" y="5027189"/>
            <a:ext cx="1320348" cy="111484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346" rIns="0" bIns="143346" numCol="1" spcCol="0" rtlCol="0" fromWordArt="0" anchor="t" anchorCtr="0" forceAA="0" compatLnSpc="1">
            <a:prstTxWarp prst="textNoShape">
              <a:avLst/>
            </a:prstTxWarp>
            <a:noAutofit/>
          </a:bodyPr>
          <a:lstStyle/>
          <a:p>
            <a:pPr algn="ctr" defTabSz="913411" fontAlgn="base">
              <a:lnSpc>
                <a:spcPct val="90000"/>
              </a:lnSpc>
              <a:spcBef>
                <a:spcPct val="0"/>
              </a:spcBef>
              <a:spcAft>
                <a:spcPct val="0"/>
              </a:spcAft>
              <a:defRPr/>
            </a:pPr>
            <a:r>
              <a:rPr lang="en-US" sz="1370" kern="0">
                <a:gradFill>
                  <a:gsLst>
                    <a:gs pos="0">
                      <a:srgbClr val="FFFFFF"/>
                    </a:gs>
                    <a:gs pos="100000">
                      <a:srgbClr val="FFFFFF"/>
                    </a:gs>
                  </a:gsLst>
                  <a:lin ang="5400000" scaled="0"/>
                </a:gradFill>
                <a:latin typeface="Segoe UI"/>
                <a:cs typeface="Segoe UI" pitchFamily="34" charset="0"/>
              </a:rPr>
              <a:t>Database</a:t>
            </a:r>
          </a:p>
        </p:txBody>
      </p:sp>
      <p:sp>
        <p:nvSpPr>
          <p:cNvPr id="76" name="Rectangle 75"/>
          <p:cNvSpPr/>
          <p:nvPr/>
        </p:nvSpPr>
        <p:spPr bwMode="auto">
          <a:xfrm>
            <a:off x="4762397" y="5027189"/>
            <a:ext cx="1320348" cy="111484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346" rIns="0" bIns="143346" numCol="1" spcCol="0" rtlCol="0" fromWordArt="0" anchor="t" anchorCtr="0" forceAA="0" compatLnSpc="1">
            <a:prstTxWarp prst="textNoShape">
              <a:avLst/>
            </a:prstTxWarp>
            <a:noAutofit/>
          </a:bodyPr>
          <a:lstStyle/>
          <a:p>
            <a:pPr algn="ctr" defTabSz="913411" fontAlgn="base">
              <a:lnSpc>
                <a:spcPct val="90000"/>
              </a:lnSpc>
              <a:spcBef>
                <a:spcPct val="0"/>
              </a:spcBef>
              <a:spcAft>
                <a:spcPct val="0"/>
              </a:spcAft>
              <a:defRPr/>
            </a:pPr>
            <a:r>
              <a:rPr lang="en-US" sz="1370" kern="0">
                <a:gradFill>
                  <a:gsLst>
                    <a:gs pos="0">
                      <a:srgbClr val="FFFFFF"/>
                    </a:gs>
                    <a:gs pos="100000">
                      <a:srgbClr val="FFFFFF"/>
                    </a:gs>
                  </a:gsLst>
                  <a:lin ang="5400000" scaled="0"/>
                </a:gradFill>
                <a:latin typeface="Segoe UI"/>
                <a:cs typeface="Segoe UI" pitchFamily="34" charset="0"/>
              </a:rPr>
              <a:t>Storage</a:t>
            </a:r>
          </a:p>
        </p:txBody>
      </p:sp>
      <p:sp>
        <p:nvSpPr>
          <p:cNvPr id="7" name="Rectangle 6"/>
          <p:cNvSpPr/>
          <p:nvPr/>
        </p:nvSpPr>
        <p:spPr bwMode="auto">
          <a:xfrm>
            <a:off x="7546999" y="5027189"/>
            <a:ext cx="1320348" cy="111484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346" rIns="0" bIns="143346" numCol="1" spcCol="0" rtlCol="0" fromWordArt="0" anchor="t" anchorCtr="0" forceAA="0" compatLnSpc="1">
            <a:prstTxWarp prst="textNoShape">
              <a:avLst/>
            </a:prstTxWarp>
            <a:noAutofit/>
          </a:bodyPr>
          <a:lstStyle/>
          <a:p>
            <a:pPr algn="ctr" defTabSz="913411" fontAlgn="base">
              <a:lnSpc>
                <a:spcPct val="90000"/>
              </a:lnSpc>
              <a:spcBef>
                <a:spcPct val="0"/>
              </a:spcBef>
              <a:spcAft>
                <a:spcPct val="0"/>
              </a:spcAft>
              <a:defRPr/>
            </a:pPr>
            <a:r>
              <a:rPr lang="en-US" sz="1370" kern="0">
                <a:gradFill>
                  <a:gsLst>
                    <a:gs pos="0">
                      <a:srgbClr val="FFFFFF"/>
                    </a:gs>
                    <a:gs pos="100000">
                      <a:srgbClr val="FFFFFF"/>
                    </a:gs>
                  </a:gsLst>
                  <a:lin ang="5400000" scaled="0"/>
                </a:gradFill>
                <a:latin typeface="Segoe UI"/>
                <a:cs typeface="Segoe UI" pitchFamily="34" charset="0"/>
              </a:rPr>
              <a:t>IoT</a:t>
            </a:r>
          </a:p>
        </p:txBody>
      </p:sp>
      <p:sp>
        <p:nvSpPr>
          <p:cNvPr id="96" name="Rectangle 95"/>
          <p:cNvSpPr/>
          <p:nvPr/>
        </p:nvSpPr>
        <p:spPr bwMode="auto">
          <a:xfrm>
            <a:off x="6154698" y="5027189"/>
            <a:ext cx="1320348" cy="111484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346" rIns="0" bIns="143346" numCol="1" spcCol="0" rtlCol="0" fromWordArt="0" anchor="t" anchorCtr="0" forceAA="0" compatLnSpc="1">
            <a:prstTxWarp prst="textNoShape">
              <a:avLst/>
            </a:prstTxWarp>
            <a:noAutofit/>
          </a:bodyPr>
          <a:lstStyle/>
          <a:p>
            <a:pPr algn="ctr" defTabSz="913411" fontAlgn="base">
              <a:lnSpc>
                <a:spcPct val="90000"/>
              </a:lnSpc>
              <a:spcBef>
                <a:spcPct val="0"/>
              </a:spcBef>
              <a:spcAft>
                <a:spcPct val="0"/>
              </a:spcAft>
              <a:defRPr/>
            </a:pPr>
            <a:r>
              <a:rPr lang="en-US" sz="1370" kern="0">
                <a:gradFill>
                  <a:gsLst>
                    <a:gs pos="0">
                      <a:srgbClr val="FFFFFF"/>
                    </a:gs>
                    <a:gs pos="100000">
                      <a:srgbClr val="FFFFFF"/>
                    </a:gs>
                  </a:gsLst>
                  <a:lin ang="5400000" scaled="0"/>
                </a:gradFill>
                <a:latin typeface="Segoe UI"/>
                <a:cs typeface="Segoe UI" pitchFamily="34" charset="0"/>
              </a:rPr>
              <a:t>Security</a:t>
            </a:r>
          </a:p>
        </p:txBody>
      </p:sp>
      <p:sp>
        <p:nvSpPr>
          <p:cNvPr id="71" name="Rectangle 70">
            <a:extLst>
              <a:ext uri="{FF2B5EF4-FFF2-40B4-BE49-F238E27FC236}">
                <a16:creationId xmlns:a16="http://schemas.microsoft.com/office/drawing/2014/main" id="{7FD5E2BC-A87B-4F7C-9EF9-0B3E30EDCC8F}"/>
              </a:ext>
            </a:extLst>
          </p:cNvPr>
          <p:cNvSpPr/>
          <p:nvPr/>
        </p:nvSpPr>
        <p:spPr bwMode="auto">
          <a:xfrm>
            <a:off x="10331601" y="5027189"/>
            <a:ext cx="1320348" cy="111484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346" rIns="0" bIns="143346" numCol="1" spcCol="0" rtlCol="0" fromWordArt="0" anchor="t" anchorCtr="0" forceAA="0" compatLnSpc="1">
            <a:prstTxWarp prst="textNoShape">
              <a:avLst/>
            </a:prstTxWarp>
            <a:noAutofit/>
          </a:bodyPr>
          <a:lstStyle/>
          <a:p>
            <a:pPr algn="ctr" defTabSz="913411" fontAlgn="base">
              <a:lnSpc>
                <a:spcPct val="90000"/>
              </a:lnSpc>
              <a:spcBef>
                <a:spcPct val="0"/>
              </a:spcBef>
              <a:spcAft>
                <a:spcPct val="0"/>
              </a:spcAft>
              <a:defRPr/>
            </a:pPr>
            <a:r>
              <a:rPr lang="en-US" sz="1370" kern="0">
                <a:gradFill>
                  <a:gsLst>
                    <a:gs pos="0">
                      <a:srgbClr val="FFFFFF"/>
                    </a:gs>
                    <a:gs pos="100000">
                      <a:srgbClr val="FFFFFF"/>
                    </a:gs>
                  </a:gsLst>
                  <a:lin ang="5400000" scaled="0"/>
                </a:gradFill>
                <a:latin typeface="Segoe UI"/>
                <a:cs typeface="Segoe UI" pitchFamily="34" charset="0"/>
              </a:rPr>
              <a:t>Intelligence</a:t>
            </a:r>
          </a:p>
        </p:txBody>
      </p:sp>
      <p:pic>
        <p:nvPicPr>
          <p:cNvPr id="26" name="Picture 2" descr="Image result for azure cosmos db icon">
            <a:hlinkClick r:id="rId3"/>
            <a:extLst>
              <a:ext uri="{FF2B5EF4-FFF2-40B4-BE49-F238E27FC236}">
                <a16:creationId xmlns:a16="http://schemas.microsoft.com/office/drawing/2014/main" id="{B4E57D9A-AA17-47D4-935A-F80D2339844A}"/>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rightnessContrast bright="100000" contrast="100000"/>
                    </a14:imgEffect>
                  </a14:imgLayer>
                </a14:imgProps>
              </a:ext>
              <a:ext uri="{28A0092B-C50C-407E-A947-70E740481C1C}">
                <a14:useLocalDpi xmlns:a14="http://schemas.microsoft.com/office/drawing/2010/main" val="0"/>
              </a:ext>
            </a:extLst>
          </a:blip>
          <a:srcRect/>
          <a:stretch>
            <a:fillRect/>
          </a:stretch>
        </p:blipFill>
        <p:spPr bwMode="auto">
          <a:xfrm>
            <a:off x="3604631" y="5581235"/>
            <a:ext cx="797476" cy="418676"/>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8">
            <a:hlinkClick r:id="rId6"/>
            <a:extLst>
              <a:ext uri="{FF2B5EF4-FFF2-40B4-BE49-F238E27FC236}">
                <a16:creationId xmlns:a16="http://schemas.microsoft.com/office/drawing/2014/main" id="{22D9BFE9-5A8F-4B96-A733-55D9CDA4881B}"/>
              </a:ext>
            </a:extLst>
          </p:cNvPr>
          <p:cNvPicPr>
            <a:picLocks noChangeAspect="1"/>
          </p:cNvPicPr>
          <p:nvPr/>
        </p:nvPicPr>
        <p:blipFill>
          <a:blip r:embed="rId7">
            <a:biLevel thresh="25000"/>
          </a:blip>
          <a:stretch>
            <a:fillRect/>
          </a:stretch>
        </p:blipFill>
        <p:spPr>
          <a:xfrm>
            <a:off x="5182489" y="5581234"/>
            <a:ext cx="480164" cy="416273"/>
          </a:xfrm>
          <a:prstGeom prst="rect">
            <a:avLst/>
          </a:prstGeom>
        </p:spPr>
      </p:pic>
      <p:pic>
        <p:nvPicPr>
          <p:cNvPr id="32" name="Picture 6" descr="Related image">
            <a:hlinkClick r:id="rId8"/>
            <a:extLst>
              <a:ext uri="{FF2B5EF4-FFF2-40B4-BE49-F238E27FC236}">
                <a16:creationId xmlns:a16="http://schemas.microsoft.com/office/drawing/2014/main" id="{C3312916-C0B8-4839-85BB-62C440F3BAB3}"/>
              </a:ext>
            </a:extLst>
          </p:cNvPr>
          <p:cNvPicPr>
            <a:picLocks noChangeAspect="1" noChangeArrowheads="1"/>
          </p:cNvPicPr>
          <p:nvPr/>
        </p:nvPicPr>
        <p:blipFill rotWithShape="1">
          <a:blip r:embed="rId9">
            <a:biLevel thresh="25000"/>
            <a:extLst>
              <a:ext uri="{28A0092B-C50C-407E-A947-70E740481C1C}">
                <a14:useLocalDpi xmlns:a14="http://schemas.microsoft.com/office/drawing/2010/main" val="0"/>
              </a:ext>
            </a:extLst>
          </a:blip>
          <a:srcRect/>
          <a:stretch/>
        </p:blipFill>
        <p:spPr bwMode="auto">
          <a:xfrm>
            <a:off x="10714471" y="5604572"/>
            <a:ext cx="554607" cy="38177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azure stream analytics icon">
            <a:hlinkClick r:id="rId10"/>
            <a:extLst>
              <a:ext uri="{FF2B5EF4-FFF2-40B4-BE49-F238E27FC236}">
                <a16:creationId xmlns:a16="http://schemas.microsoft.com/office/drawing/2014/main" id="{FF9A9356-9504-45FE-853D-229892799C74}"/>
              </a:ext>
            </a:extLst>
          </p:cNvPr>
          <p:cNvPicPr>
            <a:picLocks noChangeAspect="1" noChangeArrowheads="1"/>
          </p:cNvPicPr>
          <p:nvPr/>
        </p:nvPicPr>
        <p:blipFill rotWithShape="1">
          <a:blip r:embed="rId11">
            <a:biLevel thresh="25000"/>
            <a:extLst>
              <a:ext uri="{28A0092B-C50C-407E-A947-70E740481C1C}">
                <a14:useLocalDpi xmlns:a14="http://schemas.microsoft.com/office/drawing/2010/main" val="0"/>
              </a:ext>
            </a:extLst>
          </a:blip>
          <a:srcRect t="7228" b="7991"/>
          <a:stretch/>
        </p:blipFill>
        <p:spPr bwMode="auto">
          <a:xfrm>
            <a:off x="9331053" y="5557857"/>
            <a:ext cx="536843" cy="455149"/>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result for azure IoT icon">
            <a:hlinkClick r:id="rId12"/>
            <a:extLst>
              <a:ext uri="{FF2B5EF4-FFF2-40B4-BE49-F238E27FC236}">
                <a16:creationId xmlns:a16="http://schemas.microsoft.com/office/drawing/2014/main" id="{DF1903EA-0F53-405C-BD61-E1383F067179}"/>
              </a:ext>
            </a:extLst>
          </p:cNvPr>
          <p:cNvPicPr>
            <a:picLocks noChangeAspect="1" noChangeArrowheads="1"/>
          </p:cNvPicPr>
          <p:nvPr/>
        </p:nvPicPr>
        <p:blipFill rotWithShape="1">
          <a:blip r:embed="rId13">
            <a:biLevel thresh="25000"/>
            <a:extLst>
              <a:ext uri="{28A0092B-C50C-407E-A947-70E740481C1C}">
                <a14:useLocalDpi xmlns:a14="http://schemas.microsoft.com/office/drawing/2010/main" val="0"/>
              </a:ext>
            </a:extLst>
          </a:blip>
          <a:srcRect/>
          <a:stretch/>
        </p:blipFill>
        <p:spPr bwMode="auto">
          <a:xfrm>
            <a:off x="8004577" y="5587015"/>
            <a:ext cx="405191" cy="396384"/>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Image result for azure active directory icon">
            <a:hlinkClick r:id="rId14"/>
            <a:extLst>
              <a:ext uri="{FF2B5EF4-FFF2-40B4-BE49-F238E27FC236}">
                <a16:creationId xmlns:a16="http://schemas.microsoft.com/office/drawing/2014/main" id="{AD844650-CF5F-47A0-93CA-0DACD0DD31F6}"/>
              </a:ext>
            </a:extLst>
          </p:cNvPr>
          <p:cNvPicPr>
            <a:picLocks noChangeAspect="1" noChangeArrowheads="1"/>
          </p:cNvPicPr>
          <p:nvPr/>
        </p:nvPicPr>
        <p:blipFill>
          <a:blip r:embed="rId15">
            <a:biLevel thresh="50000"/>
            <a:extLst>
              <a:ext uri="{28A0092B-C50C-407E-A947-70E740481C1C}">
                <a14:useLocalDpi xmlns:a14="http://schemas.microsoft.com/office/drawing/2010/main" val="0"/>
              </a:ext>
            </a:extLst>
          </a:blip>
          <a:srcRect/>
          <a:stretch>
            <a:fillRect/>
          </a:stretch>
        </p:blipFill>
        <p:spPr bwMode="auto">
          <a:xfrm>
            <a:off x="6592706" y="5568677"/>
            <a:ext cx="444331" cy="444331"/>
          </a:xfrm>
          <a:prstGeom prst="rect">
            <a:avLst/>
          </a:prstGeom>
          <a:noFill/>
          <a:extLst>
            <a:ext uri="{909E8E84-426E-40DD-AFC4-6F175D3DCCD1}">
              <a14:hiddenFill xmlns:a14="http://schemas.microsoft.com/office/drawing/2010/main">
                <a:solidFill>
                  <a:srgbClr val="FFFFFF"/>
                </a:solidFill>
              </a14:hiddenFill>
            </a:ext>
          </a:extLst>
        </p:spPr>
      </p:pic>
      <p:sp>
        <p:nvSpPr>
          <p:cNvPr id="123" name="Rectangle 122"/>
          <p:cNvSpPr/>
          <p:nvPr/>
        </p:nvSpPr>
        <p:spPr bwMode="auto">
          <a:xfrm>
            <a:off x="458204" y="1552243"/>
            <a:ext cx="2586804" cy="4693560"/>
          </a:xfrm>
          <a:prstGeom prst="rect">
            <a:avLst/>
          </a:prstGeom>
          <a:solidFill>
            <a:schemeClr val="bg1"/>
          </a:solidFill>
          <a:ln w="28575">
            <a:solidFill>
              <a:schemeClr val="accent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3" tIns="268813" rIns="179183" bIns="143346" numCol="1" spcCol="0" rtlCol="0" fromWordArt="0" anchor="t" anchorCtr="0" forceAA="0" compatLnSpc="1">
            <a:prstTxWarp prst="textNoShape">
              <a:avLst/>
            </a:prstTxWarp>
            <a:noAutofit/>
          </a:bodyPr>
          <a:lstStyle/>
          <a:p>
            <a:pPr algn="ctr" defTabSz="913411" fontAlgn="base">
              <a:lnSpc>
                <a:spcPct val="90000"/>
              </a:lnSpc>
              <a:spcBef>
                <a:spcPct val="0"/>
              </a:spcBef>
              <a:spcAft>
                <a:spcPct val="0"/>
              </a:spcAft>
              <a:defRPr/>
            </a:pPr>
            <a:r>
              <a:rPr lang="en-US" sz="1961" b="1">
                <a:gradFill>
                  <a:gsLst>
                    <a:gs pos="0">
                      <a:srgbClr val="353535"/>
                    </a:gs>
                    <a:gs pos="100000">
                      <a:srgbClr val="353535"/>
                    </a:gs>
                  </a:gsLst>
                  <a:lin ang="5400000" scaled="0"/>
                </a:gradFill>
                <a:latin typeface="Segoe UI"/>
                <a:ea typeface="Segoe UI" pitchFamily="34" charset="0"/>
                <a:cs typeface="Segoe UI" pitchFamily="34" charset="0"/>
              </a:rPr>
              <a:t>Development</a:t>
            </a:r>
          </a:p>
        </p:txBody>
      </p:sp>
      <p:sp>
        <p:nvSpPr>
          <p:cNvPr id="106" name="Rectangle 105"/>
          <p:cNvSpPr/>
          <p:nvPr/>
        </p:nvSpPr>
        <p:spPr bwMode="auto">
          <a:xfrm>
            <a:off x="589892" y="3868988"/>
            <a:ext cx="2320752" cy="743824"/>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439" tIns="143346" rIns="179183" bIns="143346" numCol="1" spcCol="0" rtlCol="0" fromWordArt="0" anchor="ctr" anchorCtr="0" forceAA="0" compatLnSpc="1">
            <a:prstTxWarp prst="textNoShape">
              <a:avLst/>
            </a:prstTxWarp>
            <a:noAutofit/>
          </a:bodyPr>
          <a:lstStyle/>
          <a:p>
            <a:pPr defTabSz="913411" fontAlgn="base">
              <a:lnSpc>
                <a:spcPct val="90000"/>
              </a:lnSpc>
              <a:spcBef>
                <a:spcPct val="0"/>
              </a:spcBef>
              <a:spcAft>
                <a:spcPct val="0"/>
              </a:spcAft>
              <a:defRPr/>
            </a:pPr>
            <a:r>
              <a:rPr lang="en-US" sz="1567" kern="0">
                <a:gradFill>
                  <a:gsLst>
                    <a:gs pos="0">
                      <a:srgbClr val="FFFFFF"/>
                    </a:gs>
                    <a:gs pos="100000">
                      <a:srgbClr val="FFFFFF"/>
                    </a:gs>
                  </a:gsLst>
                  <a:lin ang="5400000" scaled="0"/>
                </a:gradFill>
                <a:latin typeface="Segoe UI"/>
                <a:cs typeface="Segoe UI" pitchFamily="34" charset="0"/>
              </a:rPr>
              <a:t>Local Development</a:t>
            </a:r>
          </a:p>
        </p:txBody>
      </p:sp>
      <p:sp>
        <p:nvSpPr>
          <p:cNvPr id="104" name="Rectangle 103"/>
          <p:cNvSpPr/>
          <p:nvPr/>
        </p:nvSpPr>
        <p:spPr bwMode="auto">
          <a:xfrm>
            <a:off x="589892" y="4633597"/>
            <a:ext cx="2320752" cy="743824"/>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439" tIns="143346" rIns="179183" bIns="143346" numCol="1" spcCol="0" rtlCol="0" fromWordArt="0" anchor="ctr" anchorCtr="0" forceAA="0" compatLnSpc="1">
            <a:prstTxWarp prst="textNoShape">
              <a:avLst/>
            </a:prstTxWarp>
            <a:noAutofit/>
          </a:bodyPr>
          <a:lstStyle/>
          <a:p>
            <a:pPr defTabSz="913411" fontAlgn="base">
              <a:lnSpc>
                <a:spcPct val="90000"/>
              </a:lnSpc>
              <a:spcBef>
                <a:spcPct val="0"/>
              </a:spcBef>
              <a:spcAft>
                <a:spcPct val="0"/>
              </a:spcAft>
              <a:defRPr/>
            </a:pPr>
            <a:r>
              <a:rPr lang="en-US" sz="1567" kern="0">
                <a:gradFill>
                  <a:gsLst>
                    <a:gs pos="0">
                      <a:srgbClr val="FFFFFF"/>
                    </a:gs>
                    <a:gs pos="100000">
                      <a:srgbClr val="FFFFFF"/>
                    </a:gs>
                  </a:gsLst>
                  <a:lin ang="5400000" scaled="0"/>
                </a:gradFill>
                <a:latin typeface="Segoe UI"/>
                <a:cs typeface="Segoe UI" pitchFamily="34" charset="0"/>
              </a:rPr>
              <a:t>Monitoring</a:t>
            </a:r>
          </a:p>
        </p:txBody>
      </p:sp>
      <p:sp>
        <p:nvSpPr>
          <p:cNvPr id="105" name="Rectangle 104"/>
          <p:cNvSpPr/>
          <p:nvPr/>
        </p:nvSpPr>
        <p:spPr bwMode="auto">
          <a:xfrm>
            <a:off x="589894" y="2342866"/>
            <a:ext cx="2323425" cy="740104"/>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439" tIns="143346" rIns="179183" bIns="143346" numCol="1" spcCol="0" rtlCol="0" fromWordArt="0" anchor="ctr" anchorCtr="0" forceAA="0" compatLnSpc="1">
            <a:prstTxWarp prst="textNoShape">
              <a:avLst/>
            </a:prstTxWarp>
            <a:noAutofit/>
          </a:bodyPr>
          <a:lstStyle/>
          <a:p>
            <a:pPr defTabSz="913411" fontAlgn="base">
              <a:lnSpc>
                <a:spcPct val="90000"/>
              </a:lnSpc>
              <a:spcBef>
                <a:spcPct val="0"/>
              </a:spcBef>
              <a:spcAft>
                <a:spcPct val="0"/>
              </a:spcAft>
              <a:defRPr/>
            </a:pPr>
            <a:r>
              <a:rPr lang="en-US" sz="1567" kern="0">
                <a:gradFill>
                  <a:gsLst>
                    <a:gs pos="0">
                      <a:srgbClr val="FFFFFF"/>
                    </a:gs>
                    <a:gs pos="100000">
                      <a:srgbClr val="FFFFFF"/>
                    </a:gs>
                  </a:gsLst>
                  <a:lin ang="5400000" scaled="0"/>
                </a:gradFill>
                <a:latin typeface="Segoe UI"/>
                <a:cs typeface="Segoe UI" pitchFamily="34" charset="0"/>
              </a:rPr>
              <a:t>IDE support</a:t>
            </a:r>
          </a:p>
        </p:txBody>
      </p:sp>
      <p:sp>
        <p:nvSpPr>
          <p:cNvPr id="107" name="Rectangle 106"/>
          <p:cNvSpPr/>
          <p:nvPr/>
        </p:nvSpPr>
        <p:spPr bwMode="auto">
          <a:xfrm>
            <a:off x="589892" y="3106741"/>
            <a:ext cx="2320752" cy="743824"/>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439" tIns="143346" rIns="179183" bIns="143346" numCol="1" spcCol="0" rtlCol="0" fromWordArt="0" anchor="ctr" anchorCtr="0" forceAA="0" compatLnSpc="1">
            <a:prstTxWarp prst="textNoShape">
              <a:avLst/>
            </a:prstTxWarp>
            <a:noAutofit/>
          </a:bodyPr>
          <a:lstStyle/>
          <a:p>
            <a:pPr defTabSz="913411" fontAlgn="base">
              <a:lnSpc>
                <a:spcPct val="90000"/>
              </a:lnSpc>
              <a:spcBef>
                <a:spcPct val="0"/>
              </a:spcBef>
              <a:spcAft>
                <a:spcPct val="0"/>
              </a:spcAft>
              <a:defRPr/>
            </a:pPr>
            <a:r>
              <a:rPr lang="en-US" sz="1567" kern="0">
                <a:gradFill>
                  <a:gsLst>
                    <a:gs pos="0">
                      <a:srgbClr val="FFFFFF"/>
                    </a:gs>
                    <a:gs pos="100000">
                      <a:srgbClr val="FFFFFF"/>
                    </a:gs>
                  </a:gsLst>
                  <a:lin ang="5400000" scaled="0"/>
                </a:gradFill>
                <a:latin typeface="Segoe UI"/>
                <a:cs typeface="Segoe UI" pitchFamily="34" charset="0"/>
              </a:rPr>
              <a:t>Integrated DevOps</a:t>
            </a:r>
          </a:p>
        </p:txBody>
      </p:sp>
      <p:sp>
        <p:nvSpPr>
          <p:cNvPr id="72" name="Rectangle 71">
            <a:extLst>
              <a:ext uri="{FF2B5EF4-FFF2-40B4-BE49-F238E27FC236}">
                <a16:creationId xmlns:a16="http://schemas.microsoft.com/office/drawing/2014/main" id="{2E6D62AC-4DD7-48DB-85B1-19777ED47C42}"/>
              </a:ext>
            </a:extLst>
          </p:cNvPr>
          <p:cNvSpPr/>
          <p:nvPr/>
        </p:nvSpPr>
        <p:spPr bwMode="auto">
          <a:xfrm>
            <a:off x="589892" y="5398208"/>
            <a:ext cx="2320752" cy="743824"/>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439" tIns="143346" rIns="179183" bIns="143346" numCol="1" spcCol="0" rtlCol="0" fromWordArt="0" anchor="ctr" anchorCtr="0" forceAA="0" compatLnSpc="1">
            <a:prstTxWarp prst="textNoShape">
              <a:avLst/>
            </a:prstTxWarp>
            <a:noAutofit/>
          </a:bodyPr>
          <a:lstStyle/>
          <a:p>
            <a:pPr defTabSz="913411" fontAlgn="base">
              <a:lnSpc>
                <a:spcPct val="90000"/>
              </a:lnSpc>
              <a:spcBef>
                <a:spcPct val="0"/>
              </a:spcBef>
              <a:spcAft>
                <a:spcPct val="0"/>
              </a:spcAft>
              <a:defRPr/>
            </a:pPr>
            <a:r>
              <a:rPr lang="en-US" sz="1567" kern="0">
                <a:gradFill>
                  <a:gsLst>
                    <a:gs pos="0">
                      <a:srgbClr val="FFFFFF"/>
                    </a:gs>
                    <a:gs pos="100000">
                      <a:srgbClr val="FFFFFF"/>
                    </a:gs>
                  </a:gsLst>
                  <a:lin ang="5400000" scaled="0"/>
                </a:gradFill>
                <a:latin typeface="Segoe UI"/>
                <a:cs typeface="Segoe UI" pitchFamily="34" charset="0"/>
              </a:rPr>
              <a:t>Visual Debug History</a:t>
            </a:r>
          </a:p>
        </p:txBody>
      </p:sp>
      <p:sp>
        <p:nvSpPr>
          <p:cNvPr id="67" name="Freeform 33"/>
          <p:cNvSpPr>
            <a:spLocks noEditPoints="1"/>
          </p:cNvSpPr>
          <p:nvPr/>
        </p:nvSpPr>
        <p:spPr bwMode="auto">
          <a:xfrm>
            <a:off x="813116" y="4078301"/>
            <a:ext cx="360615" cy="325197"/>
          </a:xfrm>
          <a:custGeom>
            <a:avLst/>
            <a:gdLst>
              <a:gd name="T0" fmla="*/ 110 w 236"/>
              <a:gd name="T1" fmla="*/ 0 h 204"/>
              <a:gd name="T2" fmla="*/ 110 w 236"/>
              <a:gd name="T3" fmla="*/ 51 h 204"/>
              <a:gd name="T4" fmla="*/ 0 w 236"/>
              <a:gd name="T5" fmla="*/ 51 h 204"/>
              <a:gd name="T6" fmla="*/ 0 w 236"/>
              <a:gd name="T7" fmla="*/ 60 h 204"/>
              <a:gd name="T8" fmla="*/ 0 w 236"/>
              <a:gd name="T9" fmla="*/ 170 h 204"/>
              <a:gd name="T10" fmla="*/ 84 w 236"/>
              <a:gd name="T11" fmla="*/ 170 h 204"/>
              <a:gd name="T12" fmla="*/ 84 w 236"/>
              <a:gd name="T13" fmla="*/ 187 h 204"/>
              <a:gd name="T14" fmla="*/ 51 w 236"/>
              <a:gd name="T15" fmla="*/ 187 h 204"/>
              <a:gd name="T16" fmla="*/ 51 w 236"/>
              <a:gd name="T17" fmla="*/ 204 h 204"/>
              <a:gd name="T18" fmla="*/ 236 w 236"/>
              <a:gd name="T19" fmla="*/ 204 h 204"/>
              <a:gd name="T20" fmla="*/ 236 w 236"/>
              <a:gd name="T21" fmla="*/ 0 h 204"/>
              <a:gd name="T22" fmla="*/ 110 w 236"/>
              <a:gd name="T23" fmla="*/ 0 h 204"/>
              <a:gd name="T24" fmla="*/ 126 w 236"/>
              <a:gd name="T25" fmla="*/ 17 h 204"/>
              <a:gd name="T26" fmla="*/ 219 w 236"/>
              <a:gd name="T27" fmla="*/ 17 h 204"/>
              <a:gd name="T28" fmla="*/ 219 w 236"/>
              <a:gd name="T29" fmla="*/ 68 h 204"/>
              <a:gd name="T30" fmla="*/ 177 w 236"/>
              <a:gd name="T31" fmla="*/ 68 h 204"/>
              <a:gd name="T32" fmla="*/ 177 w 236"/>
              <a:gd name="T33" fmla="*/ 51 h 204"/>
              <a:gd name="T34" fmla="*/ 126 w 236"/>
              <a:gd name="T35" fmla="*/ 51 h 204"/>
              <a:gd name="T36" fmla="*/ 126 w 236"/>
              <a:gd name="T37" fmla="*/ 17 h 204"/>
              <a:gd name="T38" fmla="*/ 177 w 236"/>
              <a:gd name="T39" fmla="*/ 85 h 204"/>
              <a:gd name="T40" fmla="*/ 219 w 236"/>
              <a:gd name="T41" fmla="*/ 85 h 204"/>
              <a:gd name="T42" fmla="*/ 219 w 236"/>
              <a:gd name="T43" fmla="*/ 119 h 204"/>
              <a:gd name="T44" fmla="*/ 177 w 236"/>
              <a:gd name="T45" fmla="*/ 119 h 204"/>
              <a:gd name="T46" fmla="*/ 177 w 236"/>
              <a:gd name="T47" fmla="*/ 85 h 204"/>
              <a:gd name="T48" fmla="*/ 17 w 236"/>
              <a:gd name="T49" fmla="*/ 68 h 204"/>
              <a:gd name="T50" fmla="*/ 160 w 236"/>
              <a:gd name="T51" fmla="*/ 68 h 204"/>
              <a:gd name="T52" fmla="*/ 160 w 236"/>
              <a:gd name="T53" fmla="*/ 153 h 204"/>
              <a:gd name="T54" fmla="*/ 17 w 236"/>
              <a:gd name="T55" fmla="*/ 153 h 204"/>
              <a:gd name="T56" fmla="*/ 17 w 236"/>
              <a:gd name="T57" fmla="*/ 68 h 204"/>
              <a:gd name="T58" fmla="*/ 101 w 236"/>
              <a:gd name="T59" fmla="*/ 187 h 204"/>
              <a:gd name="T60" fmla="*/ 101 w 236"/>
              <a:gd name="T61" fmla="*/ 170 h 204"/>
              <a:gd name="T62" fmla="*/ 177 w 236"/>
              <a:gd name="T63" fmla="*/ 170 h 204"/>
              <a:gd name="T64" fmla="*/ 177 w 236"/>
              <a:gd name="T65" fmla="*/ 136 h 204"/>
              <a:gd name="T66" fmla="*/ 219 w 236"/>
              <a:gd name="T67" fmla="*/ 136 h 204"/>
              <a:gd name="T68" fmla="*/ 219 w 236"/>
              <a:gd name="T69" fmla="*/ 187 h 204"/>
              <a:gd name="T70" fmla="*/ 101 w 236"/>
              <a:gd name="T71" fmla="*/ 187 h 204"/>
              <a:gd name="T72" fmla="*/ 202 w 236"/>
              <a:gd name="T73" fmla="*/ 51 h 204"/>
              <a:gd name="T74" fmla="*/ 185 w 236"/>
              <a:gd name="T75" fmla="*/ 51 h 204"/>
              <a:gd name="T76" fmla="*/ 185 w 236"/>
              <a:gd name="T77" fmla="*/ 34 h 204"/>
              <a:gd name="T78" fmla="*/ 202 w 236"/>
              <a:gd name="T79" fmla="*/ 34 h 204"/>
              <a:gd name="T80" fmla="*/ 202 w 236"/>
              <a:gd name="T81" fmla="*/ 51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36" h="204">
                <a:moveTo>
                  <a:pt x="110" y="0"/>
                </a:moveTo>
                <a:lnTo>
                  <a:pt x="110" y="51"/>
                </a:lnTo>
                <a:lnTo>
                  <a:pt x="0" y="51"/>
                </a:lnTo>
                <a:lnTo>
                  <a:pt x="0" y="60"/>
                </a:lnTo>
                <a:lnTo>
                  <a:pt x="0" y="170"/>
                </a:lnTo>
                <a:lnTo>
                  <a:pt x="84" y="170"/>
                </a:lnTo>
                <a:lnTo>
                  <a:pt x="84" y="187"/>
                </a:lnTo>
                <a:lnTo>
                  <a:pt x="51" y="187"/>
                </a:lnTo>
                <a:lnTo>
                  <a:pt x="51" y="204"/>
                </a:lnTo>
                <a:lnTo>
                  <a:pt x="236" y="204"/>
                </a:lnTo>
                <a:lnTo>
                  <a:pt x="236" y="0"/>
                </a:lnTo>
                <a:lnTo>
                  <a:pt x="110" y="0"/>
                </a:lnTo>
                <a:close/>
                <a:moveTo>
                  <a:pt x="126" y="17"/>
                </a:moveTo>
                <a:lnTo>
                  <a:pt x="219" y="17"/>
                </a:lnTo>
                <a:lnTo>
                  <a:pt x="219" y="68"/>
                </a:lnTo>
                <a:lnTo>
                  <a:pt x="177" y="68"/>
                </a:lnTo>
                <a:lnTo>
                  <a:pt x="177" y="51"/>
                </a:lnTo>
                <a:lnTo>
                  <a:pt x="126" y="51"/>
                </a:lnTo>
                <a:lnTo>
                  <a:pt x="126" y="17"/>
                </a:lnTo>
                <a:close/>
                <a:moveTo>
                  <a:pt x="177" y="85"/>
                </a:moveTo>
                <a:lnTo>
                  <a:pt x="219" y="85"/>
                </a:lnTo>
                <a:lnTo>
                  <a:pt x="219" y="119"/>
                </a:lnTo>
                <a:lnTo>
                  <a:pt x="177" y="119"/>
                </a:lnTo>
                <a:lnTo>
                  <a:pt x="177" y="85"/>
                </a:lnTo>
                <a:close/>
                <a:moveTo>
                  <a:pt x="17" y="68"/>
                </a:moveTo>
                <a:lnTo>
                  <a:pt x="160" y="68"/>
                </a:lnTo>
                <a:lnTo>
                  <a:pt x="160" y="153"/>
                </a:lnTo>
                <a:lnTo>
                  <a:pt x="17" y="153"/>
                </a:lnTo>
                <a:lnTo>
                  <a:pt x="17" y="68"/>
                </a:lnTo>
                <a:close/>
                <a:moveTo>
                  <a:pt x="101" y="187"/>
                </a:moveTo>
                <a:lnTo>
                  <a:pt x="101" y="170"/>
                </a:lnTo>
                <a:lnTo>
                  <a:pt x="177" y="170"/>
                </a:lnTo>
                <a:lnTo>
                  <a:pt x="177" y="136"/>
                </a:lnTo>
                <a:lnTo>
                  <a:pt x="219" y="136"/>
                </a:lnTo>
                <a:lnTo>
                  <a:pt x="219" y="187"/>
                </a:lnTo>
                <a:lnTo>
                  <a:pt x="101" y="187"/>
                </a:lnTo>
                <a:close/>
                <a:moveTo>
                  <a:pt x="202" y="51"/>
                </a:moveTo>
                <a:lnTo>
                  <a:pt x="185" y="51"/>
                </a:lnTo>
                <a:lnTo>
                  <a:pt x="185" y="34"/>
                </a:lnTo>
                <a:lnTo>
                  <a:pt x="202" y="34"/>
                </a:lnTo>
                <a:lnTo>
                  <a:pt x="202" y="51"/>
                </a:lnTo>
                <a:close/>
              </a:path>
            </a:pathLst>
          </a:custGeom>
          <a:solidFill>
            <a:schemeClr val="bg1"/>
          </a:solidFill>
          <a:ln>
            <a:noFill/>
          </a:ln>
        </p:spPr>
        <p:txBody>
          <a:bodyPr vert="horz" wrap="square" lIns="89592" tIns="44796" rIns="89592" bIns="44796" numCol="1" anchor="t" anchorCtr="0" compatLnSpc="1">
            <a:prstTxWarp prst="textNoShape">
              <a:avLst/>
            </a:prstTxWarp>
          </a:bodyPr>
          <a:lstStyle/>
          <a:p>
            <a:pPr defTabSz="913624">
              <a:defRPr/>
            </a:pPr>
            <a:endParaRPr lang="en-US" sz="1765">
              <a:solidFill>
                <a:srgbClr val="505050"/>
              </a:solidFill>
              <a:latin typeface="Segoe UI"/>
            </a:endParaRPr>
          </a:p>
        </p:txBody>
      </p:sp>
      <p:sp>
        <p:nvSpPr>
          <p:cNvPr id="117" name="Freeform 41"/>
          <p:cNvSpPr>
            <a:spLocks noEditPoints="1"/>
          </p:cNvSpPr>
          <p:nvPr/>
        </p:nvSpPr>
        <p:spPr bwMode="auto">
          <a:xfrm>
            <a:off x="791060" y="4784516"/>
            <a:ext cx="404727" cy="432633"/>
          </a:xfrm>
          <a:custGeom>
            <a:avLst/>
            <a:gdLst>
              <a:gd name="T0" fmla="*/ 56 w 104"/>
              <a:gd name="T1" fmla="*/ 104 h 104"/>
              <a:gd name="T2" fmla="*/ 56 w 104"/>
              <a:gd name="T3" fmla="*/ 88 h 104"/>
              <a:gd name="T4" fmla="*/ 88 w 104"/>
              <a:gd name="T5" fmla="*/ 56 h 104"/>
              <a:gd name="T6" fmla="*/ 104 w 104"/>
              <a:gd name="T7" fmla="*/ 56 h 104"/>
              <a:gd name="T8" fmla="*/ 104 w 104"/>
              <a:gd name="T9" fmla="*/ 48 h 104"/>
              <a:gd name="T10" fmla="*/ 88 w 104"/>
              <a:gd name="T11" fmla="*/ 48 h 104"/>
              <a:gd name="T12" fmla="*/ 56 w 104"/>
              <a:gd name="T13" fmla="*/ 16 h 104"/>
              <a:gd name="T14" fmla="*/ 56 w 104"/>
              <a:gd name="T15" fmla="*/ 0 h 104"/>
              <a:gd name="T16" fmla="*/ 48 w 104"/>
              <a:gd name="T17" fmla="*/ 0 h 104"/>
              <a:gd name="T18" fmla="*/ 48 w 104"/>
              <a:gd name="T19" fmla="*/ 16 h 104"/>
              <a:gd name="T20" fmla="*/ 16 w 104"/>
              <a:gd name="T21" fmla="*/ 48 h 104"/>
              <a:gd name="T22" fmla="*/ 0 w 104"/>
              <a:gd name="T23" fmla="*/ 48 h 104"/>
              <a:gd name="T24" fmla="*/ 0 w 104"/>
              <a:gd name="T25" fmla="*/ 56 h 104"/>
              <a:gd name="T26" fmla="*/ 16 w 104"/>
              <a:gd name="T27" fmla="*/ 56 h 104"/>
              <a:gd name="T28" fmla="*/ 48 w 104"/>
              <a:gd name="T29" fmla="*/ 88 h 104"/>
              <a:gd name="T30" fmla="*/ 48 w 104"/>
              <a:gd name="T31" fmla="*/ 104 h 104"/>
              <a:gd name="T32" fmla="*/ 56 w 104"/>
              <a:gd name="T33" fmla="*/ 104 h 104"/>
              <a:gd name="T34" fmla="*/ 24 w 104"/>
              <a:gd name="T35" fmla="*/ 52 h 104"/>
              <a:gd name="T36" fmla="*/ 52 w 104"/>
              <a:gd name="T37" fmla="*/ 24 h 104"/>
              <a:gd name="T38" fmla="*/ 80 w 104"/>
              <a:gd name="T39" fmla="*/ 52 h 104"/>
              <a:gd name="T40" fmla="*/ 52 w 104"/>
              <a:gd name="T41" fmla="*/ 80 h 104"/>
              <a:gd name="T42" fmla="*/ 24 w 104"/>
              <a:gd name="T43" fmla="*/ 52 h 104"/>
              <a:gd name="T44" fmla="*/ 68 w 104"/>
              <a:gd name="T45" fmla="*/ 52 h 104"/>
              <a:gd name="T46" fmla="*/ 52 w 104"/>
              <a:gd name="T47" fmla="*/ 36 h 104"/>
              <a:gd name="T48" fmla="*/ 36 w 104"/>
              <a:gd name="T49" fmla="*/ 52 h 104"/>
              <a:gd name="T50" fmla="*/ 52 w 104"/>
              <a:gd name="T51" fmla="*/ 68 h 104"/>
              <a:gd name="T52" fmla="*/ 68 w 104"/>
              <a:gd name="T53" fmla="*/ 52 h 104"/>
              <a:gd name="T54" fmla="*/ 44 w 104"/>
              <a:gd name="T55" fmla="*/ 52 h 104"/>
              <a:gd name="T56" fmla="*/ 52 w 104"/>
              <a:gd name="T57" fmla="*/ 44 h 104"/>
              <a:gd name="T58" fmla="*/ 60 w 104"/>
              <a:gd name="T59" fmla="*/ 52 h 104"/>
              <a:gd name="T60" fmla="*/ 52 w 104"/>
              <a:gd name="T61" fmla="*/ 60 h 104"/>
              <a:gd name="T62" fmla="*/ 44 w 104"/>
              <a:gd name="T63" fmla="*/ 5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4" h="104">
                <a:moveTo>
                  <a:pt x="56" y="104"/>
                </a:moveTo>
                <a:cubicBezTo>
                  <a:pt x="56" y="88"/>
                  <a:pt x="56" y="88"/>
                  <a:pt x="56" y="88"/>
                </a:cubicBezTo>
                <a:cubicBezTo>
                  <a:pt x="73" y="86"/>
                  <a:pt x="86" y="73"/>
                  <a:pt x="88" y="56"/>
                </a:cubicBezTo>
                <a:cubicBezTo>
                  <a:pt x="104" y="56"/>
                  <a:pt x="104" y="56"/>
                  <a:pt x="104" y="56"/>
                </a:cubicBezTo>
                <a:cubicBezTo>
                  <a:pt x="104" y="48"/>
                  <a:pt x="104" y="48"/>
                  <a:pt x="104" y="48"/>
                </a:cubicBezTo>
                <a:cubicBezTo>
                  <a:pt x="88" y="48"/>
                  <a:pt x="88" y="48"/>
                  <a:pt x="88" y="48"/>
                </a:cubicBezTo>
                <a:cubicBezTo>
                  <a:pt x="86" y="31"/>
                  <a:pt x="73" y="18"/>
                  <a:pt x="56" y="16"/>
                </a:cubicBezTo>
                <a:cubicBezTo>
                  <a:pt x="56" y="0"/>
                  <a:pt x="56" y="0"/>
                  <a:pt x="56" y="0"/>
                </a:cubicBezTo>
                <a:cubicBezTo>
                  <a:pt x="48" y="0"/>
                  <a:pt x="48" y="0"/>
                  <a:pt x="48" y="0"/>
                </a:cubicBezTo>
                <a:cubicBezTo>
                  <a:pt x="48" y="16"/>
                  <a:pt x="48" y="16"/>
                  <a:pt x="48" y="16"/>
                </a:cubicBezTo>
                <a:cubicBezTo>
                  <a:pt x="31" y="18"/>
                  <a:pt x="18" y="31"/>
                  <a:pt x="16" y="48"/>
                </a:cubicBezTo>
                <a:cubicBezTo>
                  <a:pt x="0" y="48"/>
                  <a:pt x="0" y="48"/>
                  <a:pt x="0" y="48"/>
                </a:cubicBezTo>
                <a:cubicBezTo>
                  <a:pt x="0" y="56"/>
                  <a:pt x="0" y="56"/>
                  <a:pt x="0" y="56"/>
                </a:cubicBezTo>
                <a:cubicBezTo>
                  <a:pt x="16" y="56"/>
                  <a:pt x="16" y="56"/>
                  <a:pt x="16" y="56"/>
                </a:cubicBezTo>
                <a:cubicBezTo>
                  <a:pt x="18" y="73"/>
                  <a:pt x="31" y="86"/>
                  <a:pt x="48" y="88"/>
                </a:cubicBezTo>
                <a:cubicBezTo>
                  <a:pt x="48" y="104"/>
                  <a:pt x="48" y="104"/>
                  <a:pt x="48" y="104"/>
                </a:cubicBezTo>
                <a:lnTo>
                  <a:pt x="56" y="104"/>
                </a:lnTo>
                <a:close/>
                <a:moveTo>
                  <a:pt x="24" y="52"/>
                </a:moveTo>
                <a:cubicBezTo>
                  <a:pt x="24" y="37"/>
                  <a:pt x="37" y="24"/>
                  <a:pt x="52" y="24"/>
                </a:cubicBezTo>
                <a:cubicBezTo>
                  <a:pt x="67" y="24"/>
                  <a:pt x="80" y="37"/>
                  <a:pt x="80" y="52"/>
                </a:cubicBezTo>
                <a:cubicBezTo>
                  <a:pt x="80" y="67"/>
                  <a:pt x="67" y="80"/>
                  <a:pt x="52" y="80"/>
                </a:cubicBezTo>
                <a:cubicBezTo>
                  <a:pt x="37" y="80"/>
                  <a:pt x="24" y="67"/>
                  <a:pt x="24" y="52"/>
                </a:cubicBezTo>
                <a:close/>
                <a:moveTo>
                  <a:pt x="68" y="52"/>
                </a:moveTo>
                <a:cubicBezTo>
                  <a:pt x="68" y="43"/>
                  <a:pt x="61" y="36"/>
                  <a:pt x="52" y="36"/>
                </a:cubicBezTo>
                <a:cubicBezTo>
                  <a:pt x="43" y="36"/>
                  <a:pt x="36" y="43"/>
                  <a:pt x="36" y="52"/>
                </a:cubicBezTo>
                <a:cubicBezTo>
                  <a:pt x="36" y="61"/>
                  <a:pt x="43" y="68"/>
                  <a:pt x="52" y="68"/>
                </a:cubicBezTo>
                <a:cubicBezTo>
                  <a:pt x="61" y="68"/>
                  <a:pt x="68" y="61"/>
                  <a:pt x="68" y="52"/>
                </a:cubicBezTo>
                <a:close/>
                <a:moveTo>
                  <a:pt x="44" y="52"/>
                </a:moveTo>
                <a:cubicBezTo>
                  <a:pt x="44" y="48"/>
                  <a:pt x="48" y="44"/>
                  <a:pt x="52" y="44"/>
                </a:cubicBezTo>
                <a:cubicBezTo>
                  <a:pt x="56" y="44"/>
                  <a:pt x="60" y="48"/>
                  <a:pt x="60" y="52"/>
                </a:cubicBezTo>
                <a:cubicBezTo>
                  <a:pt x="60" y="56"/>
                  <a:pt x="56" y="60"/>
                  <a:pt x="52" y="60"/>
                </a:cubicBezTo>
                <a:cubicBezTo>
                  <a:pt x="48" y="60"/>
                  <a:pt x="44" y="56"/>
                  <a:pt x="44" y="52"/>
                </a:cubicBezTo>
                <a:close/>
              </a:path>
            </a:pathLst>
          </a:custGeom>
          <a:solidFill>
            <a:schemeClr val="bg1"/>
          </a:solidFill>
          <a:ln>
            <a:noFill/>
          </a:ln>
        </p:spPr>
        <p:txBody>
          <a:bodyPr vert="horz" wrap="square" lIns="89592" tIns="44796" rIns="89592" bIns="44796" numCol="1" anchor="t" anchorCtr="0" compatLnSpc="1">
            <a:prstTxWarp prst="textNoShape">
              <a:avLst/>
            </a:prstTxWarp>
          </a:bodyPr>
          <a:lstStyle/>
          <a:p>
            <a:pPr defTabSz="913624">
              <a:defRPr/>
            </a:pPr>
            <a:endParaRPr lang="en-US" sz="1765">
              <a:solidFill>
                <a:srgbClr val="505050"/>
              </a:solidFill>
              <a:latin typeface="Segoe UI"/>
            </a:endParaRPr>
          </a:p>
        </p:txBody>
      </p:sp>
      <p:pic>
        <p:nvPicPr>
          <p:cNvPr id="119" name="Picture 118"/>
          <p:cNvPicPr>
            <a:picLocks noChangeAspect="1"/>
          </p:cNvPicPr>
          <p:nvPr/>
        </p:nvPicPr>
        <p:blipFill rotWithShape="1">
          <a:blip r:embed="rId16"/>
          <a:srcRect t="24612" b="31602"/>
          <a:stretch/>
        </p:blipFill>
        <p:spPr>
          <a:xfrm>
            <a:off x="539731" y="2529702"/>
            <a:ext cx="907384" cy="366430"/>
          </a:xfrm>
          <a:prstGeom prst="rect">
            <a:avLst/>
          </a:prstGeom>
        </p:spPr>
      </p:pic>
      <p:sp>
        <p:nvSpPr>
          <p:cNvPr id="57" name="arrow_5">
            <a:extLst>
              <a:ext uri="{FF2B5EF4-FFF2-40B4-BE49-F238E27FC236}">
                <a16:creationId xmlns:a16="http://schemas.microsoft.com/office/drawing/2014/main" id="{8C45ED02-1047-45CD-93DC-750BEE10041C}"/>
              </a:ext>
            </a:extLst>
          </p:cNvPr>
          <p:cNvSpPr>
            <a:spLocks noChangeAspect="1" noEditPoints="1"/>
          </p:cNvSpPr>
          <p:nvPr/>
        </p:nvSpPr>
        <p:spPr bwMode="auto">
          <a:xfrm>
            <a:off x="814909" y="3296743"/>
            <a:ext cx="357029" cy="358468"/>
          </a:xfrm>
          <a:custGeom>
            <a:avLst/>
            <a:gdLst>
              <a:gd name="T0" fmla="*/ 102 w 248"/>
              <a:gd name="T1" fmla="*/ 0 h 249"/>
              <a:gd name="T2" fmla="*/ 176 w 248"/>
              <a:gd name="T3" fmla="*/ 73 h 249"/>
              <a:gd name="T4" fmla="*/ 102 w 248"/>
              <a:gd name="T5" fmla="*/ 147 h 249"/>
              <a:gd name="T6" fmla="*/ 176 w 248"/>
              <a:gd name="T7" fmla="*/ 73 h 249"/>
              <a:gd name="T8" fmla="*/ 0 w 248"/>
              <a:gd name="T9" fmla="*/ 73 h 249"/>
              <a:gd name="T10" fmla="*/ 146 w 248"/>
              <a:gd name="T11" fmla="*/ 103 h 249"/>
              <a:gd name="T12" fmla="*/ 72 w 248"/>
              <a:gd name="T13" fmla="*/ 176 h 249"/>
              <a:gd name="T14" fmla="*/ 146 w 248"/>
              <a:gd name="T15" fmla="*/ 249 h 249"/>
              <a:gd name="T16" fmla="*/ 72 w 248"/>
              <a:gd name="T17" fmla="*/ 176 h 249"/>
              <a:gd name="T18" fmla="*/ 248 w 248"/>
              <a:gd name="T19" fmla="*/ 176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8" h="249">
                <a:moveTo>
                  <a:pt x="102" y="0"/>
                </a:moveTo>
                <a:lnTo>
                  <a:pt x="176" y="73"/>
                </a:lnTo>
                <a:lnTo>
                  <a:pt x="102" y="147"/>
                </a:lnTo>
                <a:moveTo>
                  <a:pt x="176" y="73"/>
                </a:moveTo>
                <a:lnTo>
                  <a:pt x="0" y="73"/>
                </a:lnTo>
                <a:moveTo>
                  <a:pt x="146" y="103"/>
                </a:moveTo>
                <a:lnTo>
                  <a:pt x="72" y="176"/>
                </a:lnTo>
                <a:lnTo>
                  <a:pt x="146" y="249"/>
                </a:lnTo>
                <a:moveTo>
                  <a:pt x="72" y="176"/>
                </a:moveTo>
                <a:lnTo>
                  <a:pt x="248" y="176"/>
                </a:lnTo>
              </a:path>
            </a:pathLst>
          </a:custGeom>
          <a:noFill/>
          <a:ln w="28575" cap="sq">
            <a:solidFill>
              <a:schemeClr val="bg1"/>
            </a:solidFill>
            <a:prstDash val="solid"/>
            <a:miter lim="800000"/>
            <a:headEnd/>
            <a:tailEnd/>
          </a:ln>
          <a:extLst/>
        </p:spPr>
        <p:txBody>
          <a:bodyPr vert="horz" wrap="square" lIns="89617" tIns="44808" rIns="89617" bIns="44808" numCol="1" anchor="t" anchorCtr="0" compatLnSpc="1">
            <a:prstTxWarp prst="textNoShape">
              <a:avLst/>
            </a:prstTxWarp>
          </a:bodyPr>
          <a:lstStyle/>
          <a:p>
            <a:pPr defTabSz="914016">
              <a:defRPr/>
            </a:pPr>
            <a:endParaRPr lang="en-US" sz="882">
              <a:gradFill>
                <a:gsLst>
                  <a:gs pos="0">
                    <a:srgbClr val="505050"/>
                  </a:gs>
                  <a:gs pos="100000">
                    <a:srgbClr val="505050"/>
                  </a:gs>
                </a:gsLst>
                <a:lin ang="5400000" scaled="1"/>
              </a:gradFill>
              <a:latin typeface="Segoe UI Semilight"/>
            </a:endParaRPr>
          </a:p>
        </p:txBody>
      </p:sp>
      <p:sp>
        <p:nvSpPr>
          <p:cNvPr id="75" name="Eye">
            <a:extLst>
              <a:ext uri="{FF2B5EF4-FFF2-40B4-BE49-F238E27FC236}">
                <a16:creationId xmlns:a16="http://schemas.microsoft.com/office/drawing/2014/main" id="{A345FAC2-D06D-47B9-A9D6-D14DFA1C23B7}"/>
              </a:ext>
            </a:extLst>
          </p:cNvPr>
          <p:cNvSpPr>
            <a:spLocks noChangeAspect="1" noEditPoints="1"/>
          </p:cNvSpPr>
          <p:nvPr/>
        </p:nvSpPr>
        <p:spPr bwMode="auto">
          <a:xfrm>
            <a:off x="791785" y="5673879"/>
            <a:ext cx="403276" cy="222657"/>
          </a:xfrm>
          <a:custGeom>
            <a:avLst/>
            <a:gdLst>
              <a:gd name="T0" fmla="*/ 3 w 346"/>
              <a:gd name="T1" fmla="*/ 91 h 190"/>
              <a:gd name="T2" fmla="*/ 173 w 346"/>
              <a:gd name="T3" fmla="*/ 0 h 190"/>
              <a:gd name="T4" fmla="*/ 346 w 346"/>
              <a:gd name="T5" fmla="*/ 95 h 190"/>
              <a:gd name="T6" fmla="*/ 173 w 346"/>
              <a:gd name="T7" fmla="*/ 190 h 190"/>
              <a:gd name="T8" fmla="*/ 6 w 346"/>
              <a:gd name="T9" fmla="*/ 102 h 190"/>
              <a:gd name="T10" fmla="*/ 0 w 346"/>
              <a:gd name="T11" fmla="*/ 95 h 190"/>
              <a:gd name="T12" fmla="*/ 3 w 346"/>
              <a:gd name="T13" fmla="*/ 91 h 190"/>
              <a:gd name="T14" fmla="*/ 173 w 346"/>
              <a:gd name="T15" fmla="*/ 0 h 190"/>
              <a:gd name="T16" fmla="*/ 73 w 346"/>
              <a:gd name="T17" fmla="*/ 95 h 190"/>
              <a:gd name="T18" fmla="*/ 173 w 346"/>
              <a:gd name="T19" fmla="*/ 190 h 190"/>
              <a:gd name="T20" fmla="*/ 273 w 346"/>
              <a:gd name="T21" fmla="*/ 95 h 190"/>
              <a:gd name="T22" fmla="*/ 173 w 346"/>
              <a:gd name="T23" fmla="*/ 0 h 190"/>
              <a:gd name="T24" fmla="*/ 173 w 346"/>
              <a:gd name="T25" fmla="*/ 56 h 190"/>
              <a:gd name="T26" fmla="*/ 134 w 346"/>
              <a:gd name="T27" fmla="*/ 95 h 190"/>
              <a:gd name="T28" fmla="*/ 173 w 346"/>
              <a:gd name="T29" fmla="*/ 135 h 190"/>
              <a:gd name="T30" fmla="*/ 213 w 346"/>
              <a:gd name="T31" fmla="*/ 95 h 190"/>
              <a:gd name="T32" fmla="*/ 173 w 346"/>
              <a:gd name="T33" fmla="*/ 5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6" h="190">
                <a:moveTo>
                  <a:pt x="3" y="91"/>
                </a:moveTo>
                <a:cubicBezTo>
                  <a:pt x="17" y="73"/>
                  <a:pt x="77" y="0"/>
                  <a:pt x="173" y="0"/>
                </a:cubicBezTo>
                <a:cubicBezTo>
                  <a:pt x="283" y="0"/>
                  <a:pt x="346" y="95"/>
                  <a:pt x="346" y="95"/>
                </a:cubicBezTo>
                <a:cubicBezTo>
                  <a:pt x="346" y="95"/>
                  <a:pt x="283" y="190"/>
                  <a:pt x="173" y="190"/>
                </a:cubicBezTo>
                <a:cubicBezTo>
                  <a:pt x="82" y="190"/>
                  <a:pt x="23" y="125"/>
                  <a:pt x="6" y="102"/>
                </a:cubicBezTo>
                <a:cubicBezTo>
                  <a:pt x="2" y="98"/>
                  <a:pt x="0" y="95"/>
                  <a:pt x="0" y="95"/>
                </a:cubicBezTo>
                <a:cubicBezTo>
                  <a:pt x="0" y="95"/>
                  <a:pt x="1" y="94"/>
                  <a:pt x="3" y="91"/>
                </a:cubicBezTo>
                <a:close/>
                <a:moveTo>
                  <a:pt x="173" y="0"/>
                </a:moveTo>
                <a:cubicBezTo>
                  <a:pt x="118" y="0"/>
                  <a:pt x="73" y="42"/>
                  <a:pt x="73" y="95"/>
                </a:cubicBezTo>
                <a:cubicBezTo>
                  <a:pt x="73" y="148"/>
                  <a:pt x="118" y="190"/>
                  <a:pt x="173" y="190"/>
                </a:cubicBezTo>
                <a:cubicBezTo>
                  <a:pt x="228" y="190"/>
                  <a:pt x="273" y="148"/>
                  <a:pt x="273" y="95"/>
                </a:cubicBezTo>
                <a:cubicBezTo>
                  <a:pt x="273" y="42"/>
                  <a:pt x="228" y="0"/>
                  <a:pt x="173" y="0"/>
                </a:cubicBezTo>
                <a:close/>
                <a:moveTo>
                  <a:pt x="173" y="56"/>
                </a:moveTo>
                <a:cubicBezTo>
                  <a:pt x="151" y="56"/>
                  <a:pt x="134" y="73"/>
                  <a:pt x="134" y="95"/>
                </a:cubicBezTo>
                <a:cubicBezTo>
                  <a:pt x="134" y="117"/>
                  <a:pt x="151" y="135"/>
                  <a:pt x="173" y="135"/>
                </a:cubicBezTo>
                <a:cubicBezTo>
                  <a:pt x="195" y="135"/>
                  <a:pt x="213" y="117"/>
                  <a:pt x="213" y="95"/>
                </a:cubicBezTo>
                <a:cubicBezTo>
                  <a:pt x="213" y="73"/>
                  <a:pt x="195" y="56"/>
                  <a:pt x="173" y="56"/>
                </a:cubicBezTo>
                <a:close/>
              </a:path>
            </a:pathLst>
          </a:custGeom>
          <a:noFill/>
          <a:ln w="285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882">
              <a:gradFill>
                <a:gsLst>
                  <a:gs pos="0">
                    <a:srgbClr val="505050"/>
                  </a:gs>
                  <a:gs pos="100000">
                    <a:srgbClr val="505050"/>
                  </a:gs>
                </a:gsLst>
                <a:lin ang="5400000" scaled="1"/>
              </a:gradFill>
              <a:latin typeface="Segoe UI Semilight"/>
            </a:endParaRPr>
          </a:p>
        </p:txBody>
      </p:sp>
      <p:grpSp>
        <p:nvGrpSpPr>
          <p:cNvPr id="54" name="Group 53">
            <a:extLst>
              <a:ext uri="{FF2B5EF4-FFF2-40B4-BE49-F238E27FC236}">
                <a16:creationId xmlns:a16="http://schemas.microsoft.com/office/drawing/2014/main" id="{1B25196E-D5E4-49A3-B071-864CAAE3863B}"/>
              </a:ext>
            </a:extLst>
          </p:cNvPr>
          <p:cNvGrpSpPr/>
          <p:nvPr/>
        </p:nvGrpSpPr>
        <p:grpSpPr>
          <a:xfrm>
            <a:off x="3358115" y="2352962"/>
            <a:ext cx="2738449" cy="1971214"/>
            <a:chOff x="9093048" y="2389036"/>
            <a:chExt cx="2794153" cy="2011312"/>
          </a:xfrm>
        </p:grpSpPr>
        <p:sp>
          <p:nvSpPr>
            <p:cNvPr id="68" name="Rectangle 67">
              <a:extLst>
                <a:ext uri="{FF2B5EF4-FFF2-40B4-BE49-F238E27FC236}">
                  <a16:creationId xmlns:a16="http://schemas.microsoft.com/office/drawing/2014/main" id="{3AD0958A-B3E2-4B04-A24E-33B887D9AC76}"/>
                </a:ext>
              </a:extLst>
            </p:cNvPr>
            <p:cNvSpPr/>
            <p:nvPr/>
          </p:nvSpPr>
          <p:spPr bwMode="auto">
            <a:xfrm>
              <a:off x="9093048" y="2389036"/>
              <a:ext cx="2794153" cy="6056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11" tIns="146243" rIns="182802" bIns="146243" numCol="1" spcCol="0" rtlCol="0" fromWordArt="0" anchor="ctr" anchorCtr="0" forceAA="0" compatLnSpc="1">
              <a:prstTxWarp prst="textNoShape">
                <a:avLst/>
              </a:prstTxWarp>
              <a:noAutofit/>
            </a:bodyPr>
            <a:lstStyle/>
            <a:p>
              <a:pPr defTabSz="931946" fontAlgn="base">
                <a:lnSpc>
                  <a:spcPct val="90000"/>
                </a:lnSpc>
                <a:spcBef>
                  <a:spcPct val="0"/>
                </a:spcBef>
                <a:spcAft>
                  <a:spcPct val="0"/>
                </a:spcAft>
                <a:defRPr/>
              </a:pPr>
              <a:r>
                <a:rPr lang="en-US" sz="1961" b="1">
                  <a:gradFill>
                    <a:gsLst>
                      <a:gs pos="0">
                        <a:srgbClr val="FFFFFF"/>
                      </a:gs>
                      <a:gs pos="100000">
                        <a:srgbClr val="FFFFFF"/>
                      </a:gs>
                    </a:gsLst>
                    <a:lin ang="5400000" scaled="0"/>
                  </a:gradFill>
                  <a:latin typeface="Segoe UI Semilight"/>
                  <a:ea typeface="Segoe UI" pitchFamily="34" charset="0"/>
                  <a:cs typeface="Segoe UI" pitchFamily="34" charset="0"/>
                </a:rPr>
                <a:t>Event Grid</a:t>
              </a:r>
            </a:p>
          </p:txBody>
        </p:sp>
        <p:sp>
          <p:nvSpPr>
            <p:cNvPr id="74" name="Rectangle 73">
              <a:extLst>
                <a:ext uri="{FF2B5EF4-FFF2-40B4-BE49-F238E27FC236}">
                  <a16:creationId xmlns:a16="http://schemas.microsoft.com/office/drawing/2014/main" id="{F09763F7-6821-40B0-B7AC-FDDC68810CC6}"/>
                </a:ext>
              </a:extLst>
            </p:cNvPr>
            <p:cNvSpPr/>
            <p:nvPr/>
          </p:nvSpPr>
          <p:spPr bwMode="auto">
            <a:xfrm>
              <a:off x="9093048" y="2994701"/>
              <a:ext cx="2794153" cy="1405647"/>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3" rIns="182802" bIns="146243" numCol="1" spcCol="0" rtlCol="0" fromWordArt="0" anchor="ctr" anchorCtr="0" forceAA="0" compatLnSpc="1">
              <a:prstTxWarp prst="textNoShape">
                <a:avLst/>
              </a:prstTxWarp>
              <a:noAutofit/>
            </a:bodyPr>
            <a:lstStyle/>
            <a:p>
              <a:pPr algn="ctr" defTabSz="913874">
                <a:lnSpc>
                  <a:spcPct val="90000"/>
                </a:lnSpc>
                <a:spcAft>
                  <a:spcPts val="588"/>
                </a:spcAft>
                <a:defRPr/>
              </a:pPr>
              <a:r>
                <a:rPr lang="en-US" sz="1567">
                  <a:gradFill>
                    <a:gsLst>
                      <a:gs pos="1250">
                        <a:srgbClr val="353535"/>
                      </a:gs>
                      <a:gs pos="100000">
                        <a:srgbClr val="353535"/>
                      </a:gs>
                    </a:gsLst>
                    <a:lin ang="5400000" scaled="0"/>
                  </a:gradFill>
                  <a:latin typeface="Segoe UI Semilight"/>
                  <a:ea typeface="Times New Roman" panose="02020603050405020304" pitchFamily="18" charset="0"/>
                </a:rPr>
                <a:t>Manage all events that can trigger code or logic</a:t>
              </a:r>
              <a:endParaRPr lang="en-US" sz="1567">
                <a:gradFill>
                  <a:gsLst>
                    <a:gs pos="1250">
                      <a:srgbClr val="353535"/>
                    </a:gs>
                    <a:gs pos="100000">
                      <a:srgbClr val="353535"/>
                    </a:gs>
                  </a:gsLst>
                  <a:lin ang="5400000" scaled="0"/>
                </a:gradFill>
                <a:latin typeface="Segoe UI Semilight"/>
                <a:ea typeface="Calibri" panose="020F0502020204030204" pitchFamily="34" charset="0"/>
              </a:endParaRPr>
            </a:p>
          </p:txBody>
        </p:sp>
        <p:pic>
          <p:nvPicPr>
            <p:cNvPr id="77" name="Picture 14" descr="Image result for azure event grid">
              <a:extLst>
                <a:ext uri="{FF2B5EF4-FFF2-40B4-BE49-F238E27FC236}">
                  <a16:creationId xmlns:a16="http://schemas.microsoft.com/office/drawing/2014/main" id="{D6F6B0FD-D471-4D02-A6BD-65748B515A80}"/>
                </a:ext>
              </a:extLst>
            </p:cNvPr>
            <p:cNvPicPr>
              <a:picLocks noChangeAspect="1" noChangeArrowheads="1"/>
            </p:cNvPicPr>
            <p:nvPr/>
          </p:nvPicPr>
          <p:blipFill>
            <a:blip r:embed="rId17">
              <a:biLevel thresh="25000"/>
              <a:extLst>
                <a:ext uri="{28A0092B-C50C-407E-A947-70E740481C1C}">
                  <a14:useLocalDpi xmlns:a14="http://schemas.microsoft.com/office/drawing/2010/main" val="0"/>
                </a:ext>
              </a:extLst>
            </a:blip>
            <a:srcRect/>
            <a:stretch>
              <a:fillRect/>
            </a:stretch>
          </p:blipFill>
          <p:spPr bwMode="auto">
            <a:xfrm>
              <a:off x="9188516" y="2520115"/>
              <a:ext cx="656699" cy="34476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9" name="Group 78">
            <a:extLst>
              <a:ext uri="{FF2B5EF4-FFF2-40B4-BE49-F238E27FC236}">
                <a16:creationId xmlns:a16="http://schemas.microsoft.com/office/drawing/2014/main" id="{FD7A6A91-8AEF-44FA-B6FE-3C40FFEA9B3F}"/>
              </a:ext>
            </a:extLst>
          </p:cNvPr>
          <p:cNvGrpSpPr/>
          <p:nvPr/>
        </p:nvGrpSpPr>
        <p:grpSpPr>
          <a:xfrm>
            <a:off x="8947110" y="2352962"/>
            <a:ext cx="2738449" cy="1971214"/>
            <a:chOff x="3436883" y="2389036"/>
            <a:chExt cx="2794153" cy="2011312"/>
          </a:xfrm>
        </p:grpSpPr>
        <p:sp>
          <p:nvSpPr>
            <p:cNvPr id="80" name="Rectangle 79">
              <a:extLst>
                <a:ext uri="{FF2B5EF4-FFF2-40B4-BE49-F238E27FC236}">
                  <a16:creationId xmlns:a16="http://schemas.microsoft.com/office/drawing/2014/main" id="{16CA87FF-784A-4D45-BC6F-90202E1A6172}"/>
                </a:ext>
              </a:extLst>
            </p:cNvPr>
            <p:cNvSpPr/>
            <p:nvPr/>
          </p:nvSpPr>
          <p:spPr bwMode="auto">
            <a:xfrm>
              <a:off x="3436883" y="2389036"/>
              <a:ext cx="2794153" cy="6056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11" tIns="146243" rIns="182802" bIns="146243" numCol="1" spcCol="0" rtlCol="0" fromWordArt="0" anchor="ctr" anchorCtr="0" forceAA="0" compatLnSpc="1">
              <a:prstTxWarp prst="textNoShape">
                <a:avLst/>
              </a:prstTxWarp>
              <a:noAutofit/>
            </a:bodyPr>
            <a:lstStyle/>
            <a:p>
              <a:pPr defTabSz="931946" fontAlgn="base">
                <a:lnSpc>
                  <a:spcPct val="90000"/>
                </a:lnSpc>
                <a:spcBef>
                  <a:spcPct val="0"/>
                </a:spcBef>
                <a:spcAft>
                  <a:spcPct val="0"/>
                </a:spcAft>
                <a:defRPr/>
              </a:pPr>
              <a:r>
                <a:rPr lang="en-US" sz="1961" b="1">
                  <a:gradFill>
                    <a:gsLst>
                      <a:gs pos="0">
                        <a:srgbClr val="FFFFFF"/>
                      </a:gs>
                      <a:gs pos="100000">
                        <a:srgbClr val="FFFFFF"/>
                      </a:gs>
                    </a:gsLst>
                    <a:lin ang="5400000" scaled="0"/>
                  </a:gradFill>
                  <a:latin typeface="Segoe UI Semilight"/>
                  <a:ea typeface="Segoe UI" pitchFamily="34" charset="0"/>
                  <a:cs typeface="Segoe UI" pitchFamily="34" charset="0"/>
                </a:rPr>
                <a:t>Functions</a:t>
              </a:r>
            </a:p>
          </p:txBody>
        </p:sp>
        <p:sp>
          <p:nvSpPr>
            <p:cNvPr id="81" name="Rectangle 80">
              <a:extLst>
                <a:ext uri="{FF2B5EF4-FFF2-40B4-BE49-F238E27FC236}">
                  <a16:creationId xmlns:a16="http://schemas.microsoft.com/office/drawing/2014/main" id="{5963908D-859E-47FB-8875-B0023036FA7D}"/>
                </a:ext>
              </a:extLst>
            </p:cNvPr>
            <p:cNvSpPr/>
            <p:nvPr/>
          </p:nvSpPr>
          <p:spPr bwMode="auto">
            <a:xfrm>
              <a:off x="3436883" y="2994701"/>
              <a:ext cx="2794153" cy="1405647"/>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3" rIns="182802" bIns="146243" numCol="1" spcCol="0" rtlCol="0" fromWordArt="0" anchor="ctr" anchorCtr="0" forceAA="0" compatLnSpc="1">
              <a:prstTxWarp prst="textNoShape">
                <a:avLst/>
              </a:prstTxWarp>
              <a:noAutofit/>
            </a:bodyPr>
            <a:lstStyle/>
            <a:p>
              <a:pPr algn="ctr" defTabSz="913874">
                <a:lnSpc>
                  <a:spcPct val="90000"/>
                </a:lnSpc>
                <a:spcAft>
                  <a:spcPts val="588"/>
                </a:spcAft>
                <a:defRPr/>
              </a:pPr>
              <a:r>
                <a:rPr lang="en-US" sz="1567">
                  <a:gradFill>
                    <a:gsLst>
                      <a:gs pos="1250">
                        <a:srgbClr val="353535"/>
                      </a:gs>
                      <a:gs pos="100000">
                        <a:srgbClr val="353535"/>
                      </a:gs>
                    </a:gsLst>
                    <a:lin ang="5400000" scaled="0"/>
                  </a:gradFill>
                  <a:latin typeface="Segoe UI Semilight"/>
                  <a:ea typeface="Times New Roman" panose="02020603050405020304" pitchFamily="18" charset="0"/>
                </a:rPr>
                <a:t>Execute your code based on events you specify</a:t>
              </a:r>
              <a:endParaRPr lang="en-US" sz="1567">
                <a:gradFill>
                  <a:gsLst>
                    <a:gs pos="1250">
                      <a:srgbClr val="353535"/>
                    </a:gs>
                    <a:gs pos="100000">
                      <a:srgbClr val="353535"/>
                    </a:gs>
                  </a:gsLst>
                  <a:lin ang="5400000" scaled="0"/>
                </a:gradFill>
                <a:latin typeface="Segoe UI Semilight"/>
                <a:ea typeface="Calibri" panose="020F0502020204030204" pitchFamily="34" charset="0"/>
              </a:endParaRPr>
            </a:p>
          </p:txBody>
        </p:sp>
        <p:grpSp>
          <p:nvGrpSpPr>
            <p:cNvPr id="82" name="Group 81">
              <a:extLst>
                <a:ext uri="{FF2B5EF4-FFF2-40B4-BE49-F238E27FC236}">
                  <a16:creationId xmlns:a16="http://schemas.microsoft.com/office/drawing/2014/main" id="{B0BB7A18-A4D8-4715-B2FF-2A3873F68BDA}"/>
                </a:ext>
              </a:extLst>
            </p:cNvPr>
            <p:cNvGrpSpPr/>
            <p:nvPr/>
          </p:nvGrpSpPr>
          <p:grpSpPr>
            <a:xfrm>
              <a:off x="3626039" y="2531117"/>
              <a:ext cx="481498" cy="321504"/>
              <a:chOff x="6795675" y="2984792"/>
              <a:chExt cx="651897" cy="435283"/>
            </a:xfrm>
            <a:solidFill>
              <a:schemeClr val="bg1"/>
            </a:solidFill>
          </p:grpSpPr>
          <p:sp>
            <p:nvSpPr>
              <p:cNvPr id="83" name="Freeform 18">
                <a:extLst>
                  <a:ext uri="{FF2B5EF4-FFF2-40B4-BE49-F238E27FC236}">
                    <a16:creationId xmlns:a16="http://schemas.microsoft.com/office/drawing/2014/main" id="{30C93AC4-7FE8-4FB9-B1C7-4BA5B24D1522}"/>
                  </a:ext>
                </a:extLst>
              </p:cNvPr>
              <p:cNvSpPr>
                <a:spLocks noEditPoints="1"/>
              </p:cNvSpPr>
              <p:nvPr/>
            </p:nvSpPr>
            <p:spPr bwMode="auto">
              <a:xfrm>
                <a:off x="6989720" y="2984792"/>
                <a:ext cx="263807" cy="435283"/>
              </a:xfrm>
              <a:custGeom>
                <a:avLst/>
                <a:gdLst>
                  <a:gd name="T0" fmla="*/ 160 w 160"/>
                  <a:gd name="T1" fmla="*/ 82 h 264"/>
                  <a:gd name="T2" fmla="*/ 143 w 160"/>
                  <a:gd name="T3" fmla="*/ 82 h 264"/>
                  <a:gd name="T4" fmla="*/ 105 w 160"/>
                  <a:gd name="T5" fmla="*/ 82 h 264"/>
                  <a:gd name="T6" fmla="*/ 149 w 160"/>
                  <a:gd name="T7" fmla="*/ 0 h 264"/>
                  <a:gd name="T8" fmla="*/ 41 w 160"/>
                  <a:gd name="T9" fmla="*/ 0 h 264"/>
                  <a:gd name="T10" fmla="*/ 0 w 160"/>
                  <a:gd name="T11" fmla="*/ 136 h 264"/>
                  <a:gd name="T12" fmla="*/ 55 w 160"/>
                  <a:gd name="T13" fmla="*/ 136 h 264"/>
                  <a:gd name="T14" fmla="*/ 28 w 160"/>
                  <a:gd name="T15" fmla="*/ 264 h 264"/>
                  <a:gd name="T16" fmla="*/ 160 w 160"/>
                  <a:gd name="T17" fmla="*/ 82 h 264"/>
                  <a:gd name="T18" fmla="*/ 23 w 160"/>
                  <a:gd name="T19" fmla="*/ 120 h 264"/>
                  <a:gd name="T20" fmla="*/ 53 w 160"/>
                  <a:gd name="T21" fmla="*/ 17 h 264"/>
                  <a:gd name="T22" fmla="*/ 119 w 160"/>
                  <a:gd name="T23" fmla="*/ 17 h 264"/>
                  <a:gd name="T24" fmla="*/ 77 w 160"/>
                  <a:gd name="T25" fmla="*/ 99 h 264"/>
                  <a:gd name="T26" fmla="*/ 126 w 160"/>
                  <a:gd name="T27" fmla="*/ 99 h 264"/>
                  <a:gd name="T28" fmla="*/ 62 w 160"/>
                  <a:gd name="T29" fmla="*/ 189 h 264"/>
                  <a:gd name="T30" fmla="*/ 75 w 160"/>
                  <a:gd name="T31" fmla="*/ 120 h 264"/>
                  <a:gd name="T32" fmla="*/ 23 w 160"/>
                  <a:gd name="T33" fmla="*/ 120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0" h="264">
                    <a:moveTo>
                      <a:pt x="160" y="82"/>
                    </a:moveTo>
                    <a:lnTo>
                      <a:pt x="143" y="82"/>
                    </a:lnTo>
                    <a:lnTo>
                      <a:pt x="105" y="82"/>
                    </a:lnTo>
                    <a:lnTo>
                      <a:pt x="149" y="0"/>
                    </a:lnTo>
                    <a:lnTo>
                      <a:pt x="41" y="0"/>
                    </a:lnTo>
                    <a:lnTo>
                      <a:pt x="0" y="136"/>
                    </a:lnTo>
                    <a:lnTo>
                      <a:pt x="55" y="136"/>
                    </a:lnTo>
                    <a:lnTo>
                      <a:pt x="28" y="264"/>
                    </a:lnTo>
                    <a:lnTo>
                      <a:pt x="160" y="82"/>
                    </a:lnTo>
                    <a:close/>
                    <a:moveTo>
                      <a:pt x="23" y="120"/>
                    </a:moveTo>
                    <a:lnTo>
                      <a:pt x="53" y="17"/>
                    </a:lnTo>
                    <a:lnTo>
                      <a:pt x="119" y="17"/>
                    </a:lnTo>
                    <a:lnTo>
                      <a:pt x="77" y="99"/>
                    </a:lnTo>
                    <a:lnTo>
                      <a:pt x="126" y="99"/>
                    </a:lnTo>
                    <a:lnTo>
                      <a:pt x="62" y="189"/>
                    </a:lnTo>
                    <a:lnTo>
                      <a:pt x="75" y="120"/>
                    </a:lnTo>
                    <a:lnTo>
                      <a:pt x="23" y="120"/>
                    </a:lnTo>
                    <a:close/>
                  </a:path>
                </a:pathLst>
              </a:custGeom>
              <a:grpFill/>
              <a:ln>
                <a:noFill/>
              </a:ln>
            </p:spPr>
            <p:txBody>
              <a:bodyPr vert="horz" wrap="square" lIns="89592" tIns="44796" rIns="89592" bIns="44796" numCol="1" anchor="t" anchorCtr="0" compatLnSpc="1">
                <a:prstTxWarp prst="textNoShape">
                  <a:avLst/>
                </a:prstTxWarp>
              </a:bodyPr>
              <a:lstStyle/>
              <a:p>
                <a:pPr defTabSz="913624">
                  <a:defRPr/>
                </a:pPr>
                <a:endParaRPr lang="en-US" sz="1765">
                  <a:gradFill>
                    <a:gsLst>
                      <a:gs pos="0">
                        <a:srgbClr val="505050"/>
                      </a:gs>
                      <a:gs pos="100000">
                        <a:srgbClr val="505050"/>
                      </a:gs>
                    </a:gsLst>
                    <a:lin ang="5400000" scaled="0"/>
                  </a:gradFill>
                  <a:latin typeface="Segoe UI"/>
                </a:endParaRPr>
              </a:p>
            </p:txBody>
          </p:sp>
          <p:grpSp>
            <p:nvGrpSpPr>
              <p:cNvPr id="84" name="Group 83">
                <a:extLst>
                  <a:ext uri="{FF2B5EF4-FFF2-40B4-BE49-F238E27FC236}">
                    <a16:creationId xmlns:a16="http://schemas.microsoft.com/office/drawing/2014/main" id="{0C72BFD4-65BC-44C1-88F1-F0D19D943467}"/>
                  </a:ext>
                </a:extLst>
              </p:cNvPr>
              <p:cNvGrpSpPr/>
              <p:nvPr/>
            </p:nvGrpSpPr>
            <p:grpSpPr>
              <a:xfrm>
                <a:off x="6795675" y="3059346"/>
                <a:ext cx="141873" cy="271583"/>
                <a:chOff x="3016688" y="2176623"/>
                <a:chExt cx="166688" cy="319087"/>
              </a:xfrm>
              <a:grpFill/>
            </p:grpSpPr>
            <p:cxnSp>
              <p:nvCxnSpPr>
                <p:cNvPr id="88" name="Straight Connector 87">
                  <a:extLst>
                    <a:ext uri="{FF2B5EF4-FFF2-40B4-BE49-F238E27FC236}">
                      <a16:creationId xmlns:a16="http://schemas.microsoft.com/office/drawing/2014/main" id="{9C4B5603-DE5C-4520-B806-7F961E992E43}"/>
                    </a:ext>
                  </a:extLst>
                </p:cNvPr>
                <p:cNvCxnSpPr>
                  <a:cxnSpLocks/>
                </p:cNvCxnSpPr>
                <p:nvPr/>
              </p:nvCxnSpPr>
              <p:spPr>
                <a:xfrm>
                  <a:off x="3019069" y="2333785"/>
                  <a:ext cx="164307" cy="161925"/>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97D91688-7AAB-4BF4-BC4D-EE160A1D869A}"/>
                    </a:ext>
                  </a:extLst>
                </p:cNvPr>
                <p:cNvCxnSpPr>
                  <a:cxnSpLocks/>
                </p:cNvCxnSpPr>
                <p:nvPr/>
              </p:nvCxnSpPr>
              <p:spPr>
                <a:xfrm flipV="1">
                  <a:off x="3016688" y="2176623"/>
                  <a:ext cx="159544" cy="157230"/>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85" name="Group 84">
                <a:extLst>
                  <a:ext uri="{FF2B5EF4-FFF2-40B4-BE49-F238E27FC236}">
                    <a16:creationId xmlns:a16="http://schemas.microsoft.com/office/drawing/2014/main" id="{F0488DD9-1C06-4339-AAD2-35369D6F752E}"/>
                  </a:ext>
                </a:extLst>
              </p:cNvPr>
              <p:cNvGrpSpPr/>
              <p:nvPr/>
            </p:nvGrpSpPr>
            <p:grpSpPr>
              <a:xfrm flipH="1">
                <a:off x="7305699" y="3059346"/>
                <a:ext cx="141873" cy="271583"/>
                <a:chOff x="3016688" y="2176623"/>
                <a:chExt cx="166688" cy="319087"/>
              </a:xfrm>
              <a:grpFill/>
            </p:grpSpPr>
            <p:cxnSp>
              <p:nvCxnSpPr>
                <p:cNvPr id="86" name="Straight Connector 85">
                  <a:extLst>
                    <a:ext uri="{FF2B5EF4-FFF2-40B4-BE49-F238E27FC236}">
                      <a16:creationId xmlns:a16="http://schemas.microsoft.com/office/drawing/2014/main" id="{C019AEA0-97EF-4EBF-9D51-BF6FBB32F3D9}"/>
                    </a:ext>
                  </a:extLst>
                </p:cNvPr>
                <p:cNvCxnSpPr>
                  <a:cxnSpLocks/>
                </p:cNvCxnSpPr>
                <p:nvPr/>
              </p:nvCxnSpPr>
              <p:spPr>
                <a:xfrm>
                  <a:off x="3019069" y="2333785"/>
                  <a:ext cx="164307" cy="161925"/>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E07DF6C4-6018-4BE4-A325-072E0F460AF7}"/>
                    </a:ext>
                  </a:extLst>
                </p:cNvPr>
                <p:cNvCxnSpPr>
                  <a:cxnSpLocks/>
                </p:cNvCxnSpPr>
                <p:nvPr/>
              </p:nvCxnSpPr>
              <p:spPr>
                <a:xfrm flipV="1">
                  <a:off x="3016688" y="2176623"/>
                  <a:ext cx="159544" cy="157230"/>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spTree>
    <p:extLst>
      <p:ext uri="{BB962C8B-B14F-4D97-AF65-F5344CB8AC3E}">
        <p14:creationId xmlns:p14="http://schemas.microsoft.com/office/powerpoint/2010/main" val="9316505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867" y="974"/>
            <a:ext cx="4227848" cy="685605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 name="Title 1"/>
          <p:cNvSpPr txBox="1">
            <a:spLocks/>
          </p:cNvSpPr>
          <p:nvPr/>
        </p:nvSpPr>
        <p:spPr>
          <a:xfrm>
            <a:off x="270070" y="290403"/>
            <a:ext cx="3734571" cy="899409"/>
          </a:xfrm>
          <a:prstGeom prst="rect">
            <a:avLst/>
          </a:prstGeom>
        </p:spPr>
        <p:txBody>
          <a:bodyPr vert="horz" wrap="square" lIns="143407" tIns="89630" rIns="143407" bIns="8963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192">
              <a:defRPr/>
            </a:pPr>
            <a:r>
              <a:rPr lang="en-NZ" sz="4704" spc="-100">
                <a:gradFill>
                  <a:gsLst>
                    <a:gs pos="2917">
                      <a:srgbClr val="FFFFFF"/>
                    </a:gs>
                    <a:gs pos="30000">
                      <a:srgbClr val="FFFFFF"/>
                    </a:gs>
                  </a:gsLst>
                  <a:lin ang="5400000" scaled="0"/>
                </a:gradFill>
                <a:latin typeface="Segoe UI Light"/>
              </a:rPr>
              <a:t>Functions</a:t>
            </a:r>
          </a:p>
        </p:txBody>
      </p:sp>
      <p:sp>
        <p:nvSpPr>
          <p:cNvPr id="8" name="Text Placeholder 2"/>
          <p:cNvSpPr txBox="1">
            <a:spLocks/>
          </p:cNvSpPr>
          <p:nvPr/>
        </p:nvSpPr>
        <p:spPr>
          <a:xfrm>
            <a:off x="262953" y="2358423"/>
            <a:ext cx="3614037" cy="4499091"/>
          </a:xfrm>
          <a:prstGeom prst="rect">
            <a:avLst/>
          </a:prstGeom>
        </p:spPr>
        <p:txBody>
          <a:bodyPr lIns="179158" tIns="143326" rIns="179158"/>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3921" kern="1200" spc="0" baseline="0" dirty="0" smtClean="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2353"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lvl="1" indent="0" defTabSz="914192">
              <a:spcBef>
                <a:spcPts val="0"/>
              </a:spcBef>
              <a:spcAft>
                <a:spcPts val="1765"/>
              </a:spcAft>
              <a:buNone/>
              <a:defRPr/>
            </a:pPr>
            <a:r>
              <a:rPr lang="en-US" sz="2157">
                <a:gradFill>
                  <a:gsLst>
                    <a:gs pos="2917">
                      <a:srgbClr val="FFFFFF"/>
                    </a:gs>
                    <a:gs pos="30000">
                      <a:srgbClr val="FFFFFF"/>
                    </a:gs>
                  </a:gsLst>
                  <a:lin ang="5400000" scaled="0"/>
                </a:gradFill>
                <a:latin typeface="Segoe UI Semilight"/>
              </a:rPr>
              <a:t>Develop locally using best of class developer tools</a:t>
            </a:r>
          </a:p>
          <a:p>
            <a:pPr marL="0" lvl="1" indent="0" defTabSz="914192">
              <a:spcBef>
                <a:spcPts val="0"/>
              </a:spcBef>
              <a:spcAft>
                <a:spcPts val="1765"/>
              </a:spcAft>
              <a:buNone/>
              <a:defRPr/>
            </a:pPr>
            <a:r>
              <a:rPr lang="en-US" sz="2157">
                <a:gradFill>
                  <a:gsLst>
                    <a:gs pos="2917">
                      <a:srgbClr val="FFFFFF"/>
                    </a:gs>
                    <a:gs pos="30000">
                      <a:srgbClr val="FFFFFF"/>
                    </a:gs>
                  </a:gsLst>
                  <a:lin ang="5400000" scaled="0"/>
                </a:gradFill>
                <a:latin typeface="Segoe UI Semilight"/>
              </a:rPr>
              <a:t>Boost productivity through triggers and bindings</a:t>
            </a:r>
          </a:p>
          <a:p>
            <a:pPr marL="0" lvl="1" indent="0" defTabSz="914192">
              <a:spcBef>
                <a:spcPts val="0"/>
              </a:spcBef>
              <a:spcAft>
                <a:spcPts val="1765"/>
              </a:spcAft>
              <a:buNone/>
              <a:defRPr/>
            </a:pPr>
            <a:r>
              <a:rPr lang="en-US" sz="2157">
                <a:gradFill>
                  <a:gsLst>
                    <a:gs pos="2917">
                      <a:srgbClr val="FFFFFF"/>
                    </a:gs>
                    <a:gs pos="30000">
                      <a:srgbClr val="FFFFFF"/>
                    </a:gs>
                  </a:gsLst>
                  <a:lin ang="5400000" scaled="0"/>
                </a:gradFill>
                <a:latin typeface="Segoe UI Semilight"/>
              </a:rPr>
              <a:t>Choose from a variety of programming languages</a:t>
            </a:r>
          </a:p>
          <a:p>
            <a:pPr marL="0" lvl="1" indent="0" defTabSz="914192">
              <a:spcBef>
                <a:spcPts val="0"/>
              </a:spcBef>
              <a:spcAft>
                <a:spcPts val="1765"/>
              </a:spcAft>
              <a:buNone/>
              <a:defRPr/>
            </a:pPr>
            <a:r>
              <a:rPr lang="en-US" sz="2157">
                <a:gradFill>
                  <a:gsLst>
                    <a:gs pos="2917">
                      <a:srgbClr val="FFFFFF"/>
                    </a:gs>
                    <a:gs pos="30000">
                      <a:srgbClr val="FFFFFF"/>
                    </a:gs>
                  </a:gsLst>
                  <a:lin ang="5400000" scaled="0"/>
                </a:gradFill>
                <a:latin typeface="Segoe UI Semilight"/>
              </a:rPr>
              <a:t>Integrate with existing DevOps processes</a:t>
            </a:r>
          </a:p>
        </p:txBody>
      </p:sp>
      <p:sp>
        <p:nvSpPr>
          <p:cNvPr id="11" name="Plus 17">
            <a:extLst>
              <a:ext uri="{FF2B5EF4-FFF2-40B4-BE49-F238E27FC236}">
                <a16:creationId xmlns:a16="http://schemas.microsoft.com/office/drawing/2014/main" id="{F7900C71-79EE-4E7E-BB7D-B084EF1082BF}"/>
              </a:ext>
            </a:extLst>
          </p:cNvPr>
          <p:cNvSpPr/>
          <p:nvPr/>
        </p:nvSpPr>
        <p:spPr bwMode="auto">
          <a:xfrm>
            <a:off x="8159212" y="3399130"/>
            <a:ext cx="803095" cy="697802"/>
          </a:xfrm>
          <a:prstGeom prst="mathPlus">
            <a:avLst>
              <a:gd name="adj1" fmla="val 8757"/>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algn="ctr" defTabSz="950480" fontAlgn="base">
              <a:lnSpc>
                <a:spcPct val="90000"/>
              </a:lnSpc>
              <a:spcBef>
                <a:spcPct val="0"/>
              </a:spcBef>
              <a:spcAft>
                <a:spcPct val="0"/>
              </a:spcAft>
              <a:defRPr/>
            </a:pPr>
            <a:endParaRPr lang="en-US" sz="1836"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 name="TextBox 11">
            <a:extLst>
              <a:ext uri="{FF2B5EF4-FFF2-40B4-BE49-F238E27FC236}">
                <a16:creationId xmlns:a16="http://schemas.microsoft.com/office/drawing/2014/main" id="{AC3E88B7-86A7-4EDF-BEB4-088D86677001}"/>
              </a:ext>
            </a:extLst>
          </p:cNvPr>
          <p:cNvSpPr txBox="1"/>
          <p:nvPr/>
        </p:nvSpPr>
        <p:spPr>
          <a:xfrm>
            <a:off x="4689208" y="2050507"/>
            <a:ext cx="1903849" cy="578141"/>
          </a:xfrm>
          <a:prstGeom prst="rect">
            <a:avLst/>
          </a:prstGeom>
          <a:noFill/>
        </p:spPr>
        <p:txBody>
          <a:bodyPr wrap="square" lIns="186441" tIns="149154" rIns="186441" bIns="149154" rtlCol="0">
            <a:spAutoFit/>
          </a:bodyPr>
          <a:lstStyle/>
          <a:p>
            <a:pPr algn="ctr" defTabSz="932205">
              <a:lnSpc>
                <a:spcPct val="90000"/>
              </a:lnSpc>
              <a:spcAft>
                <a:spcPts val="612"/>
              </a:spcAft>
              <a:defRPr/>
            </a:pPr>
            <a:r>
              <a:rPr lang="en-US" sz="2000" kern="0">
                <a:gradFill>
                  <a:gsLst>
                    <a:gs pos="2917">
                      <a:srgbClr val="353535"/>
                    </a:gs>
                    <a:gs pos="30000">
                      <a:srgbClr val="353535"/>
                    </a:gs>
                  </a:gsLst>
                  <a:lin ang="5400000" scaled="0"/>
                </a:gradFill>
                <a:latin typeface="Segoe UI"/>
              </a:rPr>
              <a:t>Code</a:t>
            </a:r>
          </a:p>
        </p:txBody>
      </p:sp>
      <p:sp>
        <p:nvSpPr>
          <p:cNvPr id="13" name="TextBox 12">
            <a:extLst>
              <a:ext uri="{FF2B5EF4-FFF2-40B4-BE49-F238E27FC236}">
                <a16:creationId xmlns:a16="http://schemas.microsoft.com/office/drawing/2014/main" id="{C78B42CC-EE9C-477D-944B-715002736FB5}"/>
              </a:ext>
            </a:extLst>
          </p:cNvPr>
          <p:cNvSpPr txBox="1"/>
          <p:nvPr/>
        </p:nvSpPr>
        <p:spPr>
          <a:xfrm>
            <a:off x="10040022" y="2050507"/>
            <a:ext cx="1959620" cy="578181"/>
          </a:xfrm>
          <a:prstGeom prst="rect">
            <a:avLst/>
          </a:prstGeom>
          <a:noFill/>
        </p:spPr>
        <p:txBody>
          <a:bodyPr wrap="square" lIns="186441" tIns="149154" rIns="186441" bIns="149154" rtlCol="0">
            <a:spAutoFit/>
          </a:bodyPr>
          <a:lstStyle/>
          <a:p>
            <a:pPr algn="ctr" defTabSz="932205">
              <a:lnSpc>
                <a:spcPct val="90000"/>
              </a:lnSpc>
              <a:spcAft>
                <a:spcPts val="612"/>
              </a:spcAft>
              <a:defRPr/>
            </a:pPr>
            <a:r>
              <a:rPr lang="en-US" sz="2000" kern="0">
                <a:gradFill>
                  <a:gsLst>
                    <a:gs pos="2917">
                      <a:srgbClr val="353535"/>
                    </a:gs>
                    <a:gs pos="30000">
                      <a:srgbClr val="353535"/>
                    </a:gs>
                  </a:gsLst>
                  <a:lin ang="5400000" scaled="0"/>
                </a:gradFill>
                <a:latin typeface="Segoe UI"/>
              </a:rPr>
              <a:t>Events &amp; Data</a:t>
            </a:r>
          </a:p>
        </p:txBody>
      </p:sp>
      <p:sp>
        <p:nvSpPr>
          <p:cNvPr id="14" name="TextBox 13">
            <a:extLst>
              <a:ext uri="{FF2B5EF4-FFF2-40B4-BE49-F238E27FC236}">
                <a16:creationId xmlns:a16="http://schemas.microsoft.com/office/drawing/2014/main" id="{3B68E272-E13B-415C-B943-DA61490C0734}"/>
              </a:ext>
            </a:extLst>
          </p:cNvPr>
          <p:cNvSpPr txBox="1"/>
          <p:nvPr/>
        </p:nvSpPr>
        <p:spPr>
          <a:xfrm>
            <a:off x="7355980" y="2050507"/>
            <a:ext cx="2240506" cy="578141"/>
          </a:xfrm>
          <a:prstGeom prst="rect">
            <a:avLst/>
          </a:prstGeom>
          <a:noFill/>
        </p:spPr>
        <p:txBody>
          <a:bodyPr wrap="square" lIns="186441" tIns="149154" rIns="186441" bIns="149154" rtlCol="0">
            <a:spAutoFit/>
          </a:bodyPr>
          <a:lstStyle/>
          <a:p>
            <a:pPr algn="ctr" defTabSz="932205">
              <a:lnSpc>
                <a:spcPct val="90000"/>
              </a:lnSpc>
              <a:spcAft>
                <a:spcPts val="612"/>
              </a:spcAft>
              <a:defRPr/>
            </a:pPr>
            <a:r>
              <a:rPr lang="en-US" sz="2000" kern="0">
                <a:gradFill>
                  <a:gsLst>
                    <a:gs pos="2917">
                      <a:srgbClr val="353535"/>
                    </a:gs>
                    <a:gs pos="30000">
                      <a:srgbClr val="353535"/>
                    </a:gs>
                  </a:gsLst>
                  <a:lin ang="5400000" scaled="0"/>
                </a:gradFill>
                <a:latin typeface="Segoe UI"/>
              </a:rPr>
              <a:t>Azure Functions</a:t>
            </a:r>
          </a:p>
        </p:txBody>
      </p:sp>
      <p:pic>
        <p:nvPicPr>
          <p:cNvPr id="15" name="Picture 14">
            <a:extLst>
              <a:ext uri="{FF2B5EF4-FFF2-40B4-BE49-F238E27FC236}">
                <a16:creationId xmlns:a16="http://schemas.microsoft.com/office/drawing/2014/main" id="{695C3787-335E-491D-AF31-F7248197293D}"/>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r="65320"/>
          <a:stretch/>
        </p:blipFill>
        <p:spPr>
          <a:xfrm>
            <a:off x="4150451" y="2400134"/>
            <a:ext cx="1036816" cy="2849048"/>
          </a:xfrm>
          <a:prstGeom prst="rect">
            <a:avLst/>
          </a:prstGeom>
        </p:spPr>
      </p:pic>
      <p:pic>
        <p:nvPicPr>
          <p:cNvPr id="16" name="Picture 15">
            <a:extLst>
              <a:ext uri="{FF2B5EF4-FFF2-40B4-BE49-F238E27FC236}">
                <a16:creationId xmlns:a16="http://schemas.microsoft.com/office/drawing/2014/main" id="{91F56DBA-2069-4669-AF1A-8CD1B52DC27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66505"/>
          <a:stretch/>
        </p:blipFill>
        <p:spPr>
          <a:xfrm>
            <a:off x="6212197" y="2384322"/>
            <a:ext cx="1001384" cy="2849048"/>
          </a:xfrm>
          <a:prstGeom prst="rect">
            <a:avLst/>
          </a:prstGeom>
        </p:spPr>
      </p:pic>
      <p:pic>
        <p:nvPicPr>
          <p:cNvPr id="17" name="slash">
            <a:extLst>
              <a:ext uri="{FF2B5EF4-FFF2-40B4-BE49-F238E27FC236}">
                <a16:creationId xmlns:a16="http://schemas.microsoft.com/office/drawing/2014/main" id="{009733A8-9D12-47E7-86C5-DDB130AB0EAD}"/>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32808" r="35159"/>
          <a:stretch/>
        </p:blipFill>
        <p:spPr>
          <a:xfrm>
            <a:off x="5211659" y="2400134"/>
            <a:ext cx="957671" cy="2849048"/>
          </a:xfrm>
          <a:prstGeom prst="rect">
            <a:avLst/>
          </a:prstGeom>
        </p:spPr>
      </p:pic>
      <p:pic>
        <p:nvPicPr>
          <p:cNvPr id="18" name="Picture 17">
            <a:extLst>
              <a:ext uri="{FF2B5EF4-FFF2-40B4-BE49-F238E27FC236}">
                <a16:creationId xmlns:a16="http://schemas.microsoft.com/office/drawing/2014/main" id="{DC70797F-47B5-4602-A6E8-3F13C27BAAB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405841" y="2435116"/>
            <a:ext cx="3079223" cy="2717319"/>
          </a:xfrm>
          <a:prstGeom prst="rect">
            <a:avLst/>
          </a:prstGeom>
        </p:spPr>
      </p:pic>
    </p:spTree>
    <p:extLst>
      <p:ext uri="{BB962C8B-B14F-4D97-AF65-F5344CB8AC3E}">
        <p14:creationId xmlns:p14="http://schemas.microsoft.com/office/powerpoint/2010/main" val="311671947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11"/>
                                        </p:tgtEl>
                                      </p:cBhvr>
                                    </p:animEffect>
                                    <p:set>
                                      <p:cBhvr>
                                        <p:cTn id="7" dur="1" fill="hold">
                                          <p:stCondLst>
                                            <p:cond delay="499"/>
                                          </p:stCondLst>
                                        </p:cTn>
                                        <p:tgtEl>
                                          <p:spTgt spid="11"/>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12"/>
                                        </p:tgtEl>
                                      </p:cBhvr>
                                    </p:animEffect>
                                    <p:set>
                                      <p:cBhvr>
                                        <p:cTn id="10" dur="1" fill="hold">
                                          <p:stCondLst>
                                            <p:cond delay="499"/>
                                          </p:stCondLst>
                                        </p:cTn>
                                        <p:tgtEl>
                                          <p:spTgt spid="12"/>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13"/>
                                        </p:tgtEl>
                                      </p:cBhvr>
                                    </p:animEffect>
                                    <p:set>
                                      <p:cBhvr>
                                        <p:cTn id="13" dur="1" fill="hold">
                                          <p:stCondLst>
                                            <p:cond delay="499"/>
                                          </p:stCondLst>
                                        </p:cTn>
                                        <p:tgtEl>
                                          <p:spTgt spid="13"/>
                                        </p:tgtEl>
                                        <p:attrNameLst>
                                          <p:attrName>style.visibility</p:attrName>
                                        </p:attrNameLst>
                                      </p:cBhvr>
                                      <p:to>
                                        <p:strVal val="hidden"/>
                                      </p:to>
                                    </p:set>
                                  </p:childTnLst>
                                </p:cTn>
                              </p:par>
                              <p:par>
                                <p:cTn id="14" presetID="42" presetClass="path" presetSubtype="0" decel="100000" fill="hold" nodeType="withEffect">
                                  <p:stCondLst>
                                    <p:cond delay="0"/>
                                  </p:stCondLst>
                                  <p:childTnLst>
                                    <p:animMotion origin="layout" path="M 3.54167E-6 -7.40741E-7 L -0.1944 -0.00555 " pathEditMode="relative" rAng="0" ptsTypes="AA">
                                      <p:cBhvr>
                                        <p:cTn id="15" dur="750" fill="hold"/>
                                        <p:tgtEl>
                                          <p:spTgt spid="18"/>
                                        </p:tgtEl>
                                        <p:attrNameLst>
                                          <p:attrName>ppt_x</p:attrName>
                                          <p:attrName>ppt_y</p:attrName>
                                        </p:attrNameLst>
                                      </p:cBhvr>
                                      <p:rCtr x="-9727" y="-278"/>
                                    </p:animMotion>
                                  </p:childTnLst>
                                </p:cTn>
                              </p:par>
                              <p:par>
                                <p:cTn id="16" presetID="42" presetClass="path" presetSubtype="0" decel="100000" fill="hold" nodeType="withEffect">
                                  <p:stCondLst>
                                    <p:cond delay="0"/>
                                  </p:stCondLst>
                                  <p:childTnLst>
                                    <p:animMotion origin="layout" path="M -2.70833E-6 1.11111E-6 L 0.23295 -0.00648 " pathEditMode="relative" rAng="0" ptsTypes="AA">
                                      <p:cBhvr>
                                        <p:cTn id="17" dur="750" fill="hold"/>
                                        <p:tgtEl>
                                          <p:spTgt spid="15"/>
                                        </p:tgtEl>
                                        <p:attrNameLst>
                                          <p:attrName>ppt_x</p:attrName>
                                          <p:attrName>ppt_y</p:attrName>
                                        </p:attrNameLst>
                                      </p:cBhvr>
                                      <p:rCtr x="11641" y="-324"/>
                                    </p:animMotion>
                                  </p:childTnLst>
                                </p:cTn>
                              </p:par>
                              <p:par>
                                <p:cTn id="18" presetID="42" presetClass="path" presetSubtype="0" decel="100000" fill="hold" nodeType="withEffect">
                                  <p:stCondLst>
                                    <p:cond delay="0"/>
                                  </p:stCondLst>
                                  <p:childTnLst>
                                    <p:animMotion origin="layout" path="M -8.33333E-7 -4.07407E-6 L 0.23516 -0.00648 " pathEditMode="relative" rAng="0" ptsTypes="AA">
                                      <p:cBhvr>
                                        <p:cTn id="19" dur="750" fill="hold"/>
                                        <p:tgtEl>
                                          <p:spTgt spid="16"/>
                                        </p:tgtEl>
                                        <p:attrNameLst>
                                          <p:attrName>ppt_x</p:attrName>
                                          <p:attrName>ppt_y</p:attrName>
                                        </p:attrNameLst>
                                      </p:cBhvr>
                                      <p:rCtr x="11758" y="-324"/>
                                    </p:animMotion>
                                  </p:childTnLst>
                                </p:cTn>
                              </p:par>
                              <p:par>
                                <p:cTn id="20" presetID="42" presetClass="path" presetSubtype="0" decel="100000" fill="hold" nodeType="withEffect">
                                  <p:stCondLst>
                                    <p:cond delay="0"/>
                                  </p:stCondLst>
                                  <p:childTnLst>
                                    <p:animMotion origin="layout" path="M 3.33333E-6 1.11111E-6 L 0.23216 -0.00648 " pathEditMode="relative" rAng="0" ptsTypes="AA">
                                      <p:cBhvr>
                                        <p:cTn id="21" dur="750" fill="hold"/>
                                        <p:tgtEl>
                                          <p:spTgt spid="17"/>
                                        </p:tgtEl>
                                        <p:attrNameLst>
                                          <p:attrName>ppt_x</p:attrName>
                                          <p:attrName>ppt_y</p:attrName>
                                        </p:attrNameLst>
                                      </p:cBhvr>
                                      <p:rCtr x="11602" y="-324"/>
                                    </p:animMotion>
                                  </p:childTnLst>
                                </p:cTn>
                              </p:par>
                              <p:par>
                                <p:cTn id="22" presetID="6" presetClass="emph" presetSubtype="0" decel="100000" fill="hold" nodeType="withEffect">
                                  <p:stCondLst>
                                    <p:cond delay="300"/>
                                  </p:stCondLst>
                                  <p:childTnLst>
                                    <p:animScale>
                                      <p:cBhvr>
                                        <p:cTn id="23" dur="450" fill="hold"/>
                                        <p:tgtEl>
                                          <p:spTgt spid="17"/>
                                        </p:tgtEl>
                                      </p:cBhvr>
                                      <p:by x="0" y="0"/>
                                    </p:animScale>
                                  </p:childTnLst>
                                </p:cTn>
                              </p:par>
                              <p:par>
                                <p:cTn id="24" presetID="10" presetClass="entr" presetSubtype="0" fill="hold" grpId="0" nodeType="withEffect">
                                  <p:stCondLst>
                                    <p:cond delay="750"/>
                                  </p:stCondLst>
                                  <p:childTnLst>
                                    <p:set>
                                      <p:cBhvr>
                                        <p:cTn id="25" dur="1" fill="hold">
                                          <p:stCondLst>
                                            <p:cond delay="0"/>
                                          </p:stCondLst>
                                        </p:cTn>
                                        <p:tgtEl>
                                          <p:spTgt spid="14"/>
                                        </p:tgtEl>
                                        <p:attrNameLst>
                                          <p:attrName>style.visibility</p:attrName>
                                        </p:attrNameLst>
                                      </p:cBhvr>
                                      <p:to>
                                        <p:strVal val="visible"/>
                                      </p:to>
                                    </p:set>
                                    <p:animEffect transition="in" filter="fade">
                                      <p:cBhvr>
                                        <p:cTn id="26" dur="500"/>
                                        <p:tgtEl>
                                          <p:spTgt spid="14"/>
                                        </p:tgtEl>
                                      </p:cBhvr>
                                    </p:animEffect>
                                  </p:childTnLst>
                                </p:cTn>
                              </p:par>
                              <p:par>
                                <p:cTn id="27" presetID="42" presetClass="path" presetSubtype="0" decel="100000" fill="hold" grpId="1" nodeType="withEffect">
                                  <p:stCondLst>
                                    <p:cond delay="750"/>
                                  </p:stCondLst>
                                  <p:childTnLst>
                                    <p:animMotion origin="layout" path="M -2.29167E-6 -3.7037E-6 L -2.29167E-6 -0.05439 " pathEditMode="relative" rAng="0" ptsTypes="AA">
                                      <p:cBhvr>
                                        <p:cTn id="28" dur="500" spd="-100000" fill="hold"/>
                                        <p:tgtEl>
                                          <p:spTgt spid="14"/>
                                        </p:tgtEl>
                                        <p:attrNameLst>
                                          <p:attrName>ppt_x</p:attrName>
                                          <p:attrName>ppt_y</p:attrName>
                                        </p:attrNameLst>
                                      </p:cBhvr>
                                      <p:rCtr x="0" y="-2731"/>
                                    </p:animMotion>
                                  </p:childTnLst>
                                </p:cTn>
                              </p:par>
                              <p:par>
                                <p:cTn id="29" presetID="10" presetClass="entr" presetSubtype="0" fill="hold" nodeType="withEffect">
                                  <p:stCondLst>
                                    <p:cond delay="0"/>
                                  </p:stCondLst>
                                  <p:childTnLst>
                                    <p:set>
                                      <p:cBhvr>
                                        <p:cTn id="30" dur="1" fill="hold">
                                          <p:stCondLst>
                                            <p:cond delay="0"/>
                                          </p:stCondLst>
                                        </p:cTn>
                                        <p:tgtEl>
                                          <p:spTgt spid="8">
                                            <p:txEl>
                                              <p:pRg st="0" end="0"/>
                                            </p:txEl>
                                          </p:spTgt>
                                        </p:tgtEl>
                                        <p:attrNameLst>
                                          <p:attrName>style.visibility</p:attrName>
                                        </p:attrNameLst>
                                      </p:cBhvr>
                                      <p:to>
                                        <p:strVal val="visible"/>
                                      </p:to>
                                    </p:set>
                                    <p:animEffect transition="in" filter="fade">
                                      <p:cBhvr>
                                        <p:cTn id="31" dur="500"/>
                                        <p:tgtEl>
                                          <p:spTgt spid="8">
                                            <p:txEl>
                                              <p:pRg st="0" end="0"/>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8">
                                            <p:txEl>
                                              <p:pRg st="1" end="1"/>
                                            </p:txEl>
                                          </p:spTgt>
                                        </p:tgtEl>
                                        <p:attrNameLst>
                                          <p:attrName>style.visibility</p:attrName>
                                        </p:attrNameLst>
                                      </p:cBhvr>
                                      <p:to>
                                        <p:strVal val="visible"/>
                                      </p:to>
                                    </p:set>
                                    <p:animEffect transition="in" filter="fade">
                                      <p:cBhvr>
                                        <p:cTn id="34" dur="500"/>
                                        <p:tgtEl>
                                          <p:spTgt spid="8">
                                            <p:txEl>
                                              <p:pRg st="1" end="1"/>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8">
                                            <p:txEl>
                                              <p:pRg st="2" end="2"/>
                                            </p:txEl>
                                          </p:spTgt>
                                        </p:tgtEl>
                                        <p:attrNameLst>
                                          <p:attrName>style.visibility</p:attrName>
                                        </p:attrNameLst>
                                      </p:cBhvr>
                                      <p:to>
                                        <p:strVal val="visible"/>
                                      </p:to>
                                    </p:set>
                                    <p:animEffect transition="in" filter="fade">
                                      <p:cBhvr>
                                        <p:cTn id="37" dur="500"/>
                                        <p:tgtEl>
                                          <p:spTgt spid="8">
                                            <p:txEl>
                                              <p:pRg st="2" end="2"/>
                                            </p:txEl>
                                          </p:spTgt>
                                        </p:tgtEl>
                                      </p:cBhvr>
                                    </p:animEffect>
                                  </p:childTnLst>
                                </p:cTn>
                              </p:par>
                              <p:par>
                                <p:cTn id="38" presetID="10" presetClass="entr" presetSubtype="0" fill="hold" nodeType="withEffect">
                                  <p:stCondLst>
                                    <p:cond delay="0"/>
                                  </p:stCondLst>
                                  <p:childTnLst>
                                    <p:set>
                                      <p:cBhvr>
                                        <p:cTn id="39" dur="1" fill="hold">
                                          <p:stCondLst>
                                            <p:cond delay="0"/>
                                          </p:stCondLst>
                                        </p:cTn>
                                        <p:tgtEl>
                                          <p:spTgt spid="8">
                                            <p:txEl>
                                              <p:pRg st="3" end="3"/>
                                            </p:txEl>
                                          </p:spTgt>
                                        </p:tgtEl>
                                        <p:attrNameLst>
                                          <p:attrName>style.visibility</p:attrName>
                                        </p:attrNameLst>
                                      </p:cBhvr>
                                      <p:to>
                                        <p:strVal val="visible"/>
                                      </p:to>
                                    </p:set>
                                    <p:animEffect transition="in" filter="fade">
                                      <p:cBhvr>
                                        <p:cTn id="40" dur="500"/>
                                        <p:tgtEl>
                                          <p:spTgt spid="8">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p:bldP spid="13" grpId="0"/>
      <p:bldP spid="14" grpId="0"/>
      <p:bldP spid="14" grpId="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703"/>
              <a:t>Azure Functions</a:t>
            </a:r>
          </a:p>
        </p:txBody>
      </p:sp>
      <p:grpSp>
        <p:nvGrpSpPr>
          <p:cNvPr id="8" name="Group 7">
            <a:extLst>
              <a:ext uri="{FF2B5EF4-FFF2-40B4-BE49-F238E27FC236}">
                <a16:creationId xmlns:a16="http://schemas.microsoft.com/office/drawing/2014/main" id="{487227BE-3AA1-4C60-910D-6011E99721AD}"/>
              </a:ext>
            </a:extLst>
          </p:cNvPr>
          <p:cNvGrpSpPr/>
          <p:nvPr/>
        </p:nvGrpSpPr>
        <p:grpSpPr>
          <a:xfrm>
            <a:off x="4003310" y="1194798"/>
            <a:ext cx="3347329" cy="4955922"/>
            <a:chOff x="4002717" y="1194163"/>
            <a:chExt cx="3348278" cy="4957328"/>
          </a:xfrm>
        </p:grpSpPr>
        <p:grpSp>
          <p:nvGrpSpPr>
            <p:cNvPr id="6" name="Group 5">
              <a:extLst>
                <a:ext uri="{FF2B5EF4-FFF2-40B4-BE49-F238E27FC236}">
                  <a16:creationId xmlns:a16="http://schemas.microsoft.com/office/drawing/2014/main" id="{F021440C-E964-4E84-A286-39927A605C5E}"/>
                </a:ext>
              </a:extLst>
            </p:cNvPr>
            <p:cNvGrpSpPr/>
            <p:nvPr/>
          </p:nvGrpSpPr>
          <p:grpSpPr>
            <a:xfrm>
              <a:off x="4841006" y="1194163"/>
              <a:ext cx="2509989" cy="4957328"/>
              <a:chOff x="4841006" y="1194163"/>
              <a:chExt cx="2509989" cy="4957328"/>
            </a:xfrm>
          </p:grpSpPr>
          <p:pic>
            <p:nvPicPr>
              <p:cNvPr id="4" name="Graphic 3"/>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36926" y="2569926"/>
                <a:ext cx="1718148" cy="1718148"/>
              </a:xfrm>
              <a:prstGeom prst="rect">
                <a:avLst/>
              </a:prstGeom>
            </p:spPr>
          </p:pic>
          <p:sp>
            <p:nvSpPr>
              <p:cNvPr id="5" name="TextBox 4"/>
              <p:cNvSpPr txBox="1"/>
              <p:nvPr/>
            </p:nvSpPr>
            <p:spPr>
              <a:xfrm>
                <a:off x="4841006" y="5113725"/>
                <a:ext cx="2509989" cy="1037766"/>
              </a:xfrm>
              <a:prstGeom prst="rect">
                <a:avLst/>
              </a:prstGeom>
              <a:noFill/>
            </p:spPr>
            <p:txBody>
              <a:bodyPr wrap="square" lIns="179234" tIns="143387" rIns="179234" bIns="143387" rtlCol="0">
                <a:spAutoFit/>
              </a:bodyPr>
              <a:lstStyle/>
              <a:p>
                <a:pPr algn="ctr" defTabSz="914049">
                  <a:lnSpc>
                    <a:spcPct val="90000"/>
                  </a:lnSpc>
                  <a:spcAft>
                    <a:spcPts val="588"/>
                  </a:spcAft>
                  <a:defRPr/>
                </a:pPr>
                <a:r>
                  <a:rPr lang="en-US" dirty="0">
                    <a:gradFill>
                      <a:gsLst>
                        <a:gs pos="2917">
                          <a:srgbClr val="505050"/>
                        </a:gs>
                        <a:gs pos="30000">
                          <a:srgbClr val="505050"/>
                        </a:gs>
                      </a:gsLst>
                      <a:lin ang="5400000" scaled="0"/>
                    </a:gradFill>
                    <a:latin typeface="Segoe UI Semilight"/>
                  </a:rPr>
                  <a:t>Author functions in C#, F#, Node.JS, </a:t>
                </a:r>
                <a:r>
                  <a:rPr lang="en-US" b="1" dirty="0">
                    <a:gradFill>
                      <a:gsLst>
                        <a:gs pos="2917">
                          <a:srgbClr val="505050"/>
                        </a:gs>
                        <a:gs pos="30000">
                          <a:srgbClr val="505050"/>
                        </a:gs>
                      </a:gsLst>
                      <a:lin ang="5400000" scaled="0"/>
                    </a:gradFill>
                    <a:latin typeface="Segoe UI Semilight"/>
                  </a:rPr>
                  <a:t>Java</a:t>
                </a:r>
                <a:r>
                  <a:rPr lang="en-US" dirty="0">
                    <a:gradFill>
                      <a:gsLst>
                        <a:gs pos="2917">
                          <a:srgbClr val="505050"/>
                        </a:gs>
                        <a:gs pos="30000">
                          <a:srgbClr val="505050"/>
                        </a:gs>
                      </a:gsLst>
                      <a:lin ang="5400000" scaled="0"/>
                    </a:gradFill>
                    <a:latin typeface="Segoe UI Semilight"/>
                  </a:rPr>
                  <a:t>, and more</a:t>
                </a:r>
              </a:p>
            </p:txBody>
          </p:sp>
          <p:sp>
            <p:nvSpPr>
              <p:cNvPr id="28" name="TextBox 27"/>
              <p:cNvSpPr txBox="1"/>
              <p:nvPr/>
            </p:nvSpPr>
            <p:spPr>
              <a:xfrm>
                <a:off x="5563907" y="1194163"/>
                <a:ext cx="1064188" cy="622056"/>
              </a:xfrm>
              <a:prstGeom prst="rect">
                <a:avLst/>
              </a:prstGeom>
              <a:noFill/>
            </p:spPr>
            <p:txBody>
              <a:bodyPr wrap="none" lIns="179234" tIns="143387" rIns="179234" bIns="143387" rtlCol="0">
                <a:spAutoFit/>
              </a:bodyPr>
              <a:lstStyle/>
              <a:p>
                <a:pPr algn="ctr" defTabSz="914049">
                  <a:lnSpc>
                    <a:spcPct val="90000"/>
                  </a:lnSpc>
                  <a:spcAft>
                    <a:spcPts val="588"/>
                  </a:spcAft>
                  <a:defRPr/>
                </a:pPr>
                <a:r>
                  <a:rPr lang="en-US" sz="2353">
                    <a:gradFill>
                      <a:gsLst>
                        <a:gs pos="2917">
                          <a:srgbClr val="505050"/>
                        </a:gs>
                        <a:gs pos="30000">
                          <a:srgbClr val="505050"/>
                        </a:gs>
                      </a:gsLst>
                      <a:lin ang="5400000" scaled="0"/>
                    </a:gradFill>
                    <a:latin typeface="Segoe UI Semilight"/>
                  </a:rPr>
                  <a:t>Code</a:t>
                </a:r>
              </a:p>
            </p:txBody>
          </p:sp>
        </p:grpSp>
        <p:sp>
          <p:nvSpPr>
            <p:cNvPr id="45" name="Arrow: Right 44"/>
            <p:cNvSpPr/>
            <p:nvPr/>
          </p:nvSpPr>
          <p:spPr bwMode="auto">
            <a:xfrm>
              <a:off x="4002717" y="3276481"/>
              <a:ext cx="597617" cy="288353"/>
            </a:xfrm>
            <a:prstGeom prst="rightArrow">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751" fontAlgn="base">
                <a:spcBef>
                  <a:spcPct val="0"/>
                </a:spcBef>
                <a:spcAft>
                  <a:spcPct val="0"/>
                </a:spcAft>
                <a:defRPr/>
              </a:pPr>
              <a:endParaRPr lang="en-US" sz="1961">
                <a:gradFill>
                  <a:gsLst>
                    <a:gs pos="0">
                      <a:srgbClr val="FFFFFF"/>
                    </a:gs>
                    <a:gs pos="100000">
                      <a:srgbClr val="FFFFFF"/>
                    </a:gs>
                  </a:gsLst>
                  <a:lin ang="5400000" scaled="0"/>
                </a:gradFill>
                <a:latin typeface="Segoe UI Semilight"/>
              </a:endParaRPr>
            </a:p>
          </p:txBody>
        </p:sp>
      </p:grpSp>
      <p:grpSp>
        <p:nvGrpSpPr>
          <p:cNvPr id="3" name="Group 2">
            <a:extLst>
              <a:ext uri="{FF2B5EF4-FFF2-40B4-BE49-F238E27FC236}">
                <a16:creationId xmlns:a16="http://schemas.microsoft.com/office/drawing/2014/main" id="{84AEB94C-4BF7-4043-AFAD-D84759DE6553}"/>
              </a:ext>
            </a:extLst>
          </p:cNvPr>
          <p:cNvGrpSpPr/>
          <p:nvPr/>
        </p:nvGrpSpPr>
        <p:grpSpPr>
          <a:xfrm>
            <a:off x="650994" y="1217443"/>
            <a:ext cx="3710280" cy="4933277"/>
            <a:chOff x="649449" y="1216815"/>
            <a:chExt cx="3711332" cy="4934676"/>
          </a:xfrm>
        </p:grpSpPr>
        <p:grpSp>
          <p:nvGrpSpPr>
            <p:cNvPr id="11" name="Group 10">
              <a:extLst>
                <a:ext uri="{FF2B5EF4-FFF2-40B4-BE49-F238E27FC236}">
                  <a16:creationId xmlns:a16="http://schemas.microsoft.com/office/drawing/2014/main" id="{26A35250-6931-4F30-B3A2-42AD10F2E3AE}"/>
                </a:ext>
              </a:extLst>
            </p:cNvPr>
            <p:cNvGrpSpPr/>
            <p:nvPr/>
          </p:nvGrpSpPr>
          <p:grpSpPr>
            <a:xfrm>
              <a:off x="1050054" y="1816218"/>
              <a:ext cx="2316071" cy="3009132"/>
              <a:chOff x="1050054" y="1816218"/>
              <a:chExt cx="2316071" cy="3009132"/>
            </a:xfrm>
          </p:grpSpPr>
          <p:pic>
            <p:nvPicPr>
              <p:cNvPr id="10" name="Graphic 9">
                <a:extLst>
                  <a:ext uri="{FF2B5EF4-FFF2-40B4-BE49-F238E27FC236}">
                    <a16:creationId xmlns:a16="http://schemas.microsoft.com/office/drawing/2014/main" id="{F46B04FD-CD20-4A04-AC25-AD0395A4763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50054" y="1816218"/>
                <a:ext cx="1814384" cy="1402024"/>
              </a:xfrm>
              <a:prstGeom prst="rect">
                <a:avLst/>
              </a:prstGeom>
            </p:spPr>
          </p:pic>
          <p:grpSp>
            <p:nvGrpSpPr>
              <p:cNvPr id="30" name="Group 29"/>
              <p:cNvGrpSpPr/>
              <p:nvPr/>
            </p:nvGrpSpPr>
            <p:grpSpPr>
              <a:xfrm>
                <a:off x="1574773" y="2135035"/>
                <a:ext cx="1791352" cy="2690315"/>
                <a:chOff x="4676617" y="1664659"/>
                <a:chExt cx="1827272" cy="2744262"/>
              </a:xfrm>
            </p:grpSpPr>
            <p:pic>
              <p:nvPicPr>
                <p:cNvPr id="18" name="Graphic 17"/>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707261" y="2609519"/>
                  <a:ext cx="777240" cy="777240"/>
                </a:xfrm>
                <a:prstGeom prst="rect">
                  <a:avLst/>
                </a:prstGeom>
              </p:spPr>
            </p:pic>
            <p:pic>
              <p:nvPicPr>
                <p:cNvPr id="12" name="Picture 11"/>
                <p:cNvPicPr>
                  <a:picLocks noChangeAspect="1"/>
                </p:cNvPicPr>
                <p:nvPr/>
              </p:nvPicPr>
              <p:blipFill>
                <a:blip r:embed="rId9">
                  <a:grayscl/>
                </a:blip>
                <a:stretch>
                  <a:fillRect/>
                </a:stretch>
              </p:blipFill>
              <p:spPr>
                <a:xfrm>
                  <a:off x="4676617" y="3628630"/>
                  <a:ext cx="780290" cy="780291"/>
                </a:xfrm>
                <a:prstGeom prst="rect">
                  <a:avLst/>
                </a:prstGeom>
              </p:spPr>
            </p:pic>
            <p:pic>
              <p:nvPicPr>
                <p:cNvPr id="14" name="Picture 13"/>
                <p:cNvPicPr>
                  <a:picLocks noChangeAspect="1"/>
                </p:cNvPicPr>
                <p:nvPr/>
              </p:nvPicPr>
              <p:blipFill>
                <a:blip r:embed="rId10">
                  <a:grayscl/>
                </a:blip>
                <a:stretch>
                  <a:fillRect/>
                </a:stretch>
              </p:blipFill>
              <p:spPr>
                <a:xfrm>
                  <a:off x="5723599" y="2613820"/>
                  <a:ext cx="780290" cy="780290"/>
                </a:xfrm>
                <a:prstGeom prst="rect">
                  <a:avLst/>
                </a:prstGeom>
              </p:spPr>
            </p:pic>
            <p:pic>
              <p:nvPicPr>
                <p:cNvPr id="16" name="Picture 15"/>
                <p:cNvPicPr>
                  <a:picLocks noChangeAspect="1"/>
                </p:cNvPicPr>
                <p:nvPr/>
              </p:nvPicPr>
              <p:blipFill>
                <a:blip r:embed="rId11">
                  <a:grayscl/>
                </a:blip>
                <a:stretch>
                  <a:fillRect/>
                </a:stretch>
              </p:blipFill>
              <p:spPr>
                <a:xfrm>
                  <a:off x="5714024" y="1664659"/>
                  <a:ext cx="780290" cy="780290"/>
                </a:xfrm>
                <a:prstGeom prst="rect">
                  <a:avLst/>
                </a:prstGeom>
              </p:spPr>
            </p:pic>
            <p:pic>
              <p:nvPicPr>
                <p:cNvPr id="20" name="Picture 19"/>
                <p:cNvPicPr>
                  <a:picLocks noChangeAspect="1"/>
                </p:cNvPicPr>
                <p:nvPr/>
              </p:nvPicPr>
              <p:blipFill>
                <a:blip r:embed="rId12">
                  <a:grayscl/>
                </a:blip>
                <a:stretch>
                  <a:fillRect/>
                </a:stretch>
              </p:blipFill>
              <p:spPr>
                <a:xfrm>
                  <a:off x="5723602" y="3628630"/>
                  <a:ext cx="761134" cy="761134"/>
                </a:xfrm>
                <a:prstGeom prst="rect">
                  <a:avLst/>
                </a:prstGeom>
              </p:spPr>
            </p:pic>
          </p:grpSp>
        </p:grpSp>
        <p:sp>
          <p:nvSpPr>
            <p:cNvPr id="27" name="TextBox 26"/>
            <p:cNvSpPr txBox="1"/>
            <p:nvPr/>
          </p:nvSpPr>
          <p:spPr>
            <a:xfrm>
              <a:off x="1900181" y="1216815"/>
              <a:ext cx="1209868" cy="622056"/>
            </a:xfrm>
            <a:prstGeom prst="rect">
              <a:avLst/>
            </a:prstGeom>
            <a:noFill/>
          </p:spPr>
          <p:txBody>
            <a:bodyPr wrap="none" lIns="179234" tIns="143387" rIns="179234" bIns="143387" rtlCol="0">
              <a:spAutoFit/>
            </a:bodyPr>
            <a:lstStyle/>
            <a:p>
              <a:pPr algn="ctr" defTabSz="914049">
                <a:lnSpc>
                  <a:spcPct val="90000"/>
                </a:lnSpc>
                <a:spcAft>
                  <a:spcPts val="588"/>
                </a:spcAft>
                <a:defRPr/>
              </a:pPr>
              <a:r>
                <a:rPr lang="en-US" sz="2353" dirty="0">
                  <a:gradFill>
                    <a:gsLst>
                      <a:gs pos="2917">
                        <a:srgbClr val="505050"/>
                      </a:gs>
                      <a:gs pos="30000">
                        <a:srgbClr val="505050"/>
                      </a:gs>
                    </a:gsLst>
                    <a:lin ang="5400000" scaled="0"/>
                  </a:gradFill>
                  <a:latin typeface="Segoe UI Semilight"/>
                </a:rPr>
                <a:t>Events</a:t>
              </a:r>
            </a:p>
          </p:txBody>
        </p:sp>
        <p:sp>
          <p:nvSpPr>
            <p:cNvPr id="47" name="TextBox 46"/>
            <p:cNvSpPr txBox="1"/>
            <p:nvPr/>
          </p:nvSpPr>
          <p:spPr>
            <a:xfrm>
              <a:off x="649449" y="5113725"/>
              <a:ext cx="3711332" cy="1037766"/>
            </a:xfrm>
            <a:prstGeom prst="rect">
              <a:avLst/>
            </a:prstGeom>
            <a:noFill/>
          </p:spPr>
          <p:txBody>
            <a:bodyPr wrap="square" lIns="179234" tIns="143387" rIns="179234" bIns="143387" rtlCol="0">
              <a:spAutoFit/>
            </a:bodyPr>
            <a:lstStyle/>
            <a:p>
              <a:pPr algn="ctr" defTabSz="914049">
                <a:lnSpc>
                  <a:spcPct val="90000"/>
                </a:lnSpc>
                <a:spcAft>
                  <a:spcPts val="588"/>
                </a:spcAft>
                <a:defRPr/>
              </a:pPr>
              <a:r>
                <a:rPr lang="en-US" dirty="0">
                  <a:gradFill>
                    <a:gsLst>
                      <a:gs pos="2917">
                        <a:srgbClr val="505050"/>
                      </a:gs>
                      <a:gs pos="30000">
                        <a:srgbClr val="505050"/>
                      </a:gs>
                    </a:gsLst>
                    <a:lin ang="5400000" scaled="0"/>
                  </a:gradFill>
                  <a:latin typeface="Segoe UI Semilight"/>
                </a:rPr>
                <a:t>React to timers, HTTP, or events from your favorite Azure services, with more on the way</a:t>
              </a:r>
            </a:p>
          </p:txBody>
        </p:sp>
      </p:grpSp>
      <p:grpSp>
        <p:nvGrpSpPr>
          <p:cNvPr id="9" name="Group 8">
            <a:extLst>
              <a:ext uri="{FF2B5EF4-FFF2-40B4-BE49-F238E27FC236}">
                <a16:creationId xmlns:a16="http://schemas.microsoft.com/office/drawing/2014/main" id="{4FCD68B5-1FE2-4DE6-91B0-19AA156BD999}"/>
              </a:ext>
            </a:extLst>
          </p:cNvPr>
          <p:cNvGrpSpPr/>
          <p:nvPr/>
        </p:nvGrpSpPr>
        <p:grpSpPr>
          <a:xfrm>
            <a:off x="7458342" y="1194797"/>
            <a:ext cx="3252939" cy="4957477"/>
            <a:chOff x="7458727" y="1194163"/>
            <a:chExt cx="3253861" cy="4958884"/>
          </a:xfrm>
        </p:grpSpPr>
        <p:sp>
          <p:nvSpPr>
            <p:cNvPr id="46" name="Arrow: Right 45"/>
            <p:cNvSpPr/>
            <p:nvPr/>
          </p:nvSpPr>
          <p:spPr bwMode="auto">
            <a:xfrm>
              <a:off x="7458727" y="3284823"/>
              <a:ext cx="597617" cy="288353"/>
            </a:xfrm>
            <a:prstGeom prst="rightArrow">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751" fontAlgn="base">
                <a:spcBef>
                  <a:spcPct val="0"/>
                </a:spcBef>
                <a:spcAft>
                  <a:spcPct val="0"/>
                </a:spcAft>
                <a:defRPr/>
              </a:pPr>
              <a:endParaRPr lang="en-US" sz="1961">
                <a:gradFill>
                  <a:gsLst>
                    <a:gs pos="0">
                      <a:srgbClr val="FFFFFF"/>
                    </a:gs>
                    <a:gs pos="100000">
                      <a:srgbClr val="FFFFFF"/>
                    </a:gs>
                  </a:gsLst>
                  <a:lin ang="5400000" scaled="0"/>
                </a:gradFill>
                <a:latin typeface="Segoe UI Semilight"/>
              </a:endParaRPr>
            </a:p>
          </p:txBody>
        </p:sp>
        <p:grpSp>
          <p:nvGrpSpPr>
            <p:cNvPr id="7" name="Group 6">
              <a:extLst>
                <a:ext uri="{FF2B5EF4-FFF2-40B4-BE49-F238E27FC236}">
                  <a16:creationId xmlns:a16="http://schemas.microsoft.com/office/drawing/2014/main" id="{AE73FB0B-8500-4F71-AF72-1B0DDE27BB1D}"/>
                </a:ext>
              </a:extLst>
            </p:cNvPr>
            <p:cNvGrpSpPr/>
            <p:nvPr/>
          </p:nvGrpSpPr>
          <p:grpSpPr>
            <a:xfrm>
              <a:off x="8202599" y="1194163"/>
              <a:ext cx="2509989" cy="4958884"/>
              <a:chOff x="8202599" y="1194163"/>
              <a:chExt cx="2509989" cy="4958884"/>
            </a:xfrm>
          </p:grpSpPr>
          <p:grpSp>
            <p:nvGrpSpPr>
              <p:cNvPr id="32" name="Group 31"/>
              <p:cNvGrpSpPr/>
              <p:nvPr/>
            </p:nvGrpSpPr>
            <p:grpSpPr>
              <a:xfrm>
                <a:off x="8561168" y="2569927"/>
                <a:ext cx="1792850" cy="1728536"/>
                <a:chOff x="8732837" y="2620962"/>
                <a:chExt cx="1828800" cy="1763197"/>
              </a:xfrm>
            </p:grpSpPr>
            <p:pic>
              <p:nvPicPr>
                <p:cNvPr id="22" name="Picture 21"/>
                <p:cNvPicPr>
                  <a:picLocks noChangeAspect="1"/>
                </p:cNvPicPr>
                <p:nvPr/>
              </p:nvPicPr>
              <p:blipFill>
                <a:blip r:embed="rId13">
                  <a:grayscl/>
                </a:blip>
                <a:stretch>
                  <a:fillRect/>
                </a:stretch>
              </p:blipFill>
              <p:spPr>
                <a:xfrm>
                  <a:off x="8732837" y="3593272"/>
                  <a:ext cx="780290" cy="780290"/>
                </a:xfrm>
                <a:prstGeom prst="rect">
                  <a:avLst/>
                </a:prstGeom>
              </p:spPr>
            </p:pic>
            <p:pic>
              <p:nvPicPr>
                <p:cNvPr id="24" name="Picture 23"/>
                <p:cNvPicPr>
                  <a:picLocks noChangeAspect="1"/>
                </p:cNvPicPr>
                <p:nvPr/>
              </p:nvPicPr>
              <p:blipFill>
                <a:blip r:embed="rId14">
                  <a:grayscl/>
                </a:blip>
                <a:stretch>
                  <a:fillRect/>
                </a:stretch>
              </p:blipFill>
              <p:spPr>
                <a:xfrm>
                  <a:off x="9781347" y="2634011"/>
                  <a:ext cx="780290" cy="780290"/>
                </a:xfrm>
                <a:prstGeom prst="rect">
                  <a:avLst/>
                </a:prstGeom>
              </p:spPr>
            </p:pic>
            <p:pic>
              <p:nvPicPr>
                <p:cNvPr id="25" name="Picture 24"/>
                <p:cNvPicPr>
                  <a:picLocks noChangeAspect="1"/>
                </p:cNvPicPr>
                <p:nvPr/>
              </p:nvPicPr>
              <p:blipFill>
                <a:blip r:embed="rId10">
                  <a:grayscl/>
                </a:blip>
                <a:stretch>
                  <a:fillRect/>
                </a:stretch>
              </p:blipFill>
              <p:spPr>
                <a:xfrm>
                  <a:off x="8734032" y="2620962"/>
                  <a:ext cx="780290" cy="780290"/>
                </a:xfrm>
                <a:prstGeom prst="rect">
                  <a:avLst/>
                </a:prstGeom>
              </p:spPr>
            </p:pic>
            <p:pic>
              <p:nvPicPr>
                <p:cNvPr id="26" name="Picture 25"/>
                <p:cNvPicPr>
                  <a:picLocks noChangeAspect="1"/>
                </p:cNvPicPr>
                <p:nvPr/>
              </p:nvPicPr>
              <p:blipFill>
                <a:blip r:embed="rId12">
                  <a:grayscl/>
                </a:blip>
                <a:stretch>
                  <a:fillRect/>
                </a:stretch>
              </p:blipFill>
              <p:spPr>
                <a:xfrm>
                  <a:off x="9781347" y="3603869"/>
                  <a:ext cx="780290" cy="780290"/>
                </a:xfrm>
                <a:prstGeom prst="rect">
                  <a:avLst/>
                </a:prstGeom>
              </p:spPr>
            </p:pic>
          </p:grpSp>
          <p:sp>
            <p:nvSpPr>
              <p:cNvPr id="29" name="TextBox 28"/>
              <p:cNvSpPr txBox="1"/>
              <p:nvPr/>
            </p:nvSpPr>
            <p:spPr>
              <a:xfrm>
                <a:off x="8741956" y="1194163"/>
                <a:ext cx="1431275" cy="622056"/>
              </a:xfrm>
              <a:prstGeom prst="rect">
                <a:avLst/>
              </a:prstGeom>
              <a:noFill/>
            </p:spPr>
            <p:txBody>
              <a:bodyPr wrap="none" lIns="179234" tIns="143387" rIns="179234" bIns="143387" rtlCol="0">
                <a:spAutoFit/>
              </a:bodyPr>
              <a:lstStyle/>
              <a:p>
                <a:pPr algn="ctr" defTabSz="914049">
                  <a:lnSpc>
                    <a:spcPct val="90000"/>
                  </a:lnSpc>
                  <a:spcAft>
                    <a:spcPts val="588"/>
                  </a:spcAft>
                  <a:defRPr/>
                </a:pPr>
                <a:r>
                  <a:rPr lang="en-US" sz="2353">
                    <a:gradFill>
                      <a:gsLst>
                        <a:gs pos="2917">
                          <a:srgbClr val="505050"/>
                        </a:gs>
                        <a:gs pos="30000">
                          <a:srgbClr val="505050"/>
                        </a:gs>
                      </a:gsLst>
                      <a:lin ang="5400000" scaled="0"/>
                    </a:gradFill>
                    <a:latin typeface="Segoe UI Semilight"/>
                  </a:rPr>
                  <a:t>Outputs</a:t>
                </a:r>
              </a:p>
            </p:txBody>
          </p:sp>
          <p:sp>
            <p:nvSpPr>
              <p:cNvPr id="48" name="TextBox 47"/>
              <p:cNvSpPr txBox="1"/>
              <p:nvPr/>
            </p:nvSpPr>
            <p:spPr>
              <a:xfrm>
                <a:off x="8202599" y="5115281"/>
                <a:ext cx="2509989" cy="1037766"/>
              </a:xfrm>
              <a:prstGeom prst="rect">
                <a:avLst/>
              </a:prstGeom>
              <a:noFill/>
            </p:spPr>
            <p:txBody>
              <a:bodyPr wrap="square" lIns="179234" tIns="143387" rIns="179234" bIns="143387" rtlCol="0">
                <a:spAutoFit/>
              </a:bodyPr>
              <a:lstStyle/>
              <a:p>
                <a:pPr algn="ctr" defTabSz="914049">
                  <a:lnSpc>
                    <a:spcPct val="90000"/>
                  </a:lnSpc>
                  <a:spcAft>
                    <a:spcPts val="588"/>
                  </a:spcAft>
                  <a:defRPr/>
                </a:pPr>
                <a:r>
                  <a:rPr lang="en-US" dirty="0">
                    <a:gradFill>
                      <a:gsLst>
                        <a:gs pos="2917">
                          <a:srgbClr val="505050"/>
                        </a:gs>
                        <a:gs pos="30000">
                          <a:srgbClr val="505050"/>
                        </a:gs>
                      </a:gsLst>
                      <a:lin ang="5400000" scaled="0"/>
                    </a:gradFill>
                    <a:latin typeface="Segoe UI Semilight"/>
                  </a:rPr>
                  <a:t>Send results to an ever-growing collection of services</a:t>
                </a:r>
              </a:p>
            </p:txBody>
          </p:sp>
        </p:grpSp>
      </p:grpSp>
    </p:spTree>
    <p:extLst>
      <p:ext uri="{BB962C8B-B14F-4D97-AF65-F5344CB8AC3E}">
        <p14:creationId xmlns:p14="http://schemas.microsoft.com/office/powerpoint/2010/main" val="40287393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7CF0205-CFCE-EB49-943B-5DF25EFE3C0F}"/>
              </a:ext>
            </a:extLst>
          </p:cNvPr>
          <p:cNvSpPr/>
          <p:nvPr/>
        </p:nvSpPr>
        <p:spPr>
          <a:xfrm>
            <a:off x="0" y="1"/>
            <a:ext cx="12192000" cy="136120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 name="Title 1">
            <a:extLst>
              <a:ext uri="{FF2B5EF4-FFF2-40B4-BE49-F238E27FC236}">
                <a16:creationId xmlns:a16="http://schemas.microsoft.com/office/drawing/2014/main" id="{D0F168C6-1D00-445C-923F-0C1AFF3E3285}"/>
              </a:ext>
            </a:extLst>
          </p:cNvPr>
          <p:cNvSpPr>
            <a:spLocks noGrp="1"/>
          </p:cNvSpPr>
          <p:nvPr>
            <p:ph type="title"/>
          </p:nvPr>
        </p:nvSpPr>
        <p:spPr>
          <a:xfrm>
            <a:off x="262933" y="280788"/>
            <a:ext cx="11653523" cy="836319"/>
          </a:xfrm>
        </p:spPr>
        <p:txBody>
          <a:bodyPr/>
          <a:lstStyle/>
          <a:p>
            <a:r>
              <a:rPr lang="en-US" sz="4705" spc="-100" dirty="0">
                <a:gradFill>
                  <a:gsLst>
                    <a:gs pos="1250">
                      <a:schemeClr val="tx1"/>
                    </a:gs>
                    <a:gs pos="100000">
                      <a:schemeClr val="tx1"/>
                    </a:gs>
                  </a:gsLst>
                  <a:lin ang="5400000" scaled="0"/>
                </a:gradFill>
              </a:rPr>
              <a:t>What is the “Functions” programming model?</a:t>
            </a:r>
          </a:p>
        </p:txBody>
      </p:sp>
      <p:sp>
        <p:nvSpPr>
          <p:cNvPr id="31" name="Text Placeholder 2">
            <a:extLst>
              <a:ext uri="{FF2B5EF4-FFF2-40B4-BE49-F238E27FC236}">
                <a16:creationId xmlns:a16="http://schemas.microsoft.com/office/drawing/2014/main" id="{D69B9DA0-50A6-2D40-9ED8-BE602120876D}"/>
              </a:ext>
            </a:extLst>
          </p:cNvPr>
          <p:cNvSpPr txBox="1">
            <a:spLocks/>
          </p:cNvSpPr>
          <p:nvPr/>
        </p:nvSpPr>
        <p:spPr>
          <a:xfrm>
            <a:off x="325702" y="1703137"/>
            <a:ext cx="11422819" cy="1290292"/>
          </a:xfrm>
          <a:prstGeom prst="rect">
            <a:avLst/>
          </a:prstGeom>
        </p:spPr>
        <p:txBody>
          <a:bodyPr vert="horz" lIns="89642" tIns="44821" rIns="89642" bIns="44821" rtlCol="0" anchor="t">
            <a:no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dirty="0">
                <a:ln>
                  <a:noFill/>
                </a:ln>
                <a:solidFill>
                  <a:srgbClr val="282828"/>
                </a:solidFill>
                <a:effectLst/>
                <a:uLnTx/>
                <a:uFillTx/>
                <a:latin typeface="Segoe UI Light"/>
                <a:ea typeface="+mn-ea"/>
                <a:cs typeface="+mn-cs"/>
              </a:rPr>
              <a:t>Function as the unit of work</a:t>
            </a:r>
          </a:p>
          <a:p>
            <a:pPr marL="0" marR="0" lvl="0" indent="0" algn="l"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dirty="0">
                <a:ln>
                  <a:noFill/>
                </a:ln>
                <a:solidFill>
                  <a:srgbClr val="282828"/>
                </a:solidFill>
                <a:effectLst/>
                <a:uLnTx/>
                <a:uFillTx/>
                <a:latin typeface="Segoe UI Light"/>
                <a:ea typeface="+mn-ea"/>
                <a:cs typeface="+mn-cs"/>
              </a:rPr>
              <a:t>Functions are executed; they start and finish</a:t>
            </a:r>
          </a:p>
          <a:p>
            <a:pPr marL="0" marR="0" lvl="0" indent="0" algn="l"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dirty="0">
                <a:ln>
                  <a:noFill/>
                </a:ln>
                <a:solidFill>
                  <a:srgbClr val="282828"/>
                </a:solidFill>
                <a:effectLst/>
                <a:uLnTx/>
                <a:uFillTx/>
                <a:latin typeface="Segoe UI Light"/>
                <a:ea typeface="+mn-ea"/>
                <a:cs typeface="+mn-cs"/>
              </a:rPr>
              <a:t>Functions have triggers</a:t>
            </a:r>
          </a:p>
          <a:p>
            <a:pPr marL="0" marR="0" lvl="0" indent="0" algn="l"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dirty="0">
                <a:ln>
                  <a:noFill/>
                </a:ln>
                <a:solidFill>
                  <a:srgbClr val="282828"/>
                </a:solidFill>
                <a:effectLst/>
                <a:uLnTx/>
                <a:uFillTx/>
                <a:latin typeface="Segoe UI Light"/>
                <a:ea typeface="+mn-ea"/>
                <a:cs typeface="+mn-cs"/>
              </a:rPr>
              <a:t>Functions can have inputs and outputs (bindings)</a:t>
            </a:r>
          </a:p>
        </p:txBody>
      </p:sp>
      <p:pic>
        <p:nvPicPr>
          <p:cNvPr id="35" name="Picture 34">
            <a:extLst>
              <a:ext uri="{FF2B5EF4-FFF2-40B4-BE49-F238E27FC236}">
                <a16:creationId xmlns:a16="http://schemas.microsoft.com/office/drawing/2014/main" id="{B5C4F162-1E09-8545-9C3E-C06F0E713ACE}"/>
              </a:ext>
            </a:extLst>
          </p:cNvPr>
          <p:cNvPicPr>
            <a:picLocks noChangeAspect="1"/>
          </p:cNvPicPr>
          <p:nvPr/>
        </p:nvPicPr>
        <p:blipFill>
          <a:blip r:embed="rId3"/>
          <a:stretch>
            <a:fillRect/>
          </a:stretch>
        </p:blipFill>
        <p:spPr>
          <a:xfrm>
            <a:off x="616214" y="3633363"/>
            <a:ext cx="11090825" cy="2312268"/>
          </a:xfrm>
          <a:prstGeom prst="rect">
            <a:avLst/>
          </a:prstGeom>
          <a:effectLst>
            <a:outerShdw blurRad="203200" dist="38100" dir="2700000" algn="tl" rotWithShape="0">
              <a:prstClr val="black">
                <a:alpha val="40000"/>
              </a:prstClr>
            </a:outerShdw>
          </a:effectLst>
        </p:spPr>
      </p:pic>
      <p:sp>
        <p:nvSpPr>
          <p:cNvPr id="2" name="Rectangle 1">
            <a:extLst>
              <a:ext uri="{FF2B5EF4-FFF2-40B4-BE49-F238E27FC236}">
                <a16:creationId xmlns:a16="http://schemas.microsoft.com/office/drawing/2014/main" id="{C63A9B13-2CFE-4C94-8410-49A19CF01105}"/>
              </a:ext>
            </a:extLst>
          </p:cNvPr>
          <p:cNvSpPr/>
          <p:nvPr/>
        </p:nvSpPr>
        <p:spPr bwMode="auto">
          <a:xfrm>
            <a:off x="576263" y="3633363"/>
            <a:ext cx="11172258" cy="2312268"/>
          </a:xfrm>
          <a:prstGeom prst="rect">
            <a:avLst/>
          </a:prstGeom>
          <a:solidFill>
            <a:srgbClr val="5E5E5E">
              <a:alpha val="63137"/>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2" name="Group 31">
            <a:extLst>
              <a:ext uri="{FF2B5EF4-FFF2-40B4-BE49-F238E27FC236}">
                <a16:creationId xmlns:a16="http://schemas.microsoft.com/office/drawing/2014/main" id="{2E8FFFD2-1E07-F442-B390-CFD0EDEFCE34}"/>
              </a:ext>
            </a:extLst>
          </p:cNvPr>
          <p:cNvGrpSpPr/>
          <p:nvPr/>
        </p:nvGrpSpPr>
        <p:grpSpPr>
          <a:xfrm>
            <a:off x="2216318" y="3509736"/>
            <a:ext cx="7194382" cy="3067476"/>
            <a:chOff x="1619075" y="3932120"/>
            <a:chExt cx="7776596" cy="2403147"/>
          </a:xfrm>
          <a:effectLst/>
        </p:grpSpPr>
        <p:pic>
          <p:nvPicPr>
            <p:cNvPr id="33" name="Picture 32">
              <a:extLst>
                <a:ext uri="{FF2B5EF4-FFF2-40B4-BE49-F238E27FC236}">
                  <a16:creationId xmlns:a16="http://schemas.microsoft.com/office/drawing/2014/main" id="{74A0137A-4F3E-8E4C-AE6D-FD0B139DC9D4}"/>
                </a:ext>
              </a:extLst>
            </p:cNvPr>
            <p:cNvPicPr>
              <a:picLocks noChangeAspect="1"/>
            </p:cNvPicPr>
            <p:nvPr/>
          </p:nvPicPr>
          <p:blipFill rotWithShape="1">
            <a:blip r:embed="rId4"/>
            <a:srcRect l="570" r="639"/>
            <a:stretch/>
          </p:blipFill>
          <p:spPr>
            <a:xfrm>
              <a:off x="1619075" y="3932120"/>
              <a:ext cx="7776596" cy="2403147"/>
            </a:xfrm>
            <a:prstGeom prst="rect">
              <a:avLst/>
            </a:prstGeom>
            <a:ln>
              <a:noFill/>
            </a:ln>
            <a:effectLst>
              <a:outerShdw blurRad="292100" dist="139700" dir="2700000" algn="tl" rotWithShape="0">
                <a:srgbClr val="333333">
                  <a:alpha val="65000"/>
                </a:srgbClr>
              </a:outerShdw>
            </a:effectLst>
          </p:spPr>
        </p:pic>
        <p:sp>
          <p:nvSpPr>
            <p:cNvPr id="34" name="Rectangle 33">
              <a:extLst>
                <a:ext uri="{FF2B5EF4-FFF2-40B4-BE49-F238E27FC236}">
                  <a16:creationId xmlns:a16="http://schemas.microsoft.com/office/drawing/2014/main" id="{E63D4CA4-AD8D-1D4D-A2F3-0954E17BFE94}"/>
                </a:ext>
              </a:extLst>
            </p:cNvPr>
            <p:cNvSpPr/>
            <p:nvPr/>
          </p:nvSpPr>
          <p:spPr bwMode="auto">
            <a:xfrm>
              <a:off x="8338657" y="3932120"/>
              <a:ext cx="939567" cy="472100"/>
            </a:xfrm>
            <a:prstGeom prst="rect">
              <a:avLst/>
            </a:prstGeom>
            <a:solidFill>
              <a:srgbClr val="EEEEE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5439">
                      <a:srgbClr val="F8F8F8"/>
                    </a:gs>
                    <a:gs pos="10000">
                      <a:srgbClr val="F8F8F8"/>
                    </a:gs>
                  </a:gsLst>
                  <a:lin ang="5400000" scaled="0"/>
                </a:gradFill>
                <a:effectLst/>
                <a:uLnTx/>
                <a:uFillTx/>
                <a:latin typeface="Segoe UI Semilight"/>
                <a:ea typeface="+mn-ea"/>
                <a:cs typeface="+mn-cs"/>
              </a:endParaRPr>
            </a:p>
          </p:txBody>
        </p:sp>
      </p:grpSp>
    </p:spTree>
    <p:extLst>
      <p:ext uri="{BB962C8B-B14F-4D97-AF65-F5344CB8AC3E}">
        <p14:creationId xmlns:p14="http://schemas.microsoft.com/office/powerpoint/2010/main" val="3015488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32"/>
                                        </p:tgtEl>
                                        <p:attrNameLst>
                                          <p:attrName>style.visibility</p:attrName>
                                        </p:attrNameLst>
                                      </p:cBhvr>
                                      <p:to>
                                        <p:strVal val="visible"/>
                                      </p:to>
                                    </p:set>
                                    <p:animEffect transition="in" filter="fade">
                                      <p:cBhvr>
                                        <p:cTn id="11" dur="500"/>
                                        <p:tgtEl>
                                          <p:spTgt spid="32"/>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63FFE3-8A6B-4D76-B621-98805F162545}"/>
              </a:ext>
            </a:extLst>
          </p:cNvPr>
          <p:cNvSpPr>
            <a:spLocks noGrp="1"/>
          </p:cNvSpPr>
          <p:nvPr>
            <p:ph type="title"/>
          </p:nvPr>
        </p:nvSpPr>
        <p:spPr/>
        <p:txBody>
          <a:bodyPr/>
          <a:lstStyle/>
          <a:p>
            <a:r>
              <a:rPr lang="en-US" dirty="0"/>
              <a:t>Language Support</a:t>
            </a:r>
          </a:p>
        </p:txBody>
      </p:sp>
      <p:graphicFrame>
        <p:nvGraphicFramePr>
          <p:cNvPr id="4" name="Table 3">
            <a:extLst>
              <a:ext uri="{FF2B5EF4-FFF2-40B4-BE49-F238E27FC236}">
                <a16:creationId xmlns:a16="http://schemas.microsoft.com/office/drawing/2014/main" id="{48E28DE7-140B-4D09-99B0-F4140E7743D9}"/>
              </a:ext>
            </a:extLst>
          </p:cNvPr>
          <p:cNvGraphicFramePr>
            <a:graphicFrameLocks noGrp="1"/>
          </p:cNvGraphicFramePr>
          <p:nvPr>
            <p:extLst>
              <p:ext uri="{D42A27DB-BD31-4B8C-83A1-F6EECF244321}">
                <p14:modId xmlns:p14="http://schemas.microsoft.com/office/powerpoint/2010/main" val="1159905536"/>
              </p:ext>
            </p:extLst>
          </p:nvPr>
        </p:nvGraphicFramePr>
        <p:xfrm>
          <a:off x="462579" y="1709369"/>
          <a:ext cx="11419244" cy="3964686"/>
        </p:xfrm>
        <a:graphic>
          <a:graphicData uri="http://schemas.openxmlformats.org/drawingml/2006/table">
            <a:tbl>
              <a:tblPr firstRow="1" bandRow="1">
                <a:tableStyleId>{5C22544A-7EE6-4342-B048-85BDC9FD1C3A}</a:tableStyleId>
              </a:tblPr>
              <a:tblGrid>
                <a:gridCol w="2000922">
                  <a:extLst>
                    <a:ext uri="{9D8B030D-6E8A-4147-A177-3AD203B41FA5}">
                      <a16:colId xmlns:a16="http://schemas.microsoft.com/office/drawing/2014/main" val="3731711754"/>
                    </a:ext>
                  </a:extLst>
                </a:gridCol>
                <a:gridCol w="1506071">
                  <a:extLst>
                    <a:ext uri="{9D8B030D-6E8A-4147-A177-3AD203B41FA5}">
                      <a16:colId xmlns:a16="http://schemas.microsoft.com/office/drawing/2014/main" val="1239577586"/>
                    </a:ext>
                  </a:extLst>
                </a:gridCol>
                <a:gridCol w="1280160">
                  <a:extLst>
                    <a:ext uri="{9D8B030D-6E8A-4147-A177-3AD203B41FA5}">
                      <a16:colId xmlns:a16="http://schemas.microsoft.com/office/drawing/2014/main" val="2269954579"/>
                    </a:ext>
                  </a:extLst>
                </a:gridCol>
                <a:gridCol w="6632091">
                  <a:extLst>
                    <a:ext uri="{9D8B030D-6E8A-4147-A177-3AD203B41FA5}">
                      <a16:colId xmlns:a16="http://schemas.microsoft.com/office/drawing/2014/main" val="699558767"/>
                    </a:ext>
                  </a:extLst>
                </a:gridCol>
              </a:tblGrid>
              <a:tr h="341738">
                <a:tc>
                  <a:txBody>
                    <a:bodyPr/>
                    <a:lstStyle/>
                    <a:p>
                      <a:r>
                        <a:rPr lang="en-US" dirty="0"/>
                        <a:t>Language</a:t>
                      </a:r>
                    </a:p>
                  </a:txBody>
                  <a:tcPr/>
                </a:tc>
                <a:tc>
                  <a:txBody>
                    <a:bodyPr/>
                    <a:lstStyle/>
                    <a:p>
                      <a:r>
                        <a:rPr lang="en-US" dirty="0"/>
                        <a:t>1.x</a:t>
                      </a:r>
                    </a:p>
                  </a:txBody>
                  <a:tcPr/>
                </a:tc>
                <a:tc>
                  <a:txBody>
                    <a:bodyPr/>
                    <a:lstStyle/>
                    <a:p>
                      <a:r>
                        <a:rPr lang="en-US" dirty="0"/>
                        <a:t>2.x</a:t>
                      </a:r>
                    </a:p>
                  </a:txBody>
                  <a:tcPr/>
                </a:tc>
                <a:tc>
                  <a:txBody>
                    <a:bodyPr/>
                    <a:lstStyle/>
                    <a:p>
                      <a:r>
                        <a:rPr lang="en-US" dirty="0"/>
                        <a:t>Notes</a:t>
                      </a:r>
                    </a:p>
                  </a:txBody>
                  <a:tcPr/>
                </a:tc>
                <a:extLst>
                  <a:ext uri="{0D108BD9-81ED-4DB2-BD59-A6C34878D82A}">
                    <a16:rowId xmlns:a16="http://schemas.microsoft.com/office/drawing/2014/main" val="3041275258"/>
                  </a:ext>
                </a:extLst>
              </a:tr>
              <a:tr h="341738">
                <a:tc>
                  <a:txBody>
                    <a:bodyPr/>
                    <a:lstStyle/>
                    <a:p>
                      <a:r>
                        <a:rPr lang="en-US" dirty="0"/>
                        <a:t>C#</a:t>
                      </a:r>
                    </a:p>
                  </a:txBody>
                  <a:tcPr/>
                </a:tc>
                <a:tc>
                  <a:txBody>
                    <a:bodyPr/>
                    <a:lstStyle/>
                    <a:p>
                      <a:r>
                        <a:rPr lang="en-US" dirty="0"/>
                        <a:t>GA</a:t>
                      </a:r>
                    </a:p>
                  </a:txBody>
                  <a:tcPr/>
                </a:tc>
                <a:tc>
                  <a:txBody>
                    <a:bodyPr/>
                    <a:lstStyle/>
                    <a:p>
                      <a:r>
                        <a:rPr lang="en-US" dirty="0"/>
                        <a:t>Preview</a:t>
                      </a:r>
                    </a:p>
                  </a:txBody>
                  <a:tcPr/>
                </a:tc>
                <a:tc>
                  <a:txBody>
                    <a:bodyPr/>
                    <a:lstStyle/>
                    <a:p>
                      <a:r>
                        <a:rPr lang="en-US" dirty="0"/>
                        <a:t>C# Script and Class Libraries</a:t>
                      </a:r>
                    </a:p>
                  </a:txBody>
                  <a:tcPr/>
                </a:tc>
                <a:extLst>
                  <a:ext uri="{0D108BD9-81ED-4DB2-BD59-A6C34878D82A}">
                    <a16:rowId xmlns:a16="http://schemas.microsoft.com/office/drawing/2014/main" val="797962066"/>
                  </a:ext>
                </a:extLst>
              </a:tr>
              <a:tr h="341738">
                <a:tc>
                  <a:txBody>
                    <a:bodyPr/>
                    <a:lstStyle/>
                    <a:p>
                      <a:r>
                        <a:rPr lang="en-US" dirty="0"/>
                        <a:t>JavaScript</a:t>
                      </a:r>
                    </a:p>
                  </a:txBody>
                  <a:tcPr/>
                </a:tc>
                <a:tc>
                  <a:txBody>
                    <a:bodyPr/>
                    <a:lstStyle/>
                    <a:p>
                      <a:r>
                        <a:rPr lang="en-US" dirty="0"/>
                        <a:t>GA</a:t>
                      </a:r>
                    </a:p>
                  </a:txBody>
                  <a:tcPr/>
                </a:tc>
                <a:tc>
                  <a:txBody>
                    <a:bodyPr/>
                    <a:lstStyle/>
                    <a:p>
                      <a:r>
                        <a:rPr lang="en-US" dirty="0"/>
                        <a:t>Preview</a:t>
                      </a:r>
                    </a:p>
                  </a:txBody>
                  <a:tcPr/>
                </a:tc>
                <a:tc>
                  <a:txBody>
                    <a:bodyPr/>
                    <a:lstStyle/>
                    <a:p>
                      <a:r>
                        <a:rPr lang="en-US" dirty="0"/>
                        <a:t>Node, 6.50 (1.x) and &gt;=8.4.0 (2.x)</a:t>
                      </a:r>
                    </a:p>
                  </a:txBody>
                  <a:tcPr/>
                </a:tc>
                <a:extLst>
                  <a:ext uri="{0D108BD9-81ED-4DB2-BD59-A6C34878D82A}">
                    <a16:rowId xmlns:a16="http://schemas.microsoft.com/office/drawing/2014/main" val="351939564"/>
                  </a:ext>
                </a:extLst>
              </a:tr>
              <a:tr h="341738">
                <a:tc>
                  <a:txBody>
                    <a:bodyPr/>
                    <a:lstStyle/>
                    <a:p>
                      <a:r>
                        <a:rPr lang="en-US" dirty="0"/>
                        <a:t>F#</a:t>
                      </a:r>
                    </a:p>
                  </a:txBody>
                  <a:tcPr/>
                </a:tc>
                <a:tc>
                  <a:txBody>
                    <a:bodyPr/>
                    <a:lstStyle/>
                    <a:p>
                      <a:r>
                        <a:rPr lang="en-US" dirty="0"/>
                        <a:t>GA</a:t>
                      </a:r>
                    </a:p>
                  </a:txBody>
                  <a:tcPr/>
                </a:tc>
                <a:tc>
                  <a:txBody>
                    <a:bodyPr/>
                    <a:lstStyle/>
                    <a:p>
                      <a:r>
                        <a:rPr lang="en-US" dirty="0"/>
                        <a:t>Preview</a:t>
                      </a:r>
                    </a:p>
                  </a:txBody>
                  <a:tcPr/>
                </a:tc>
                <a:tc>
                  <a:txBody>
                    <a:bodyPr/>
                    <a:lstStyle/>
                    <a:p>
                      <a:r>
                        <a:rPr lang="en-US" dirty="0"/>
                        <a:t>F# Script and Class Libraries</a:t>
                      </a:r>
                    </a:p>
                  </a:txBody>
                  <a:tcPr/>
                </a:tc>
                <a:extLst>
                  <a:ext uri="{0D108BD9-81ED-4DB2-BD59-A6C34878D82A}">
                    <a16:rowId xmlns:a16="http://schemas.microsoft.com/office/drawing/2014/main" val="1682960310"/>
                  </a:ext>
                </a:extLst>
              </a:tr>
              <a:tr h="341738">
                <a:tc>
                  <a:txBody>
                    <a:bodyPr/>
                    <a:lstStyle/>
                    <a:p>
                      <a:r>
                        <a:rPr lang="en-US" dirty="0"/>
                        <a:t>Java</a:t>
                      </a:r>
                    </a:p>
                  </a:txBody>
                  <a:tcPr/>
                </a:tc>
                <a:tc>
                  <a:txBody>
                    <a:bodyPr/>
                    <a:lstStyle/>
                    <a:p>
                      <a:endParaRPr lang="en-US" dirty="0"/>
                    </a:p>
                  </a:txBody>
                  <a:tcPr/>
                </a:tc>
                <a:tc>
                  <a:txBody>
                    <a:bodyPr/>
                    <a:lstStyle/>
                    <a:p>
                      <a:r>
                        <a:rPr lang="en-US" dirty="0"/>
                        <a:t>Preview</a:t>
                      </a:r>
                    </a:p>
                  </a:txBody>
                  <a:tcPr/>
                </a:tc>
                <a:tc>
                  <a:txBody>
                    <a:bodyPr/>
                    <a:lstStyle/>
                    <a:p>
                      <a:r>
                        <a:rPr lang="en-US" dirty="0"/>
                        <a:t>Maven, Jenkins, Eclipse, VS Code Supported</a:t>
                      </a:r>
                    </a:p>
                  </a:txBody>
                  <a:tcPr/>
                </a:tc>
                <a:extLst>
                  <a:ext uri="{0D108BD9-81ED-4DB2-BD59-A6C34878D82A}">
                    <a16:rowId xmlns:a16="http://schemas.microsoft.com/office/drawing/2014/main" val="1282990363"/>
                  </a:ext>
                </a:extLst>
              </a:tr>
              <a:tr h="341738">
                <a:tc>
                  <a:txBody>
                    <a:bodyPr/>
                    <a:lstStyle/>
                    <a:p>
                      <a:r>
                        <a:rPr lang="en-US" dirty="0"/>
                        <a:t>Python</a:t>
                      </a:r>
                    </a:p>
                  </a:txBody>
                  <a:tcPr/>
                </a:tc>
                <a:tc>
                  <a:txBody>
                    <a:bodyPr/>
                    <a:lstStyle/>
                    <a:p>
                      <a:r>
                        <a:rPr lang="en-US" dirty="0"/>
                        <a:t>Experimental</a:t>
                      </a:r>
                    </a:p>
                  </a:txBody>
                  <a:tcPr/>
                </a:tc>
                <a:tc>
                  <a:txBody>
                    <a:bodyPr/>
                    <a:lstStyle/>
                    <a:p>
                      <a:r>
                        <a:rPr lang="en-US" dirty="0"/>
                        <a:t>Soon</a:t>
                      </a:r>
                    </a:p>
                  </a:txBody>
                  <a:tcPr/>
                </a:tc>
                <a:tc>
                  <a:txBody>
                    <a:bodyPr/>
                    <a:lstStyle/>
                    <a:p>
                      <a:endParaRPr lang="en-US" dirty="0"/>
                    </a:p>
                  </a:txBody>
                  <a:tcPr/>
                </a:tc>
                <a:extLst>
                  <a:ext uri="{0D108BD9-81ED-4DB2-BD59-A6C34878D82A}">
                    <a16:rowId xmlns:a16="http://schemas.microsoft.com/office/drawing/2014/main" val="2941892659"/>
                  </a:ext>
                </a:extLst>
              </a:tr>
              <a:tr h="341738">
                <a:tc>
                  <a:txBody>
                    <a:bodyPr/>
                    <a:lstStyle/>
                    <a:p>
                      <a:r>
                        <a:rPr lang="en-US" dirty="0"/>
                        <a:t>Bash</a:t>
                      </a:r>
                    </a:p>
                  </a:txBody>
                  <a:tcPr/>
                </a:tc>
                <a:tc>
                  <a:txBody>
                    <a:bodyPr/>
                    <a:lstStyle/>
                    <a:p>
                      <a:r>
                        <a:rPr kumimoji="0" lang="en-US" sz="1765" b="0" i="0" u="none" strike="noStrike" kern="1200" cap="none" spc="0" normalizeH="0" baseline="0" noProof="0">
                          <a:ln>
                            <a:noFill/>
                          </a:ln>
                          <a:solidFill>
                            <a:srgbClr val="282828"/>
                          </a:solidFill>
                          <a:effectLst/>
                          <a:uLnTx/>
                          <a:uFillTx/>
                          <a:latin typeface="Segoe UI Semilight"/>
                          <a:ea typeface="+mn-ea"/>
                          <a:cs typeface="+mn-cs"/>
                        </a:rPr>
                        <a:t>Experimental</a:t>
                      </a:r>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343090397"/>
                  </a:ext>
                </a:extLst>
              </a:tr>
              <a:tr h="341738">
                <a:tc>
                  <a:txBody>
                    <a:bodyPr/>
                    <a:lstStyle/>
                    <a:p>
                      <a:r>
                        <a:rPr lang="en-US" dirty="0"/>
                        <a:t>PowerShell</a:t>
                      </a:r>
                    </a:p>
                  </a:txBody>
                  <a:tcPr/>
                </a:tc>
                <a:tc>
                  <a:txBody>
                    <a:bodyPr/>
                    <a:lstStyle/>
                    <a:p>
                      <a:r>
                        <a:rPr kumimoji="0" lang="en-US" sz="1765" b="0" i="0" u="none" strike="noStrike" kern="1200" cap="none" spc="0" normalizeH="0" baseline="0" noProof="0">
                          <a:ln>
                            <a:noFill/>
                          </a:ln>
                          <a:solidFill>
                            <a:srgbClr val="282828"/>
                          </a:solidFill>
                          <a:effectLst/>
                          <a:uLnTx/>
                          <a:uFillTx/>
                          <a:latin typeface="Segoe UI Semilight"/>
                          <a:ea typeface="+mn-ea"/>
                          <a:cs typeface="+mn-cs"/>
                        </a:rPr>
                        <a:t>Experimental</a:t>
                      </a:r>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200081489"/>
                  </a:ext>
                </a:extLst>
              </a:tr>
              <a:tr h="341738">
                <a:tc>
                  <a:txBody>
                    <a:bodyPr/>
                    <a:lstStyle/>
                    <a:p>
                      <a:r>
                        <a:rPr lang="en-US" dirty="0"/>
                        <a:t>Batch</a:t>
                      </a:r>
                    </a:p>
                  </a:txBody>
                  <a:tcPr/>
                </a:tc>
                <a:tc>
                  <a:txBody>
                    <a:bodyPr/>
                    <a:lstStyle/>
                    <a:p>
                      <a:r>
                        <a:rPr kumimoji="0" lang="en-US" sz="1765" b="0" i="0" u="none" strike="noStrike" kern="1200" cap="none" spc="0" normalizeH="0" baseline="0" noProof="0">
                          <a:ln>
                            <a:noFill/>
                          </a:ln>
                          <a:solidFill>
                            <a:srgbClr val="282828"/>
                          </a:solidFill>
                          <a:effectLst/>
                          <a:uLnTx/>
                          <a:uFillTx/>
                          <a:latin typeface="Segoe UI Semilight"/>
                          <a:ea typeface="+mn-ea"/>
                          <a:cs typeface="+mn-cs"/>
                        </a:rPr>
                        <a:t>Experimental</a:t>
                      </a:r>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936570532"/>
                  </a:ext>
                </a:extLst>
              </a:tr>
              <a:tr h="341738">
                <a:tc>
                  <a:txBody>
                    <a:bodyPr/>
                    <a:lstStyle/>
                    <a:p>
                      <a:r>
                        <a:rPr lang="en-US" dirty="0"/>
                        <a:t>PHP</a:t>
                      </a:r>
                    </a:p>
                  </a:txBody>
                  <a:tcPr/>
                </a:tc>
                <a:tc>
                  <a:txBody>
                    <a:bodyPr/>
                    <a:lstStyle/>
                    <a:p>
                      <a:r>
                        <a:rPr kumimoji="0" lang="en-US" sz="1765" b="0" i="0" u="none" strike="noStrike" kern="1200" cap="none" spc="0" normalizeH="0" baseline="0" noProof="0">
                          <a:ln>
                            <a:noFill/>
                          </a:ln>
                          <a:solidFill>
                            <a:srgbClr val="282828"/>
                          </a:solidFill>
                          <a:effectLst/>
                          <a:uLnTx/>
                          <a:uFillTx/>
                          <a:latin typeface="Segoe UI Semilight"/>
                          <a:ea typeface="+mn-ea"/>
                          <a:cs typeface="+mn-cs"/>
                        </a:rPr>
                        <a:t>Experimental</a:t>
                      </a:r>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012992650"/>
                  </a:ext>
                </a:extLst>
              </a:tr>
              <a:tr h="341738">
                <a:tc>
                  <a:txBody>
                    <a:bodyPr/>
                    <a:lstStyle/>
                    <a:p>
                      <a:r>
                        <a:rPr lang="en-US" dirty="0"/>
                        <a:t>TypeScript</a:t>
                      </a:r>
                    </a:p>
                  </a:txBody>
                  <a:tcPr/>
                </a:tc>
                <a:tc>
                  <a:txBody>
                    <a:bodyPr/>
                    <a:lstStyle/>
                    <a:p>
                      <a:r>
                        <a:rPr kumimoji="0" lang="en-US" sz="1765" b="0" i="0" u="none" strike="noStrike" kern="1200" cap="none" spc="0" normalizeH="0" baseline="0" noProof="0" dirty="0">
                          <a:ln>
                            <a:noFill/>
                          </a:ln>
                          <a:solidFill>
                            <a:srgbClr val="282828"/>
                          </a:solidFill>
                          <a:effectLst/>
                          <a:uLnTx/>
                          <a:uFillTx/>
                          <a:latin typeface="Segoe UI Semilight"/>
                          <a:ea typeface="+mn-ea"/>
                          <a:cs typeface="+mn-cs"/>
                        </a:rPr>
                        <a:t>Experimental</a:t>
                      </a:r>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438612642"/>
                  </a:ext>
                </a:extLst>
              </a:tr>
            </a:tbl>
          </a:graphicData>
        </a:graphic>
      </p:graphicFrame>
      <p:sp>
        <p:nvSpPr>
          <p:cNvPr id="5" name="TextBox 4">
            <a:extLst>
              <a:ext uri="{FF2B5EF4-FFF2-40B4-BE49-F238E27FC236}">
                <a16:creationId xmlns:a16="http://schemas.microsoft.com/office/drawing/2014/main" id="{A95DEB01-E3B8-4321-BEAF-8F00B699E4CB}"/>
              </a:ext>
            </a:extLst>
          </p:cNvPr>
          <p:cNvSpPr txBox="1"/>
          <p:nvPr/>
        </p:nvSpPr>
        <p:spPr>
          <a:xfrm>
            <a:off x="-1" y="5932842"/>
            <a:ext cx="12192001"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solidFill>
                  <a:srgbClr val="0070C0"/>
                </a:solidFill>
              </a:rPr>
              <a:t>Experimental languages don’t scale well &amp; limited binding support; no official support.</a:t>
            </a:r>
          </a:p>
        </p:txBody>
      </p:sp>
    </p:spTree>
    <p:extLst>
      <p:ext uri="{BB962C8B-B14F-4D97-AF65-F5344CB8AC3E}">
        <p14:creationId xmlns:p14="http://schemas.microsoft.com/office/powerpoint/2010/main" val="975931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69240" y="2084378"/>
            <a:ext cx="9859116" cy="2136222"/>
          </a:xfrm>
        </p:spPr>
        <p:txBody>
          <a:bodyPr/>
          <a:lstStyle/>
          <a:p>
            <a:r>
              <a:rPr lang="en-US"/>
              <a:t>Demo</a:t>
            </a:r>
            <a:br>
              <a:rPr lang="en-US"/>
            </a:br>
            <a:endParaRPr lang="en-US"/>
          </a:p>
        </p:txBody>
      </p:sp>
      <p:sp>
        <p:nvSpPr>
          <p:cNvPr id="4" name="Text Placeholder 3">
            <a:extLst>
              <a:ext uri="{FF2B5EF4-FFF2-40B4-BE49-F238E27FC236}">
                <a16:creationId xmlns:a16="http://schemas.microsoft.com/office/drawing/2014/main" id="{21330B09-447E-4107-9955-FB072D8BDD75}"/>
              </a:ext>
            </a:extLst>
          </p:cNvPr>
          <p:cNvSpPr>
            <a:spLocks noGrp="1"/>
          </p:cNvSpPr>
          <p:nvPr>
            <p:ph type="body" sz="quarter" idx="12"/>
          </p:nvPr>
        </p:nvSpPr>
        <p:spPr>
          <a:xfrm>
            <a:off x="448586" y="3697925"/>
            <a:ext cx="8067822" cy="724143"/>
          </a:xfrm>
        </p:spPr>
        <p:txBody>
          <a:bodyPr/>
          <a:lstStyle/>
          <a:p>
            <a:r>
              <a:rPr lang="en-US" dirty="0"/>
              <a:t>Functions</a:t>
            </a:r>
          </a:p>
        </p:txBody>
      </p:sp>
    </p:spTree>
    <p:extLst>
      <p:ext uri="{BB962C8B-B14F-4D97-AF65-F5344CB8AC3E}">
        <p14:creationId xmlns:p14="http://schemas.microsoft.com/office/powerpoint/2010/main" val="3047511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0" y="972"/>
            <a:ext cx="4227848" cy="6856055"/>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 name="Title 1"/>
          <p:cNvSpPr txBox="1">
            <a:spLocks/>
          </p:cNvSpPr>
          <p:nvPr/>
        </p:nvSpPr>
        <p:spPr>
          <a:xfrm>
            <a:off x="0" y="249110"/>
            <a:ext cx="4228716" cy="899409"/>
          </a:xfrm>
          <a:prstGeom prst="rect">
            <a:avLst/>
          </a:prstGeom>
        </p:spPr>
        <p:txBody>
          <a:bodyPr vert="horz" wrap="square" lIns="143407" tIns="89630" rIns="143407" bIns="8963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90000"/>
              </a:lnSpc>
              <a:spcBef>
                <a:spcPct val="0"/>
              </a:spcBef>
              <a:spcAft>
                <a:spcPts val="0"/>
              </a:spcAft>
              <a:buClrTx/>
              <a:buSzTx/>
              <a:buFontTx/>
              <a:buNone/>
              <a:tabLst/>
              <a:defRPr/>
            </a:pPr>
            <a:r>
              <a:rPr kumimoji="0" lang="en-NZ" sz="4700" b="0" i="0" u="none" strike="noStrike" kern="1200" cap="none" spc="-100" normalizeH="0" baseline="0" noProof="0" dirty="0">
                <a:ln w="3175">
                  <a:noFill/>
                </a:ln>
                <a:gradFill>
                  <a:gsLst>
                    <a:gs pos="2917">
                      <a:srgbClr val="FFFFFF"/>
                    </a:gs>
                    <a:gs pos="30000">
                      <a:srgbClr val="FFFFFF"/>
                    </a:gs>
                  </a:gsLst>
                  <a:lin ang="5400000" scaled="0"/>
                </a:gradFill>
                <a:effectLst/>
                <a:uLnTx/>
                <a:uFillTx/>
                <a:latin typeface="Segoe UI Light"/>
                <a:ea typeface="+mn-ea"/>
                <a:cs typeface="Segoe UI" pitchFamily="34" charset="0"/>
              </a:rPr>
              <a:t>Function Proxies</a:t>
            </a:r>
          </a:p>
        </p:txBody>
      </p:sp>
      <p:sp>
        <p:nvSpPr>
          <p:cNvPr id="8" name="Text Placeholder 2"/>
          <p:cNvSpPr txBox="1">
            <a:spLocks/>
          </p:cNvSpPr>
          <p:nvPr/>
        </p:nvSpPr>
        <p:spPr>
          <a:xfrm>
            <a:off x="270994" y="1390650"/>
            <a:ext cx="3614037" cy="4939299"/>
          </a:xfrm>
          <a:prstGeom prst="rect">
            <a:avLst/>
          </a:prstGeom>
        </p:spPr>
        <p:txBody>
          <a:bodyPr lIns="179158" tIns="143326" rIns="179158"/>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3921" kern="1200" spc="0" baseline="0" dirty="0" smtClean="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2353"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1" indent="0" algn="l" defTabSz="914192" rtl="0" eaLnBrk="1" fontAlgn="auto" latinLnBrk="0" hangingPunct="1">
              <a:lnSpc>
                <a:spcPct val="90000"/>
              </a:lnSpc>
              <a:spcBef>
                <a:spcPts val="0"/>
              </a:spcBef>
              <a:spcAft>
                <a:spcPts val="1765"/>
              </a:spcAft>
              <a:buClrTx/>
              <a:buSzPct val="90000"/>
              <a:buFont typeface="Arial" pitchFamily="34" charset="0"/>
              <a:buNone/>
              <a:tabLst/>
              <a:defRPr/>
            </a:pPr>
            <a:r>
              <a:rPr kumimoji="0" lang="en-US" sz="2157"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Segoe UI" panose="020B0502040204020203" pitchFamily="34" charset="0"/>
              </a:rPr>
              <a:t>Present a single API surface</a:t>
            </a:r>
          </a:p>
          <a:p>
            <a:pPr marL="0" marR="0" lvl="1" indent="0" algn="l" defTabSz="914192" rtl="0" eaLnBrk="1" fontAlgn="auto" latinLnBrk="0" hangingPunct="1">
              <a:lnSpc>
                <a:spcPct val="90000"/>
              </a:lnSpc>
              <a:spcBef>
                <a:spcPts val="0"/>
              </a:spcBef>
              <a:spcAft>
                <a:spcPts val="1765"/>
              </a:spcAft>
              <a:buClrTx/>
              <a:buSzPct val="90000"/>
              <a:buFont typeface="Arial" pitchFamily="34" charset="0"/>
              <a:buNone/>
              <a:tabLst/>
              <a:defRPr/>
            </a:pPr>
            <a:r>
              <a:rPr kumimoji="0" lang="en-US" sz="2157"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Segoe UI" panose="020B0502040204020203" pitchFamily="34" charset="0"/>
              </a:rPr>
              <a:t>Modify requests</a:t>
            </a:r>
            <a:r>
              <a:rPr kumimoji="0" lang="en-US" sz="2157" b="0" i="0" u="none" strike="noStrike" kern="1200" cap="none" spc="0" normalizeH="0" noProof="0" dirty="0">
                <a:ln>
                  <a:noFill/>
                </a:ln>
                <a:gradFill>
                  <a:gsLst>
                    <a:gs pos="2917">
                      <a:srgbClr val="FFFFFF"/>
                    </a:gs>
                    <a:gs pos="30000">
                      <a:srgbClr val="FFFFFF"/>
                    </a:gs>
                  </a:gsLst>
                  <a:lin ang="5400000" scaled="0"/>
                </a:gradFill>
                <a:effectLst/>
                <a:uLnTx/>
                <a:uFillTx/>
                <a:latin typeface="Segoe UI Semilight"/>
                <a:ea typeface="+mn-ea"/>
                <a:cs typeface="Segoe UI" panose="020B0502040204020203" pitchFamily="34" charset="0"/>
              </a:rPr>
              <a:t> &amp; responses</a:t>
            </a:r>
          </a:p>
          <a:p>
            <a:pPr marL="0" marR="0" lvl="1" indent="0" algn="l" defTabSz="914192" rtl="0" eaLnBrk="1" fontAlgn="auto" latinLnBrk="0" hangingPunct="1">
              <a:lnSpc>
                <a:spcPct val="90000"/>
              </a:lnSpc>
              <a:spcBef>
                <a:spcPts val="0"/>
              </a:spcBef>
              <a:spcAft>
                <a:spcPts val="1765"/>
              </a:spcAft>
              <a:buClrTx/>
              <a:buSzPct val="90000"/>
              <a:buFont typeface="Arial" pitchFamily="34" charset="0"/>
              <a:buNone/>
              <a:tabLst/>
              <a:defRPr/>
            </a:pPr>
            <a:r>
              <a:rPr lang="en-US" sz="2157" baseline="0" dirty="0">
                <a:gradFill>
                  <a:gsLst>
                    <a:gs pos="2917">
                      <a:srgbClr val="FFFFFF"/>
                    </a:gs>
                    <a:gs pos="30000">
                      <a:srgbClr val="FFFFFF"/>
                    </a:gs>
                  </a:gsLst>
                  <a:lin ang="5400000" scaled="0"/>
                </a:gradFill>
                <a:latin typeface="Segoe UI Semilight"/>
              </a:rPr>
              <a:t>Mocking</a:t>
            </a:r>
          </a:p>
          <a:p>
            <a:pPr marL="0" marR="0" lvl="1" indent="0" algn="l" defTabSz="914192" rtl="0" eaLnBrk="1" fontAlgn="auto" latinLnBrk="0" hangingPunct="1">
              <a:lnSpc>
                <a:spcPct val="90000"/>
              </a:lnSpc>
              <a:spcBef>
                <a:spcPts val="0"/>
              </a:spcBef>
              <a:spcAft>
                <a:spcPts val="1765"/>
              </a:spcAft>
              <a:buClrTx/>
              <a:buSzPct val="90000"/>
              <a:buFont typeface="Arial" pitchFamily="34" charset="0"/>
              <a:buNone/>
              <a:tabLst/>
              <a:defRPr/>
            </a:pPr>
            <a:r>
              <a:rPr kumimoji="0" lang="en-US" sz="2157" b="0" i="0" u="none" strike="noStrike" kern="1200" cap="none" spc="0" normalizeH="0" noProof="0" dirty="0">
                <a:ln>
                  <a:noFill/>
                </a:ln>
                <a:gradFill>
                  <a:gsLst>
                    <a:gs pos="2917">
                      <a:srgbClr val="FFFFFF"/>
                    </a:gs>
                    <a:gs pos="30000">
                      <a:srgbClr val="FFFFFF"/>
                    </a:gs>
                  </a:gsLst>
                  <a:lin ang="5400000" scaled="0"/>
                </a:gradFill>
                <a:effectLst/>
                <a:uLnTx/>
                <a:uFillTx/>
                <a:latin typeface="Segoe UI Semilight"/>
                <a:ea typeface="+mn-ea"/>
                <a:cs typeface="Segoe UI" panose="020B0502040204020203" pitchFamily="34" charset="0"/>
              </a:rPr>
              <a:t>Reference request &amp; response parameters as variables</a:t>
            </a:r>
          </a:p>
          <a:p>
            <a:pPr marL="0" marR="0" lvl="1" indent="0" algn="l" defTabSz="914192" rtl="0" eaLnBrk="1" fontAlgn="auto" latinLnBrk="0" hangingPunct="1">
              <a:lnSpc>
                <a:spcPct val="90000"/>
              </a:lnSpc>
              <a:spcBef>
                <a:spcPts val="0"/>
              </a:spcBef>
              <a:spcAft>
                <a:spcPts val="1765"/>
              </a:spcAft>
              <a:buClrTx/>
              <a:buSzPct val="90000"/>
              <a:buFont typeface="Arial" pitchFamily="34" charset="0"/>
              <a:buNone/>
              <a:tabLst/>
              <a:defRPr/>
            </a:pPr>
            <a:endParaRPr lang="en-US" sz="2157" baseline="0" dirty="0">
              <a:gradFill>
                <a:gsLst>
                  <a:gs pos="2917">
                    <a:srgbClr val="FFFFFF"/>
                  </a:gs>
                  <a:gs pos="30000">
                    <a:srgbClr val="FFFFFF"/>
                  </a:gs>
                </a:gsLst>
                <a:lin ang="5400000" scaled="0"/>
              </a:gradFill>
              <a:latin typeface="Segoe UI Semilight"/>
            </a:endParaRPr>
          </a:p>
          <a:p>
            <a:pPr marL="0" marR="0" lvl="1" indent="0" algn="l" defTabSz="914192" rtl="0" eaLnBrk="1" fontAlgn="auto" latinLnBrk="0" hangingPunct="1">
              <a:lnSpc>
                <a:spcPct val="90000"/>
              </a:lnSpc>
              <a:spcBef>
                <a:spcPts val="0"/>
              </a:spcBef>
              <a:spcAft>
                <a:spcPts val="1765"/>
              </a:spcAft>
              <a:buClrTx/>
              <a:buSzPct val="90000"/>
              <a:buFont typeface="Arial" pitchFamily="34" charset="0"/>
              <a:buNone/>
              <a:tabLst/>
              <a:defRPr/>
            </a:pPr>
            <a:r>
              <a:rPr kumimoji="0" lang="en-US" sz="2157" b="0" i="0" u="none" strike="noStrike" kern="1200" cap="none" spc="0" normalizeH="0" noProof="0" dirty="0">
                <a:ln>
                  <a:noFill/>
                </a:ln>
                <a:gradFill>
                  <a:gsLst>
                    <a:gs pos="2917">
                      <a:srgbClr val="FFFFFF"/>
                    </a:gs>
                    <a:gs pos="30000">
                      <a:srgbClr val="FFFFFF"/>
                    </a:gs>
                  </a:gsLst>
                  <a:lin ang="5400000" scaled="0"/>
                </a:gradFill>
                <a:effectLst/>
                <a:uLnTx/>
                <a:uFillTx/>
                <a:latin typeface="Segoe UI Semilight"/>
                <a:ea typeface="+mn-ea"/>
                <a:cs typeface="Segoe UI" panose="020B0502040204020203" pitchFamily="34" charset="0"/>
              </a:rPr>
              <a:t>Lightweight API Management</a:t>
            </a:r>
            <a:endParaRPr kumimoji="0" lang="en-US" sz="2157"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Segoe UI" panose="020B0502040204020203" pitchFamily="34" charset="0"/>
            </a:endParaRPr>
          </a:p>
        </p:txBody>
      </p:sp>
      <p:grpSp>
        <p:nvGrpSpPr>
          <p:cNvPr id="7" name="Group 6">
            <a:extLst>
              <a:ext uri="{FF2B5EF4-FFF2-40B4-BE49-F238E27FC236}">
                <a16:creationId xmlns:a16="http://schemas.microsoft.com/office/drawing/2014/main" id="{0E6CC8D6-6517-41FB-8C85-0FC390ED8FD1}"/>
              </a:ext>
            </a:extLst>
          </p:cNvPr>
          <p:cNvGrpSpPr/>
          <p:nvPr/>
        </p:nvGrpSpPr>
        <p:grpSpPr>
          <a:xfrm>
            <a:off x="4657959" y="2884487"/>
            <a:ext cx="6863481" cy="3661542"/>
            <a:chOff x="161263" y="1023413"/>
            <a:chExt cx="9403652" cy="4738997"/>
          </a:xfrm>
        </p:grpSpPr>
        <p:sp>
          <p:nvSpPr>
            <p:cNvPr id="9" name="Rectangle 8">
              <a:extLst>
                <a:ext uri="{FF2B5EF4-FFF2-40B4-BE49-F238E27FC236}">
                  <a16:creationId xmlns:a16="http://schemas.microsoft.com/office/drawing/2014/main" id="{5FEE4CF9-3490-4E0C-898C-8E77E6D29831}"/>
                </a:ext>
              </a:extLst>
            </p:cNvPr>
            <p:cNvSpPr/>
            <p:nvPr/>
          </p:nvSpPr>
          <p:spPr>
            <a:xfrm>
              <a:off x="2849136" y="2327072"/>
              <a:ext cx="2751836" cy="229022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t"/>
            <a:lstStyle/>
            <a:p>
              <a:pPr defTabSz="914225"/>
              <a:r>
                <a:rPr lang="en-US" sz="1100" kern="0" dirty="0">
                  <a:solidFill>
                    <a:schemeClr val="bg1"/>
                  </a:solidFill>
                  <a:latin typeface="Segoe UI Semilight"/>
                </a:rPr>
                <a:t>Function app A</a:t>
              </a:r>
            </a:p>
          </p:txBody>
        </p:sp>
        <p:sp>
          <p:nvSpPr>
            <p:cNvPr id="10" name="Rectangle 9">
              <a:extLst>
                <a:ext uri="{FF2B5EF4-FFF2-40B4-BE49-F238E27FC236}">
                  <a16:creationId xmlns:a16="http://schemas.microsoft.com/office/drawing/2014/main" id="{49E154AB-D3A4-4B9C-B92A-F87B79F58635}"/>
                </a:ext>
              </a:extLst>
            </p:cNvPr>
            <p:cNvSpPr/>
            <p:nvPr/>
          </p:nvSpPr>
          <p:spPr>
            <a:xfrm>
              <a:off x="2627085" y="2832433"/>
              <a:ext cx="1245983" cy="36570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defTabSz="914225"/>
              <a:r>
                <a:rPr lang="en-US" sz="1100" kern="0" dirty="0">
                  <a:solidFill>
                    <a:sysClr val="windowText" lastClr="000000"/>
                  </a:solidFill>
                  <a:latin typeface="Segoe UI Semilight"/>
                </a:rPr>
                <a:t>/customers</a:t>
              </a:r>
            </a:p>
          </p:txBody>
        </p:sp>
        <p:sp>
          <p:nvSpPr>
            <p:cNvPr id="11" name="Rectangle 10">
              <a:extLst>
                <a:ext uri="{FF2B5EF4-FFF2-40B4-BE49-F238E27FC236}">
                  <a16:creationId xmlns:a16="http://schemas.microsoft.com/office/drawing/2014/main" id="{88B02FA2-B80D-46F9-A58C-3C2DC4A62E21}"/>
                </a:ext>
              </a:extLst>
            </p:cNvPr>
            <p:cNvSpPr/>
            <p:nvPr/>
          </p:nvSpPr>
          <p:spPr>
            <a:xfrm>
              <a:off x="6813079" y="1023413"/>
              <a:ext cx="2751836" cy="229022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t"/>
            <a:lstStyle/>
            <a:p>
              <a:pPr defTabSz="914225"/>
              <a:r>
                <a:rPr lang="en-US" sz="1100" kern="0">
                  <a:solidFill>
                    <a:schemeClr val="bg1"/>
                  </a:solidFill>
                  <a:latin typeface="Segoe UI Semilight"/>
                </a:rPr>
                <a:t>Function app B</a:t>
              </a:r>
            </a:p>
          </p:txBody>
        </p:sp>
        <p:sp>
          <p:nvSpPr>
            <p:cNvPr id="12" name="Rectangle 11">
              <a:extLst>
                <a:ext uri="{FF2B5EF4-FFF2-40B4-BE49-F238E27FC236}">
                  <a16:creationId xmlns:a16="http://schemas.microsoft.com/office/drawing/2014/main" id="{D0B266F2-37CD-4FBF-BC02-4B89EF4024C8}"/>
                </a:ext>
              </a:extLst>
            </p:cNvPr>
            <p:cNvSpPr/>
            <p:nvPr/>
          </p:nvSpPr>
          <p:spPr>
            <a:xfrm>
              <a:off x="6588724" y="2082712"/>
              <a:ext cx="1243408" cy="36570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defTabSz="914225"/>
              <a:r>
                <a:rPr lang="en-US" sz="1100" kern="0">
                  <a:solidFill>
                    <a:sysClr val="windowText" lastClr="000000"/>
                  </a:solidFill>
                  <a:latin typeface="Segoe UI Semilight"/>
                </a:rPr>
                <a:t>/products</a:t>
              </a:r>
            </a:p>
          </p:txBody>
        </p:sp>
        <p:sp>
          <p:nvSpPr>
            <p:cNvPr id="13" name="Rectangle 12">
              <a:extLst>
                <a:ext uri="{FF2B5EF4-FFF2-40B4-BE49-F238E27FC236}">
                  <a16:creationId xmlns:a16="http://schemas.microsoft.com/office/drawing/2014/main" id="{5DF2212D-2247-484E-9647-9B5F5018B468}"/>
                </a:ext>
              </a:extLst>
            </p:cNvPr>
            <p:cNvSpPr/>
            <p:nvPr/>
          </p:nvSpPr>
          <p:spPr>
            <a:xfrm>
              <a:off x="6813079" y="3472185"/>
              <a:ext cx="2751836" cy="229022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t"/>
            <a:lstStyle/>
            <a:p>
              <a:pPr defTabSz="914225"/>
              <a:r>
                <a:rPr lang="en-US" sz="1100" kern="0">
                  <a:solidFill>
                    <a:schemeClr val="bg1"/>
                  </a:solidFill>
                  <a:latin typeface="Segoe UI Semilight"/>
                </a:rPr>
                <a:t>Function app C</a:t>
              </a:r>
            </a:p>
          </p:txBody>
        </p:sp>
        <p:sp>
          <p:nvSpPr>
            <p:cNvPr id="14" name="Rectangle 13">
              <a:extLst>
                <a:ext uri="{FF2B5EF4-FFF2-40B4-BE49-F238E27FC236}">
                  <a16:creationId xmlns:a16="http://schemas.microsoft.com/office/drawing/2014/main" id="{7D40BD37-D4D9-4BBE-9AE4-EF8D9B48860D}"/>
                </a:ext>
              </a:extLst>
            </p:cNvPr>
            <p:cNvSpPr/>
            <p:nvPr/>
          </p:nvSpPr>
          <p:spPr>
            <a:xfrm>
              <a:off x="8184118" y="4529891"/>
              <a:ext cx="1340882" cy="3657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r>
                <a:rPr lang="en-US" sz="1100" kern="0" dirty="0">
                  <a:solidFill>
                    <a:sysClr val="windowText" lastClr="000000"/>
                  </a:solidFill>
                  <a:latin typeface="Segoe UI Semilight"/>
                </a:rPr>
                <a:t>Function3</a:t>
              </a:r>
            </a:p>
          </p:txBody>
        </p:sp>
        <p:sp>
          <p:nvSpPr>
            <p:cNvPr id="15" name="Rectangle 14">
              <a:extLst>
                <a:ext uri="{FF2B5EF4-FFF2-40B4-BE49-F238E27FC236}">
                  <a16:creationId xmlns:a16="http://schemas.microsoft.com/office/drawing/2014/main" id="{4AA8DA03-32BB-483C-9662-34776F3E61EA}"/>
                </a:ext>
              </a:extLst>
            </p:cNvPr>
            <p:cNvSpPr/>
            <p:nvPr/>
          </p:nvSpPr>
          <p:spPr>
            <a:xfrm>
              <a:off x="6588727" y="4531484"/>
              <a:ext cx="1243405" cy="36570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defTabSz="914225"/>
              <a:r>
                <a:rPr lang="en-US" sz="1100" kern="0">
                  <a:solidFill>
                    <a:sysClr val="windowText" lastClr="000000"/>
                  </a:solidFill>
                  <a:latin typeface="Segoe UI Semilight"/>
                </a:rPr>
                <a:t>/orders</a:t>
              </a:r>
            </a:p>
          </p:txBody>
        </p:sp>
        <p:sp>
          <p:nvSpPr>
            <p:cNvPr id="16" name="Rectangle 15">
              <a:extLst>
                <a:ext uri="{FF2B5EF4-FFF2-40B4-BE49-F238E27FC236}">
                  <a16:creationId xmlns:a16="http://schemas.microsoft.com/office/drawing/2014/main" id="{C9C66886-B720-4C8D-9E0F-4D68104B2320}"/>
                </a:ext>
              </a:extLst>
            </p:cNvPr>
            <p:cNvSpPr/>
            <p:nvPr/>
          </p:nvSpPr>
          <p:spPr>
            <a:xfrm>
              <a:off x="4225054" y="2827453"/>
              <a:ext cx="1146875" cy="3657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r>
                <a:rPr lang="en-US" sz="1100" kern="0">
                  <a:solidFill>
                    <a:sysClr val="windowText" lastClr="000000"/>
                  </a:solidFill>
                  <a:latin typeface="Segoe UI Semilight"/>
                </a:rPr>
                <a:t>Function1</a:t>
              </a:r>
            </a:p>
          </p:txBody>
        </p:sp>
        <p:pic>
          <p:nvPicPr>
            <p:cNvPr id="17" name="Picture 16">
              <a:extLst>
                <a:ext uri="{FF2B5EF4-FFF2-40B4-BE49-F238E27FC236}">
                  <a16:creationId xmlns:a16="http://schemas.microsoft.com/office/drawing/2014/main" id="{F9DB1C07-3441-4F95-AB46-7542145E408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61263" y="3179249"/>
              <a:ext cx="780180" cy="780180"/>
            </a:xfrm>
            <a:prstGeom prst="rect">
              <a:avLst/>
            </a:prstGeom>
          </p:spPr>
        </p:pic>
        <p:grpSp>
          <p:nvGrpSpPr>
            <p:cNvPr id="18" name="Group 17">
              <a:extLst>
                <a:ext uri="{FF2B5EF4-FFF2-40B4-BE49-F238E27FC236}">
                  <a16:creationId xmlns:a16="http://schemas.microsoft.com/office/drawing/2014/main" id="{5B56A1B4-8CEA-4EE9-9F5B-5182510FC827}"/>
                </a:ext>
              </a:extLst>
            </p:cNvPr>
            <p:cNvGrpSpPr/>
            <p:nvPr/>
          </p:nvGrpSpPr>
          <p:grpSpPr>
            <a:xfrm>
              <a:off x="941443" y="2265567"/>
              <a:ext cx="5647284" cy="2448772"/>
              <a:chOff x="940711" y="2265401"/>
              <a:chExt cx="5648085" cy="2449119"/>
            </a:xfrm>
          </p:grpSpPr>
          <p:cxnSp>
            <p:nvCxnSpPr>
              <p:cNvPr id="23" name="Connector: Elbow 22">
                <a:extLst>
                  <a:ext uri="{FF2B5EF4-FFF2-40B4-BE49-F238E27FC236}">
                    <a16:creationId xmlns:a16="http://schemas.microsoft.com/office/drawing/2014/main" id="{57C7B79D-AA66-455D-B125-FE33C887AEF1}"/>
                  </a:ext>
                </a:extLst>
              </p:cNvPr>
              <p:cNvCxnSpPr>
                <a:cxnSpLocks/>
                <a:stCxn id="26" idx="3"/>
                <a:endCxn id="15" idx="1"/>
              </p:cNvCxnSpPr>
              <p:nvPr/>
            </p:nvCxnSpPr>
            <p:spPr>
              <a:xfrm>
                <a:off x="3872753" y="4114781"/>
                <a:ext cx="2716043" cy="599739"/>
              </a:xfrm>
              <a:prstGeom prst="bentConnector3">
                <a:avLst>
                  <a:gd name="adj1" fmla="val 70106"/>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DD9F2EE0-4467-4682-9BED-3B802B4A7CC0}"/>
                  </a:ext>
                </a:extLst>
              </p:cNvPr>
              <p:cNvSpPr/>
              <p:nvPr/>
            </p:nvSpPr>
            <p:spPr>
              <a:xfrm>
                <a:off x="2626593" y="3386479"/>
                <a:ext cx="1246160" cy="36576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defTabSz="914225"/>
                <a:r>
                  <a:rPr lang="en-US" sz="1100" kern="0">
                    <a:solidFill>
                      <a:sysClr val="windowText" lastClr="000000"/>
                    </a:solidFill>
                    <a:latin typeface="Segoe UI Semilight"/>
                  </a:rPr>
                  <a:t>/products</a:t>
                </a:r>
              </a:p>
            </p:txBody>
          </p:sp>
          <p:cxnSp>
            <p:nvCxnSpPr>
              <p:cNvPr id="25" name="Connector: Elbow 24">
                <a:extLst>
                  <a:ext uri="{FF2B5EF4-FFF2-40B4-BE49-F238E27FC236}">
                    <a16:creationId xmlns:a16="http://schemas.microsoft.com/office/drawing/2014/main" id="{03C3601F-EE7A-402A-B0C4-4DD00288762F}"/>
                  </a:ext>
                </a:extLst>
              </p:cNvPr>
              <p:cNvCxnSpPr>
                <a:cxnSpLocks/>
                <a:stCxn id="24" idx="3"/>
                <a:endCxn id="12" idx="1"/>
              </p:cNvCxnSpPr>
              <p:nvPr/>
            </p:nvCxnSpPr>
            <p:spPr>
              <a:xfrm flipV="1">
                <a:off x="3872753" y="2265401"/>
                <a:ext cx="2716041" cy="1303958"/>
              </a:xfrm>
              <a:prstGeom prst="bentConnector3">
                <a:avLst>
                  <a:gd name="adj1" fmla="val 69804"/>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D02F801E-DBC0-4B44-8A6D-3CDF3C275851}"/>
                  </a:ext>
                </a:extLst>
              </p:cNvPr>
              <p:cNvSpPr/>
              <p:nvPr/>
            </p:nvSpPr>
            <p:spPr>
              <a:xfrm>
                <a:off x="2626593" y="3931901"/>
                <a:ext cx="1246160" cy="36576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defTabSz="914225"/>
                <a:r>
                  <a:rPr lang="en-US" sz="1100" kern="0">
                    <a:solidFill>
                      <a:sysClr val="windowText" lastClr="000000"/>
                    </a:solidFill>
                    <a:latin typeface="Segoe UI Semilight"/>
                  </a:rPr>
                  <a:t>/orders</a:t>
                </a:r>
              </a:p>
            </p:txBody>
          </p:sp>
          <p:cxnSp>
            <p:nvCxnSpPr>
              <p:cNvPr id="27" name="Connector: Elbow 26">
                <a:extLst>
                  <a:ext uri="{FF2B5EF4-FFF2-40B4-BE49-F238E27FC236}">
                    <a16:creationId xmlns:a16="http://schemas.microsoft.com/office/drawing/2014/main" id="{4205A87C-29AF-4E39-B0FB-D8A1C99718C4}"/>
                  </a:ext>
                </a:extLst>
              </p:cNvPr>
              <p:cNvCxnSpPr>
                <a:cxnSpLocks/>
                <a:stCxn id="17" idx="3"/>
                <a:endCxn id="26" idx="1"/>
              </p:cNvCxnSpPr>
              <p:nvPr/>
            </p:nvCxnSpPr>
            <p:spPr>
              <a:xfrm>
                <a:off x="940711" y="3569359"/>
                <a:ext cx="1685882" cy="545422"/>
              </a:xfrm>
              <a:prstGeom prst="bentConnector3">
                <a:avLst>
                  <a:gd name="adj1" fmla="val 50000"/>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30CE5822-6649-41D9-A7EB-7F56703B5B93}"/>
                  </a:ext>
                </a:extLst>
              </p:cNvPr>
              <p:cNvCxnSpPr>
                <a:cxnSpLocks/>
                <a:stCxn id="17" idx="3"/>
                <a:endCxn id="10" idx="1"/>
              </p:cNvCxnSpPr>
              <p:nvPr/>
            </p:nvCxnSpPr>
            <p:spPr>
              <a:xfrm flipV="1">
                <a:off x="940711" y="3015228"/>
                <a:ext cx="1685882" cy="554131"/>
              </a:xfrm>
              <a:prstGeom prst="bentConnector3">
                <a:avLst>
                  <a:gd name="adj1" fmla="val 50000"/>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B3912CE4-FA98-4E93-AF35-B6D75C5216A6}"/>
                  </a:ext>
                </a:extLst>
              </p:cNvPr>
              <p:cNvCxnSpPr>
                <a:cxnSpLocks/>
                <a:stCxn id="17" idx="3"/>
                <a:endCxn id="24" idx="1"/>
              </p:cNvCxnSpPr>
              <p:nvPr/>
            </p:nvCxnSpPr>
            <p:spPr>
              <a:xfrm>
                <a:off x="940711" y="3569359"/>
                <a:ext cx="1685882"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cxnSp>
          <p:nvCxnSpPr>
            <p:cNvPr id="19" name="Straight Arrow Connector 18">
              <a:extLst>
                <a:ext uri="{FF2B5EF4-FFF2-40B4-BE49-F238E27FC236}">
                  <a16:creationId xmlns:a16="http://schemas.microsoft.com/office/drawing/2014/main" id="{626BEECC-DA85-41EF-BBE9-97836B92BE49}"/>
                </a:ext>
              </a:extLst>
            </p:cNvPr>
            <p:cNvCxnSpPr>
              <a:cxnSpLocks/>
              <a:stCxn id="10" idx="3"/>
              <a:endCxn id="16" idx="1"/>
            </p:cNvCxnSpPr>
            <p:nvPr/>
          </p:nvCxnSpPr>
          <p:spPr>
            <a:xfrm flipV="1">
              <a:off x="3873068" y="3010307"/>
              <a:ext cx="351986" cy="4980"/>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50768BDF-8E57-4660-BF89-AAE3DCAB0A0B}"/>
                </a:ext>
              </a:extLst>
            </p:cNvPr>
            <p:cNvSpPr/>
            <p:nvPr/>
          </p:nvSpPr>
          <p:spPr>
            <a:xfrm>
              <a:off x="8184118" y="2082712"/>
              <a:ext cx="1340882" cy="3657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r>
                <a:rPr lang="en-US" sz="1100" kern="0" dirty="0">
                  <a:solidFill>
                    <a:sysClr val="windowText" lastClr="000000"/>
                  </a:solidFill>
                  <a:latin typeface="Segoe UI Semilight"/>
                </a:rPr>
                <a:t>Function2</a:t>
              </a:r>
            </a:p>
          </p:txBody>
        </p:sp>
        <p:cxnSp>
          <p:nvCxnSpPr>
            <p:cNvPr id="21" name="Straight Arrow Connector 20">
              <a:extLst>
                <a:ext uri="{FF2B5EF4-FFF2-40B4-BE49-F238E27FC236}">
                  <a16:creationId xmlns:a16="http://schemas.microsoft.com/office/drawing/2014/main" id="{0FA43F4E-1D3A-448E-9C96-EABABDCEBE71}"/>
                </a:ext>
              </a:extLst>
            </p:cNvPr>
            <p:cNvCxnSpPr>
              <a:cxnSpLocks/>
              <a:stCxn id="12" idx="3"/>
              <a:endCxn id="20" idx="1"/>
            </p:cNvCxnSpPr>
            <p:nvPr/>
          </p:nvCxnSpPr>
          <p:spPr>
            <a:xfrm>
              <a:off x="7832132" y="2265566"/>
              <a:ext cx="351986" cy="0"/>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CA56F0D0-684D-43E3-B798-FA729BD7DBC2}"/>
                </a:ext>
              </a:extLst>
            </p:cNvPr>
            <p:cNvCxnSpPr>
              <a:cxnSpLocks/>
              <a:stCxn id="15" idx="3"/>
              <a:endCxn id="14" idx="1"/>
            </p:cNvCxnSpPr>
            <p:nvPr/>
          </p:nvCxnSpPr>
          <p:spPr>
            <a:xfrm flipV="1">
              <a:off x="7832132" y="4712745"/>
              <a:ext cx="351986" cy="1593"/>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 name="Group 1">
            <a:extLst>
              <a:ext uri="{FF2B5EF4-FFF2-40B4-BE49-F238E27FC236}">
                <a16:creationId xmlns:a16="http://schemas.microsoft.com/office/drawing/2014/main" id="{840E7515-A880-4397-8C93-948132465DA7}"/>
              </a:ext>
            </a:extLst>
          </p:cNvPr>
          <p:cNvGrpSpPr/>
          <p:nvPr/>
        </p:nvGrpSpPr>
        <p:grpSpPr>
          <a:xfrm>
            <a:off x="4498842" y="396113"/>
            <a:ext cx="7495934" cy="2413395"/>
            <a:chOff x="896096" y="2362445"/>
            <a:chExt cx="10514108" cy="3476134"/>
          </a:xfrm>
        </p:grpSpPr>
        <p:pic>
          <p:nvPicPr>
            <p:cNvPr id="30" name="Content Placeholder 7">
              <a:extLst>
                <a:ext uri="{FF2B5EF4-FFF2-40B4-BE49-F238E27FC236}">
                  <a16:creationId xmlns:a16="http://schemas.microsoft.com/office/drawing/2014/main" id="{8EDDC6FC-AEB1-48D7-8C8E-E29C0AD29424}"/>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96096" y="3710423"/>
              <a:ext cx="780180" cy="780180"/>
            </a:xfrm>
            <a:prstGeom prst="rect">
              <a:avLst/>
            </a:prstGeom>
          </p:spPr>
        </p:pic>
        <p:pic>
          <p:nvPicPr>
            <p:cNvPr id="31" name="Content Placeholder 7">
              <a:extLst>
                <a:ext uri="{FF2B5EF4-FFF2-40B4-BE49-F238E27FC236}">
                  <a16:creationId xmlns:a16="http://schemas.microsoft.com/office/drawing/2014/main" id="{0C68D655-B9CC-4796-ABF0-B6B4261CBB38}"/>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96096" y="5058399"/>
              <a:ext cx="780180" cy="780180"/>
            </a:xfrm>
            <a:prstGeom prst="rect">
              <a:avLst/>
            </a:prstGeom>
          </p:spPr>
        </p:pic>
        <p:sp>
          <p:nvSpPr>
            <p:cNvPr id="32" name="TextBox 31">
              <a:extLst>
                <a:ext uri="{FF2B5EF4-FFF2-40B4-BE49-F238E27FC236}">
                  <a16:creationId xmlns:a16="http://schemas.microsoft.com/office/drawing/2014/main" id="{A2BF700E-194A-4C80-8778-61CAE2EC3EEF}"/>
                </a:ext>
              </a:extLst>
            </p:cNvPr>
            <p:cNvSpPr txBox="1"/>
            <p:nvPr/>
          </p:nvSpPr>
          <p:spPr>
            <a:xfrm>
              <a:off x="1870988" y="2567898"/>
              <a:ext cx="1178065" cy="376810"/>
            </a:xfrm>
            <a:prstGeom prst="rect">
              <a:avLst/>
            </a:prstGeom>
            <a:noFill/>
          </p:spPr>
          <p:txBody>
            <a:bodyPr wrap="square" rtlCol="0">
              <a:spAutoFit/>
            </a:bodyPr>
            <a:lstStyle/>
            <a:p>
              <a:pPr defTabSz="914225"/>
              <a:r>
                <a:rPr lang="en-US" sz="1100" kern="0" dirty="0">
                  <a:solidFill>
                    <a:sysClr val="windowText" lastClr="000000"/>
                  </a:solidFill>
                  <a:latin typeface="Segoe UI Semilight"/>
                </a:rPr>
                <a:t>Customers</a:t>
              </a:r>
            </a:p>
          </p:txBody>
        </p:sp>
        <p:sp>
          <p:nvSpPr>
            <p:cNvPr id="33" name="TextBox 32">
              <a:extLst>
                <a:ext uri="{FF2B5EF4-FFF2-40B4-BE49-F238E27FC236}">
                  <a16:creationId xmlns:a16="http://schemas.microsoft.com/office/drawing/2014/main" id="{D5536F75-9F39-44A8-91B9-BB4314DDCFAF}"/>
                </a:ext>
              </a:extLst>
            </p:cNvPr>
            <p:cNvSpPr txBox="1"/>
            <p:nvPr/>
          </p:nvSpPr>
          <p:spPr>
            <a:xfrm>
              <a:off x="1870989" y="3915873"/>
              <a:ext cx="1174633" cy="374793"/>
            </a:xfrm>
            <a:prstGeom prst="rect">
              <a:avLst/>
            </a:prstGeom>
            <a:noFill/>
          </p:spPr>
          <p:txBody>
            <a:bodyPr wrap="square" rtlCol="0">
              <a:spAutoFit/>
            </a:bodyPr>
            <a:lstStyle/>
            <a:p>
              <a:pPr defTabSz="914225"/>
              <a:r>
                <a:rPr lang="en-US" sz="1100" kern="0" dirty="0">
                  <a:solidFill>
                    <a:sysClr val="windowText" lastClr="000000"/>
                  </a:solidFill>
                  <a:latin typeface="Segoe UI Semilight"/>
                </a:rPr>
                <a:t>Products</a:t>
              </a:r>
            </a:p>
          </p:txBody>
        </p:sp>
        <p:sp>
          <p:nvSpPr>
            <p:cNvPr id="34" name="TextBox 33">
              <a:extLst>
                <a:ext uri="{FF2B5EF4-FFF2-40B4-BE49-F238E27FC236}">
                  <a16:creationId xmlns:a16="http://schemas.microsoft.com/office/drawing/2014/main" id="{87905A55-DB84-465F-A75A-C26B1A5EB3FB}"/>
                </a:ext>
              </a:extLst>
            </p:cNvPr>
            <p:cNvSpPr txBox="1"/>
            <p:nvPr/>
          </p:nvSpPr>
          <p:spPr>
            <a:xfrm>
              <a:off x="1870989" y="5263849"/>
              <a:ext cx="1174633" cy="374793"/>
            </a:xfrm>
            <a:prstGeom prst="rect">
              <a:avLst/>
            </a:prstGeom>
            <a:noFill/>
          </p:spPr>
          <p:txBody>
            <a:bodyPr wrap="square" rtlCol="0">
              <a:spAutoFit/>
            </a:bodyPr>
            <a:lstStyle/>
            <a:p>
              <a:pPr defTabSz="914225"/>
              <a:r>
                <a:rPr lang="en-US" sz="1100" kern="0">
                  <a:solidFill>
                    <a:sysClr val="windowText" lastClr="000000"/>
                  </a:solidFill>
                  <a:latin typeface="Segoe UI Semilight"/>
                </a:rPr>
                <a:t>Orders</a:t>
              </a:r>
            </a:p>
          </p:txBody>
        </p:sp>
        <p:grpSp>
          <p:nvGrpSpPr>
            <p:cNvPr id="35" name="Group 34">
              <a:extLst>
                <a:ext uri="{FF2B5EF4-FFF2-40B4-BE49-F238E27FC236}">
                  <a16:creationId xmlns:a16="http://schemas.microsoft.com/office/drawing/2014/main" id="{08F81A3D-F857-4A12-8C4D-08476FD54E0E}"/>
                </a:ext>
              </a:extLst>
            </p:cNvPr>
            <p:cNvGrpSpPr/>
            <p:nvPr/>
          </p:nvGrpSpPr>
          <p:grpSpPr>
            <a:xfrm>
              <a:off x="8406756" y="2755294"/>
              <a:ext cx="3003448" cy="2695950"/>
              <a:chOff x="8349927" y="2083590"/>
              <a:chExt cx="3003873" cy="2696332"/>
            </a:xfrm>
          </p:grpSpPr>
          <p:grpSp>
            <p:nvGrpSpPr>
              <p:cNvPr id="36" name="Group 35">
                <a:extLst>
                  <a:ext uri="{FF2B5EF4-FFF2-40B4-BE49-F238E27FC236}">
                    <a16:creationId xmlns:a16="http://schemas.microsoft.com/office/drawing/2014/main" id="{28D4A521-16FF-44D8-AE18-EE8E6C631267}"/>
                  </a:ext>
                </a:extLst>
              </p:cNvPr>
              <p:cNvGrpSpPr/>
              <p:nvPr/>
            </p:nvGrpSpPr>
            <p:grpSpPr>
              <a:xfrm>
                <a:off x="8349927" y="2083590"/>
                <a:ext cx="3003873" cy="2696332"/>
                <a:chOff x="8349927" y="2083590"/>
                <a:chExt cx="3003873" cy="2696332"/>
              </a:xfrm>
            </p:grpSpPr>
            <p:pic>
              <p:nvPicPr>
                <p:cNvPr id="38" name="Picture 37">
                  <a:extLst>
                    <a:ext uri="{FF2B5EF4-FFF2-40B4-BE49-F238E27FC236}">
                      <a16:creationId xmlns:a16="http://schemas.microsoft.com/office/drawing/2014/main" id="{BDFE8E77-E384-4C2D-841A-ACECC43E50F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573510" y="3038855"/>
                  <a:ext cx="780290" cy="780290"/>
                </a:xfrm>
                <a:prstGeom prst="rect">
                  <a:avLst/>
                </a:prstGeom>
              </p:spPr>
            </p:pic>
            <p:cxnSp>
              <p:nvCxnSpPr>
                <p:cNvPr id="39" name="Connector: Elbow 38">
                  <a:extLst>
                    <a:ext uri="{FF2B5EF4-FFF2-40B4-BE49-F238E27FC236}">
                      <a16:creationId xmlns:a16="http://schemas.microsoft.com/office/drawing/2014/main" id="{A2A5D160-5D19-415F-8472-3B7D5287BC70}"/>
                    </a:ext>
                  </a:extLst>
                </p:cNvPr>
                <p:cNvCxnSpPr>
                  <a:stCxn id="38" idx="1"/>
                  <a:endCxn id="50" idx="3"/>
                </p:cNvCxnSpPr>
                <p:nvPr/>
              </p:nvCxnSpPr>
              <p:spPr>
                <a:xfrm rot="10800000">
                  <a:off x="8349929" y="2083590"/>
                  <a:ext cx="2223582" cy="1345412"/>
                </a:xfrm>
                <a:prstGeom prst="bentConnector3">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0" name="Connector: Elbow 39">
                  <a:extLst>
                    <a:ext uri="{FF2B5EF4-FFF2-40B4-BE49-F238E27FC236}">
                      <a16:creationId xmlns:a16="http://schemas.microsoft.com/office/drawing/2014/main" id="{C09A95CA-4DB4-41BA-8759-47828B2BA0D7}"/>
                    </a:ext>
                  </a:extLst>
                </p:cNvPr>
                <p:cNvCxnSpPr>
                  <a:cxnSpLocks/>
                  <a:stCxn id="38" idx="1"/>
                  <a:endCxn id="52" idx="3"/>
                </p:cNvCxnSpPr>
                <p:nvPr/>
              </p:nvCxnSpPr>
              <p:spPr>
                <a:xfrm rot="10800000" flipV="1">
                  <a:off x="8349929" y="3429000"/>
                  <a:ext cx="2223582" cy="1350922"/>
                </a:xfrm>
                <a:prstGeom prst="bentConnector3">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64D31959-3A67-4B90-AFA0-C5D662D010F0}"/>
                    </a:ext>
                  </a:extLst>
                </p:cNvPr>
                <p:cNvCxnSpPr>
                  <a:cxnSpLocks/>
                  <a:stCxn id="38" idx="1"/>
                  <a:endCxn id="51" idx="3"/>
                </p:cNvCxnSpPr>
                <p:nvPr/>
              </p:nvCxnSpPr>
              <p:spPr>
                <a:xfrm flipH="1">
                  <a:off x="8349927" y="3429001"/>
                  <a:ext cx="2223583" cy="275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37" name="TextBox 36">
                <a:extLst>
                  <a:ext uri="{FF2B5EF4-FFF2-40B4-BE49-F238E27FC236}">
                    <a16:creationId xmlns:a16="http://schemas.microsoft.com/office/drawing/2014/main" id="{2ED411EC-BDC7-4A8A-A337-65AB794DA0F1}"/>
                  </a:ext>
                </a:extLst>
              </p:cNvPr>
              <p:cNvSpPr txBox="1"/>
              <p:nvPr/>
            </p:nvSpPr>
            <p:spPr>
              <a:xfrm>
                <a:off x="9690496" y="3052137"/>
                <a:ext cx="958420" cy="376863"/>
              </a:xfrm>
              <a:prstGeom prst="rect">
                <a:avLst/>
              </a:prstGeom>
              <a:noFill/>
            </p:spPr>
            <p:txBody>
              <a:bodyPr wrap="none" rtlCol="0">
                <a:spAutoFit/>
              </a:bodyPr>
              <a:lstStyle/>
              <a:p>
                <a:pPr defTabSz="914225"/>
                <a:r>
                  <a:rPr lang="en-US" sz="1100" kern="0" dirty="0">
                    <a:solidFill>
                      <a:sysClr val="windowText" lastClr="000000"/>
                    </a:solidFill>
                    <a:latin typeface="Segoe UI Semilight"/>
                  </a:rPr>
                  <a:t>API calls</a:t>
                </a:r>
              </a:p>
            </p:txBody>
          </p:sp>
        </p:grpSp>
        <p:grpSp>
          <p:nvGrpSpPr>
            <p:cNvPr id="42" name="Group 41">
              <a:extLst>
                <a:ext uri="{FF2B5EF4-FFF2-40B4-BE49-F238E27FC236}">
                  <a16:creationId xmlns:a16="http://schemas.microsoft.com/office/drawing/2014/main" id="{A45EA337-9FC4-4FF4-AC5A-0714ACF84B8E}"/>
                </a:ext>
              </a:extLst>
            </p:cNvPr>
            <p:cNvGrpSpPr/>
            <p:nvPr/>
          </p:nvGrpSpPr>
          <p:grpSpPr>
            <a:xfrm>
              <a:off x="3045622" y="2362446"/>
              <a:ext cx="5361135" cy="3476131"/>
              <a:chOff x="3045187" y="1690686"/>
              <a:chExt cx="5361896" cy="3476624"/>
            </a:xfrm>
          </p:grpSpPr>
          <p:grpSp>
            <p:nvGrpSpPr>
              <p:cNvPr id="43" name="Group 42">
                <a:extLst>
                  <a:ext uri="{FF2B5EF4-FFF2-40B4-BE49-F238E27FC236}">
                    <a16:creationId xmlns:a16="http://schemas.microsoft.com/office/drawing/2014/main" id="{6DF30ECC-987E-4F4B-B250-C632D7B55152}"/>
                  </a:ext>
                </a:extLst>
              </p:cNvPr>
              <p:cNvGrpSpPr/>
              <p:nvPr/>
            </p:nvGrpSpPr>
            <p:grpSpPr>
              <a:xfrm>
                <a:off x="4182899" y="1690686"/>
                <a:ext cx="4224184" cy="3476624"/>
                <a:chOff x="5705855" y="1690688"/>
                <a:chExt cx="4224184" cy="3476624"/>
              </a:xfrm>
            </p:grpSpPr>
            <p:pic>
              <p:nvPicPr>
                <p:cNvPr id="47" name="Picture 46">
                  <a:extLst>
                    <a:ext uri="{FF2B5EF4-FFF2-40B4-BE49-F238E27FC236}">
                      <a16:creationId xmlns:a16="http://schemas.microsoft.com/office/drawing/2014/main" id="{52D62FDC-242A-49EC-B447-14DE774899AD}"/>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705855" y="3045137"/>
                  <a:ext cx="780290" cy="780290"/>
                </a:xfrm>
                <a:prstGeom prst="rect">
                  <a:avLst/>
                </a:prstGeom>
              </p:spPr>
            </p:pic>
            <p:pic>
              <p:nvPicPr>
                <p:cNvPr id="48" name="Picture 47">
                  <a:extLst>
                    <a:ext uri="{FF2B5EF4-FFF2-40B4-BE49-F238E27FC236}">
                      <a16:creationId xmlns:a16="http://schemas.microsoft.com/office/drawing/2014/main" id="{494908FF-7EFF-4BFC-9E26-C779961A0830}"/>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705855" y="1690688"/>
                  <a:ext cx="780290" cy="780290"/>
                </a:xfrm>
                <a:prstGeom prst="rect">
                  <a:avLst/>
                </a:prstGeom>
              </p:spPr>
            </p:pic>
            <p:pic>
              <p:nvPicPr>
                <p:cNvPr id="49" name="Picture 48">
                  <a:extLst>
                    <a:ext uri="{FF2B5EF4-FFF2-40B4-BE49-F238E27FC236}">
                      <a16:creationId xmlns:a16="http://schemas.microsoft.com/office/drawing/2014/main" id="{C9B7CFA7-195A-4260-815A-03A826F3A69B}"/>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705855" y="4387022"/>
                  <a:ext cx="780290" cy="780290"/>
                </a:xfrm>
                <a:prstGeom prst="rect">
                  <a:avLst/>
                </a:prstGeom>
              </p:spPr>
            </p:pic>
            <p:sp>
              <p:nvSpPr>
                <p:cNvPr id="50" name="TextBox 49">
                  <a:extLst>
                    <a:ext uri="{FF2B5EF4-FFF2-40B4-BE49-F238E27FC236}">
                      <a16:creationId xmlns:a16="http://schemas.microsoft.com/office/drawing/2014/main" id="{81C8B470-2286-432F-9CA5-B58238E644BD}"/>
                    </a:ext>
                  </a:extLst>
                </p:cNvPr>
                <p:cNvSpPr txBox="1"/>
                <p:nvPr/>
              </p:nvSpPr>
              <p:spPr>
                <a:xfrm>
                  <a:off x="6690030" y="1896167"/>
                  <a:ext cx="3240009" cy="374846"/>
                </a:xfrm>
                <a:prstGeom prst="rect">
                  <a:avLst/>
                </a:prstGeom>
                <a:noFill/>
              </p:spPr>
              <p:txBody>
                <a:bodyPr wrap="square" rtlCol="0">
                  <a:spAutoFit/>
                </a:bodyPr>
                <a:lstStyle/>
                <a:p>
                  <a:pPr defTabSz="914225"/>
                  <a:r>
                    <a:rPr lang="en-US" sz="1100" kern="0">
                      <a:solidFill>
                        <a:sysClr val="windowText" lastClr="000000"/>
                      </a:solidFill>
                      <a:latin typeface="Segoe UI Semilight"/>
                    </a:rPr>
                    <a:t>customers.azurewebsites.net</a:t>
                  </a:r>
                </a:p>
              </p:txBody>
            </p:sp>
            <p:sp>
              <p:nvSpPr>
                <p:cNvPr id="51" name="TextBox 50">
                  <a:extLst>
                    <a:ext uri="{FF2B5EF4-FFF2-40B4-BE49-F238E27FC236}">
                      <a16:creationId xmlns:a16="http://schemas.microsoft.com/office/drawing/2014/main" id="{67457072-D422-4264-935B-F61507BDA69F}"/>
                    </a:ext>
                  </a:extLst>
                </p:cNvPr>
                <p:cNvSpPr txBox="1"/>
                <p:nvPr/>
              </p:nvSpPr>
              <p:spPr>
                <a:xfrm>
                  <a:off x="6690030" y="3244332"/>
                  <a:ext cx="3240008" cy="374846"/>
                </a:xfrm>
                <a:prstGeom prst="rect">
                  <a:avLst/>
                </a:prstGeom>
                <a:noFill/>
              </p:spPr>
              <p:txBody>
                <a:bodyPr wrap="square" rtlCol="0">
                  <a:spAutoFit/>
                </a:bodyPr>
                <a:lstStyle/>
                <a:p>
                  <a:pPr defTabSz="914225"/>
                  <a:r>
                    <a:rPr lang="en-US" sz="1100" kern="0">
                      <a:solidFill>
                        <a:sysClr val="windowText" lastClr="000000"/>
                      </a:solidFill>
                      <a:latin typeface="Segoe UI Semilight"/>
                    </a:rPr>
                    <a:t>products.azurewebsites.net</a:t>
                  </a:r>
                </a:p>
              </p:txBody>
            </p:sp>
            <p:sp>
              <p:nvSpPr>
                <p:cNvPr id="52" name="TextBox 51">
                  <a:extLst>
                    <a:ext uri="{FF2B5EF4-FFF2-40B4-BE49-F238E27FC236}">
                      <a16:creationId xmlns:a16="http://schemas.microsoft.com/office/drawing/2014/main" id="{5D83D6E6-2DBB-4D68-9645-FA8B5C8D7750}"/>
                    </a:ext>
                  </a:extLst>
                </p:cNvPr>
                <p:cNvSpPr txBox="1"/>
                <p:nvPr/>
              </p:nvSpPr>
              <p:spPr>
                <a:xfrm>
                  <a:off x="6690031" y="4592501"/>
                  <a:ext cx="3240008" cy="374846"/>
                </a:xfrm>
                <a:prstGeom prst="rect">
                  <a:avLst/>
                </a:prstGeom>
                <a:noFill/>
              </p:spPr>
              <p:txBody>
                <a:bodyPr wrap="square" rtlCol="0">
                  <a:spAutoFit/>
                </a:bodyPr>
                <a:lstStyle/>
                <a:p>
                  <a:pPr defTabSz="914225"/>
                  <a:r>
                    <a:rPr lang="en-US" sz="1100" kern="0">
                      <a:solidFill>
                        <a:sysClr val="windowText" lastClr="000000"/>
                      </a:solidFill>
                      <a:latin typeface="Segoe UI Semilight"/>
                    </a:rPr>
                    <a:t>orders.azurewebsites.net</a:t>
                  </a:r>
                </a:p>
              </p:txBody>
            </p:sp>
          </p:grpSp>
          <p:cxnSp>
            <p:nvCxnSpPr>
              <p:cNvPr id="44" name="Straight Arrow Connector 43">
                <a:extLst>
                  <a:ext uri="{FF2B5EF4-FFF2-40B4-BE49-F238E27FC236}">
                    <a16:creationId xmlns:a16="http://schemas.microsoft.com/office/drawing/2014/main" id="{4E40E308-51DF-41CE-9827-3F5A7D2001A2}"/>
                  </a:ext>
                </a:extLst>
              </p:cNvPr>
              <p:cNvCxnSpPr>
                <a:cxnSpLocks/>
                <a:stCxn id="32" idx="3"/>
                <a:endCxn id="48" idx="1"/>
              </p:cNvCxnSpPr>
              <p:nvPr/>
            </p:nvCxnSpPr>
            <p:spPr>
              <a:xfrm flipV="1">
                <a:off x="3048618" y="2080831"/>
                <a:ext cx="1134281" cy="376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66D13F86-0C41-4C23-A93D-C576BFF37913}"/>
                  </a:ext>
                </a:extLst>
              </p:cNvPr>
              <p:cNvCxnSpPr>
                <a:cxnSpLocks/>
                <a:stCxn id="33" idx="3"/>
                <a:endCxn id="47" idx="1"/>
              </p:cNvCxnSpPr>
              <p:nvPr/>
            </p:nvCxnSpPr>
            <p:spPr>
              <a:xfrm>
                <a:off x="3045187" y="3431757"/>
                <a:ext cx="1137712" cy="352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0A5AFFDC-1A45-4DA7-8101-B89656E219A0}"/>
                  </a:ext>
                </a:extLst>
              </p:cNvPr>
              <p:cNvCxnSpPr>
                <a:cxnSpLocks/>
                <a:stCxn id="34" idx="3"/>
                <a:endCxn id="49" idx="1"/>
              </p:cNvCxnSpPr>
              <p:nvPr/>
            </p:nvCxnSpPr>
            <p:spPr>
              <a:xfrm flipV="1">
                <a:off x="3045187" y="4777165"/>
                <a:ext cx="1137712" cy="275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pic>
          <p:nvPicPr>
            <p:cNvPr id="53" name="Content Placeholder 7">
              <a:extLst>
                <a:ext uri="{FF2B5EF4-FFF2-40B4-BE49-F238E27FC236}">
                  <a16:creationId xmlns:a16="http://schemas.microsoft.com/office/drawing/2014/main" id="{66F5F5D9-0676-49C4-82F8-C5A8EFC6A909}"/>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96096" y="2362445"/>
              <a:ext cx="780180" cy="780180"/>
            </a:xfrm>
            <a:prstGeom prst="rect">
              <a:avLst/>
            </a:prstGeom>
          </p:spPr>
        </p:pic>
      </p:grpSp>
    </p:spTree>
    <p:extLst>
      <p:ext uri="{BB962C8B-B14F-4D97-AF65-F5344CB8AC3E}">
        <p14:creationId xmlns:p14="http://schemas.microsoft.com/office/powerpoint/2010/main" val="1266339680"/>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B1EB9D5-EF7F-4018-8B18-B0F1F833BF0E}"/>
              </a:ext>
            </a:extLst>
          </p:cNvPr>
          <p:cNvSpPr>
            <a:spLocks noGrp="1"/>
          </p:cNvSpPr>
          <p:nvPr>
            <p:ph type="title"/>
          </p:nvPr>
        </p:nvSpPr>
        <p:spPr>
          <a:xfrm>
            <a:off x="269302" y="2084187"/>
            <a:ext cx="6174361" cy="1793090"/>
          </a:xfrm>
        </p:spPr>
        <p:txBody>
          <a:bodyPr/>
          <a:lstStyle/>
          <a:p>
            <a:r>
              <a:rPr lang="en-US" dirty="0"/>
              <a:t>What’s New in Azure Serverless</a:t>
            </a:r>
          </a:p>
        </p:txBody>
      </p:sp>
      <p:sp>
        <p:nvSpPr>
          <p:cNvPr id="5" name="Text Placeholder 4">
            <a:extLst>
              <a:ext uri="{FF2B5EF4-FFF2-40B4-BE49-F238E27FC236}">
                <a16:creationId xmlns:a16="http://schemas.microsoft.com/office/drawing/2014/main" id="{ECBC1C5F-A3FD-4955-915D-F7FA11DCEA9F}"/>
              </a:ext>
            </a:extLst>
          </p:cNvPr>
          <p:cNvSpPr>
            <a:spLocks noGrp="1"/>
          </p:cNvSpPr>
          <p:nvPr>
            <p:ph type="body" sz="quarter" idx="12"/>
          </p:nvPr>
        </p:nvSpPr>
        <p:spPr>
          <a:xfrm>
            <a:off x="212858" y="4228530"/>
            <a:ext cx="7373276" cy="1792326"/>
          </a:xfrm>
        </p:spPr>
        <p:txBody>
          <a:bodyPr/>
          <a:lstStyle/>
          <a:p>
            <a:r>
              <a:rPr lang="en-US" dirty="0"/>
              <a:t>Michael S. Collier</a:t>
            </a:r>
          </a:p>
          <a:p>
            <a:endParaRPr lang="en-US" sz="1961" dirty="0"/>
          </a:p>
          <a:p>
            <a:endParaRPr lang="en-US" sz="1961" dirty="0"/>
          </a:p>
          <a:p>
            <a:r>
              <a:rPr lang="en-US" sz="2745" dirty="0"/>
              <a:t>Sr. Software Development Engineer</a:t>
            </a:r>
          </a:p>
          <a:p>
            <a:r>
              <a:rPr lang="en-US" sz="2745" dirty="0"/>
              <a:t>Commercial Software Engineering – Global ISV</a:t>
            </a:r>
          </a:p>
          <a:p>
            <a:endParaRPr lang="en-US" sz="1961" dirty="0"/>
          </a:p>
          <a:p>
            <a:r>
              <a:rPr lang="en-US" sz="2353" dirty="0"/>
              <a:t>@</a:t>
            </a:r>
            <a:r>
              <a:rPr lang="en-US" sz="2353" dirty="0" err="1"/>
              <a:t>MichaelCollier</a:t>
            </a:r>
            <a:r>
              <a:rPr lang="en-US" sz="2353" dirty="0"/>
              <a:t> | www.MichaelSCollier.com</a:t>
            </a:r>
          </a:p>
        </p:txBody>
      </p:sp>
    </p:spTree>
    <p:extLst>
      <p:ext uri="{BB962C8B-B14F-4D97-AF65-F5344CB8AC3E}">
        <p14:creationId xmlns:p14="http://schemas.microsoft.com/office/powerpoint/2010/main" val="1393502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867" y="974"/>
            <a:ext cx="4227848" cy="6856055"/>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 name="Title 1"/>
          <p:cNvSpPr txBox="1">
            <a:spLocks/>
          </p:cNvSpPr>
          <p:nvPr/>
        </p:nvSpPr>
        <p:spPr>
          <a:xfrm>
            <a:off x="0" y="249110"/>
            <a:ext cx="4228716" cy="899409"/>
          </a:xfrm>
          <a:prstGeom prst="rect">
            <a:avLst/>
          </a:prstGeom>
        </p:spPr>
        <p:txBody>
          <a:bodyPr vert="horz" wrap="square" lIns="143407" tIns="89630" rIns="143407" bIns="8963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90000"/>
              </a:lnSpc>
              <a:spcBef>
                <a:spcPct val="0"/>
              </a:spcBef>
              <a:spcAft>
                <a:spcPts val="0"/>
              </a:spcAft>
              <a:buClrTx/>
              <a:buSzTx/>
              <a:buFontTx/>
              <a:buNone/>
              <a:tabLst/>
              <a:defRPr/>
            </a:pPr>
            <a:r>
              <a:rPr kumimoji="0" lang="en-NZ" sz="4000" b="0" i="0" u="none" strike="noStrike" kern="1200" cap="none" spc="-100" normalizeH="0" baseline="0" noProof="0" dirty="0">
                <a:ln w="3175">
                  <a:noFill/>
                </a:ln>
                <a:gradFill>
                  <a:gsLst>
                    <a:gs pos="2917">
                      <a:srgbClr val="FFFFFF"/>
                    </a:gs>
                    <a:gs pos="30000">
                      <a:srgbClr val="FFFFFF"/>
                    </a:gs>
                  </a:gsLst>
                  <a:lin ang="5400000" scaled="0"/>
                </a:gradFill>
                <a:effectLst/>
                <a:uLnTx/>
                <a:uFillTx/>
                <a:latin typeface="Segoe UI Light"/>
                <a:ea typeface="+mn-ea"/>
                <a:cs typeface="Segoe UI" pitchFamily="34" charset="0"/>
              </a:rPr>
              <a:t>Durable Functions</a:t>
            </a:r>
          </a:p>
        </p:txBody>
      </p:sp>
      <p:sp>
        <p:nvSpPr>
          <p:cNvPr id="8" name="Text Placeholder 2"/>
          <p:cNvSpPr txBox="1">
            <a:spLocks/>
          </p:cNvSpPr>
          <p:nvPr/>
        </p:nvSpPr>
        <p:spPr>
          <a:xfrm>
            <a:off x="270994" y="1390650"/>
            <a:ext cx="3614037" cy="4939299"/>
          </a:xfrm>
          <a:prstGeom prst="rect">
            <a:avLst/>
          </a:prstGeom>
        </p:spPr>
        <p:txBody>
          <a:bodyPr lIns="179158" tIns="143326" rIns="179158"/>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3921" kern="1200" spc="0" baseline="0" dirty="0" smtClean="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2353"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1" indent="0" algn="l" defTabSz="914192" rtl="0" eaLnBrk="1" fontAlgn="auto" latinLnBrk="0" hangingPunct="1">
              <a:lnSpc>
                <a:spcPct val="90000"/>
              </a:lnSpc>
              <a:spcBef>
                <a:spcPts val="0"/>
              </a:spcBef>
              <a:spcAft>
                <a:spcPts val="1765"/>
              </a:spcAft>
              <a:buClrTx/>
              <a:buSzPct val="90000"/>
              <a:buFont typeface="Arial" pitchFamily="34" charset="0"/>
              <a:buNone/>
              <a:tabLst/>
              <a:defRPr/>
            </a:pPr>
            <a:r>
              <a:rPr kumimoji="0" lang="en-US" sz="2157"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Segoe UI" panose="020B0502040204020203" pitchFamily="34" charset="0"/>
              </a:rPr>
              <a:t>Extension of Azure Functions &amp; </a:t>
            </a:r>
            <a:r>
              <a:rPr kumimoji="0" lang="en-US" sz="2157" b="0" i="0" u="none" strike="noStrike" kern="1200" cap="none" spc="0" normalizeH="0" baseline="0" noProof="0" dirty="0" err="1">
                <a:ln>
                  <a:noFill/>
                </a:ln>
                <a:gradFill>
                  <a:gsLst>
                    <a:gs pos="2917">
                      <a:srgbClr val="FFFFFF"/>
                    </a:gs>
                    <a:gs pos="30000">
                      <a:srgbClr val="FFFFFF"/>
                    </a:gs>
                  </a:gsLst>
                  <a:lin ang="5400000" scaled="0"/>
                </a:gradFill>
                <a:effectLst/>
                <a:uLnTx/>
                <a:uFillTx/>
                <a:latin typeface="Segoe UI Semilight"/>
                <a:ea typeface="+mn-ea"/>
                <a:cs typeface="Segoe UI" panose="020B0502040204020203" pitchFamily="34" charset="0"/>
              </a:rPr>
              <a:t>WebJobs</a:t>
            </a:r>
            <a:endParaRPr kumimoji="0" lang="en-US" sz="2157"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Segoe UI" panose="020B0502040204020203" pitchFamily="34" charset="0"/>
            </a:endParaRPr>
          </a:p>
          <a:p>
            <a:pPr marL="0" marR="0" lvl="1" indent="0" algn="l" defTabSz="914192" rtl="0" eaLnBrk="1" fontAlgn="auto" latinLnBrk="0" hangingPunct="1">
              <a:lnSpc>
                <a:spcPct val="90000"/>
              </a:lnSpc>
              <a:spcBef>
                <a:spcPts val="0"/>
              </a:spcBef>
              <a:spcAft>
                <a:spcPts val="1765"/>
              </a:spcAft>
              <a:buClrTx/>
              <a:buSzPct val="90000"/>
              <a:buFont typeface="Arial" pitchFamily="34" charset="0"/>
              <a:buNone/>
              <a:tabLst/>
              <a:defRPr/>
            </a:pPr>
            <a:endParaRPr lang="en-US" sz="2157" noProof="0" dirty="0">
              <a:gradFill>
                <a:gsLst>
                  <a:gs pos="2917">
                    <a:srgbClr val="FFFFFF"/>
                  </a:gs>
                  <a:gs pos="30000">
                    <a:srgbClr val="FFFFFF"/>
                  </a:gs>
                </a:gsLst>
                <a:lin ang="5400000" scaled="0"/>
              </a:gradFill>
              <a:latin typeface="Segoe UI Semilight"/>
            </a:endParaRPr>
          </a:p>
          <a:p>
            <a:pPr marL="0" marR="0" lvl="1" indent="0" algn="l" defTabSz="914192" rtl="0" eaLnBrk="1" fontAlgn="auto" latinLnBrk="0" hangingPunct="1">
              <a:lnSpc>
                <a:spcPct val="90000"/>
              </a:lnSpc>
              <a:spcBef>
                <a:spcPts val="0"/>
              </a:spcBef>
              <a:spcAft>
                <a:spcPts val="1765"/>
              </a:spcAft>
              <a:buClrTx/>
              <a:buSzPct val="90000"/>
              <a:buFont typeface="Arial" pitchFamily="34" charset="0"/>
              <a:buNone/>
              <a:tabLst/>
              <a:defRPr/>
            </a:pPr>
            <a:r>
              <a:rPr lang="en-US" sz="2157" noProof="0" dirty="0">
                <a:gradFill>
                  <a:gsLst>
                    <a:gs pos="2917">
                      <a:srgbClr val="FFFFFF"/>
                    </a:gs>
                    <a:gs pos="30000">
                      <a:srgbClr val="FFFFFF"/>
                    </a:gs>
                  </a:gsLst>
                  <a:lin ang="5400000" scaled="0"/>
                </a:gradFill>
                <a:latin typeface="Segoe UI Semilight"/>
              </a:rPr>
              <a:t>Orchestrator Function</a:t>
            </a:r>
          </a:p>
          <a:p>
            <a:pPr marL="0" marR="0" lvl="1" indent="0" algn="l" defTabSz="914192" rtl="0" eaLnBrk="1" fontAlgn="auto" latinLnBrk="0" hangingPunct="1">
              <a:lnSpc>
                <a:spcPct val="90000"/>
              </a:lnSpc>
              <a:spcBef>
                <a:spcPts val="0"/>
              </a:spcBef>
              <a:spcAft>
                <a:spcPts val="1765"/>
              </a:spcAft>
              <a:buClrTx/>
              <a:buSzPct val="90000"/>
              <a:buFont typeface="Arial" pitchFamily="34" charset="0"/>
              <a:buNone/>
              <a:tabLst/>
              <a:defRPr/>
            </a:pPr>
            <a:endParaRPr kumimoji="0" lang="en-US" sz="2157" b="0" i="0" u="none" strike="noStrike" kern="1200" cap="none" spc="0" normalizeH="0" baseline="0" dirty="0">
              <a:ln>
                <a:noFill/>
              </a:ln>
              <a:gradFill>
                <a:gsLst>
                  <a:gs pos="2917">
                    <a:srgbClr val="FFFFFF"/>
                  </a:gs>
                  <a:gs pos="30000">
                    <a:srgbClr val="FFFFFF"/>
                  </a:gs>
                </a:gsLst>
                <a:lin ang="5400000" scaled="0"/>
              </a:gradFill>
              <a:effectLst/>
              <a:uLnTx/>
              <a:uFillTx/>
              <a:latin typeface="Segoe UI Semilight"/>
              <a:ea typeface="+mn-ea"/>
              <a:cs typeface="Segoe UI" panose="020B0502040204020203" pitchFamily="34" charset="0"/>
            </a:endParaRPr>
          </a:p>
          <a:p>
            <a:pPr marL="0" marR="0" lvl="1" indent="0" algn="l" defTabSz="914192" rtl="0" eaLnBrk="1" fontAlgn="auto" latinLnBrk="0" hangingPunct="1">
              <a:lnSpc>
                <a:spcPct val="90000"/>
              </a:lnSpc>
              <a:spcBef>
                <a:spcPts val="0"/>
              </a:spcBef>
              <a:spcAft>
                <a:spcPts val="1765"/>
              </a:spcAft>
              <a:buClrTx/>
              <a:buSzPct val="90000"/>
              <a:buFont typeface="Arial" pitchFamily="34" charset="0"/>
              <a:buNone/>
              <a:tabLst/>
              <a:defRPr/>
            </a:pPr>
            <a:r>
              <a:rPr kumimoji="0" lang="en-US" sz="2157" b="0" i="0" u="none" strike="noStrike" kern="1200" cap="none" spc="0" normalizeH="0" baseline="0" dirty="0">
                <a:ln>
                  <a:noFill/>
                </a:ln>
                <a:gradFill>
                  <a:gsLst>
                    <a:gs pos="2917">
                      <a:srgbClr val="FFFFFF"/>
                    </a:gs>
                    <a:gs pos="30000">
                      <a:srgbClr val="FFFFFF"/>
                    </a:gs>
                  </a:gsLst>
                  <a:lin ang="5400000" scaled="0"/>
                </a:gradFill>
                <a:effectLst/>
                <a:uLnTx/>
                <a:uFillTx/>
                <a:latin typeface="Segoe UI Semilight"/>
                <a:ea typeface="+mn-ea"/>
                <a:cs typeface="Segoe UI" panose="020B0502040204020203" pitchFamily="34" charset="0"/>
              </a:rPr>
              <a:t>Call</a:t>
            </a:r>
            <a:r>
              <a:rPr kumimoji="0" lang="en-US" sz="2157" b="0" i="0" u="none" strike="noStrike" kern="1200" cap="none" spc="0" normalizeH="0" dirty="0">
                <a:ln>
                  <a:noFill/>
                </a:ln>
                <a:gradFill>
                  <a:gsLst>
                    <a:gs pos="2917">
                      <a:srgbClr val="FFFFFF"/>
                    </a:gs>
                    <a:gs pos="30000">
                      <a:srgbClr val="FFFFFF"/>
                    </a:gs>
                  </a:gsLst>
                  <a:lin ang="5400000" scaled="0"/>
                </a:gradFill>
                <a:effectLst/>
                <a:uLnTx/>
                <a:uFillTx/>
                <a:latin typeface="Segoe UI Semilight"/>
                <a:ea typeface="+mn-ea"/>
                <a:cs typeface="Segoe UI" panose="020B0502040204020203" pitchFamily="34" charset="0"/>
              </a:rPr>
              <a:t> functions sync/</a:t>
            </a:r>
            <a:r>
              <a:rPr kumimoji="0" lang="en-US" sz="2157" b="0" i="0" u="none" strike="noStrike" kern="1200" cap="none" spc="0" normalizeH="0" dirty="0" err="1">
                <a:ln>
                  <a:noFill/>
                </a:ln>
                <a:gradFill>
                  <a:gsLst>
                    <a:gs pos="2917">
                      <a:srgbClr val="FFFFFF"/>
                    </a:gs>
                    <a:gs pos="30000">
                      <a:srgbClr val="FFFFFF"/>
                    </a:gs>
                  </a:gsLst>
                  <a:lin ang="5400000" scaled="0"/>
                </a:gradFill>
                <a:effectLst/>
                <a:uLnTx/>
                <a:uFillTx/>
                <a:latin typeface="Segoe UI Semilight"/>
                <a:ea typeface="+mn-ea"/>
                <a:cs typeface="Segoe UI" panose="020B0502040204020203" pitchFamily="34" charset="0"/>
              </a:rPr>
              <a:t>async</a:t>
            </a:r>
            <a:endParaRPr kumimoji="0" lang="en-US" sz="2157" b="0" i="0" u="none" strike="noStrike" kern="1200" cap="none" spc="0" normalizeH="0" dirty="0">
              <a:ln>
                <a:noFill/>
              </a:ln>
              <a:gradFill>
                <a:gsLst>
                  <a:gs pos="2917">
                    <a:srgbClr val="FFFFFF"/>
                  </a:gs>
                  <a:gs pos="30000">
                    <a:srgbClr val="FFFFFF"/>
                  </a:gs>
                </a:gsLst>
                <a:lin ang="5400000" scaled="0"/>
              </a:gradFill>
              <a:effectLst/>
              <a:uLnTx/>
              <a:uFillTx/>
              <a:latin typeface="Segoe UI Semilight"/>
              <a:ea typeface="+mn-ea"/>
              <a:cs typeface="Segoe UI" panose="020B0502040204020203" pitchFamily="34" charset="0"/>
            </a:endParaRPr>
          </a:p>
          <a:p>
            <a:pPr marL="0" marR="0" lvl="1" indent="0" algn="l" defTabSz="914192" rtl="0" eaLnBrk="1" fontAlgn="auto" latinLnBrk="0" hangingPunct="1">
              <a:lnSpc>
                <a:spcPct val="90000"/>
              </a:lnSpc>
              <a:spcBef>
                <a:spcPts val="0"/>
              </a:spcBef>
              <a:spcAft>
                <a:spcPts val="1765"/>
              </a:spcAft>
              <a:buClrTx/>
              <a:buSzPct val="90000"/>
              <a:buFont typeface="Arial" pitchFamily="34" charset="0"/>
              <a:buNone/>
              <a:tabLst/>
              <a:defRPr/>
            </a:pPr>
            <a:endParaRPr lang="en-US" sz="2157" baseline="0" noProof="0" dirty="0">
              <a:gradFill>
                <a:gsLst>
                  <a:gs pos="2917">
                    <a:srgbClr val="FFFFFF"/>
                  </a:gs>
                  <a:gs pos="30000">
                    <a:srgbClr val="FFFFFF"/>
                  </a:gs>
                </a:gsLst>
                <a:lin ang="5400000" scaled="0"/>
              </a:gradFill>
              <a:latin typeface="Segoe UI Semilight"/>
            </a:endParaRPr>
          </a:p>
          <a:p>
            <a:pPr marL="0" marR="0" lvl="1" indent="0" algn="l" defTabSz="914192" rtl="0" eaLnBrk="1" fontAlgn="auto" latinLnBrk="0" hangingPunct="1">
              <a:lnSpc>
                <a:spcPct val="90000"/>
              </a:lnSpc>
              <a:spcBef>
                <a:spcPts val="0"/>
              </a:spcBef>
              <a:spcAft>
                <a:spcPts val="1765"/>
              </a:spcAft>
              <a:buClrTx/>
              <a:buSzPct val="90000"/>
              <a:buFont typeface="Arial" pitchFamily="34" charset="0"/>
              <a:buNone/>
              <a:tabLst/>
              <a:defRPr/>
            </a:pPr>
            <a:r>
              <a:rPr lang="en-US" sz="2157" baseline="0" noProof="0" dirty="0">
                <a:gradFill>
                  <a:gsLst>
                    <a:gs pos="2917">
                      <a:srgbClr val="FFFFFF"/>
                    </a:gs>
                    <a:gs pos="30000">
                      <a:srgbClr val="FFFFFF"/>
                    </a:gs>
                  </a:gsLst>
                  <a:lin ang="5400000" scaled="0"/>
                </a:gradFill>
                <a:latin typeface="Segoe UI Semilight"/>
              </a:rPr>
              <a:t>Automatic</a:t>
            </a:r>
            <a:r>
              <a:rPr lang="en-US" sz="2157" noProof="0" dirty="0">
                <a:gradFill>
                  <a:gsLst>
                    <a:gs pos="2917">
                      <a:srgbClr val="FFFFFF"/>
                    </a:gs>
                    <a:gs pos="30000">
                      <a:srgbClr val="FFFFFF"/>
                    </a:gs>
                  </a:gsLst>
                  <a:lin ang="5400000" scaled="0"/>
                </a:gradFill>
                <a:latin typeface="Segoe UI Semilight"/>
              </a:rPr>
              <a:t> checkpoints</a:t>
            </a:r>
            <a:endParaRPr kumimoji="0" lang="en-US" sz="2157"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Segoe UI" panose="020B0502040204020203" pitchFamily="34" charset="0"/>
            </a:endParaRPr>
          </a:p>
        </p:txBody>
      </p:sp>
      <p:pic>
        <p:nvPicPr>
          <p:cNvPr id="146" name="Content Placeholder 17">
            <a:extLst>
              <a:ext uri="{FF2B5EF4-FFF2-40B4-BE49-F238E27FC236}">
                <a16:creationId xmlns:a16="http://schemas.microsoft.com/office/drawing/2014/main" id="{8AEF5B7F-6EFF-4564-905F-5B7CD8788EAD}"/>
              </a:ext>
            </a:extLst>
          </p:cNvPr>
          <p:cNvPicPr>
            <a:picLocks noGrp="1" noChangeAspect="1"/>
          </p:cNvPicPr>
          <p:nvPr/>
        </p:nvPicPr>
        <p:blipFill>
          <a:blip r:embed="rId3"/>
          <a:stretch>
            <a:fillRect/>
          </a:stretch>
        </p:blipFill>
        <p:spPr>
          <a:xfrm>
            <a:off x="7781799" y="4850458"/>
            <a:ext cx="4361035" cy="1828137"/>
          </a:xfrm>
          <a:prstGeom prst="rect">
            <a:avLst/>
          </a:prstGeom>
        </p:spPr>
      </p:pic>
      <p:grpSp>
        <p:nvGrpSpPr>
          <p:cNvPr id="92" name="Group 91">
            <a:extLst>
              <a:ext uri="{FF2B5EF4-FFF2-40B4-BE49-F238E27FC236}">
                <a16:creationId xmlns:a16="http://schemas.microsoft.com/office/drawing/2014/main" id="{6F7FCBD1-E792-49C9-8BF3-8A17BE6F6622}"/>
              </a:ext>
            </a:extLst>
          </p:cNvPr>
          <p:cNvGrpSpPr/>
          <p:nvPr/>
        </p:nvGrpSpPr>
        <p:grpSpPr>
          <a:xfrm>
            <a:off x="4532378" y="106586"/>
            <a:ext cx="7215387" cy="1028052"/>
            <a:chOff x="2141199" y="1929360"/>
            <a:chExt cx="7859886" cy="1180423"/>
          </a:xfrm>
        </p:grpSpPr>
        <p:pic>
          <p:nvPicPr>
            <p:cNvPr id="93" name="Content Placeholder 3">
              <a:extLst>
                <a:ext uri="{FF2B5EF4-FFF2-40B4-BE49-F238E27FC236}">
                  <a16:creationId xmlns:a16="http://schemas.microsoft.com/office/drawing/2014/main" id="{D5CAE971-0165-4117-A56A-5E5649CC8419}"/>
                </a:ext>
              </a:extLst>
            </p:cNvPr>
            <p:cNvPicPr>
              <a:picLocks noChangeAspect="1"/>
            </p:cNvPicPr>
            <p:nvPr/>
          </p:nvPicPr>
          <p:blipFill>
            <a:blip r:embed="rId4"/>
            <a:stretch>
              <a:fillRect/>
            </a:stretch>
          </p:blipFill>
          <p:spPr>
            <a:xfrm>
              <a:off x="2141199" y="2005532"/>
              <a:ext cx="780738" cy="765256"/>
            </a:xfrm>
            <a:prstGeom prst="rect">
              <a:avLst/>
            </a:prstGeom>
          </p:spPr>
        </p:pic>
        <p:sp>
          <p:nvSpPr>
            <p:cNvPr id="94" name="Cylinder 93">
              <a:extLst>
                <a:ext uri="{FF2B5EF4-FFF2-40B4-BE49-F238E27FC236}">
                  <a16:creationId xmlns:a16="http://schemas.microsoft.com/office/drawing/2014/main" id="{D456B576-B45A-49CC-AEC1-691AF69CFE4C}"/>
                </a:ext>
              </a:extLst>
            </p:cNvPr>
            <p:cNvSpPr/>
            <p:nvPr/>
          </p:nvSpPr>
          <p:spPr>
            <a:xfrm>
              <a:off x="3482826" y="1929360"/>
              <a:ext cx="457200" cy="917601"/>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pic>
          <p:nvPicPr>
            <p:cNvPr id="95" name="Content Placeholder 3">
              <a:extLst>
                <a:ext uri="{FF2B5EF4-FFF2-40B4-BE49-F238E27FC236}">
                  <a16:creationId xmlns:a16="http://schemas.microsoft.com/office/drawing/2014/main" id="{A8C9DF59-23D2-4B9B-88DA-04492EF5A7FA}"/>
                </a:ext>
              </a:extLst>
            </p:cNvPr>
            <p:cNvPicPr>
              <a:picLocks noChangeAspect="1"/>
            </p:cNvPicPr>
            <p:nvPr/>
          </p:nvPicPr>
          <p:blipFill>
            <a:blip r:embed="rId4"/>
            <a:stretch>
              <a:fillRect/>
            </a:stretch>
          </p:blipFill>
          <p:spPr>
            <a:xfrm>
              <a:off x="4500915" y="2005532"/>
              <a:ext cx="780738" cy="765256"/>
            </a:xfrm>
            <a:prstGeom prst="rect">
              <a:avLst/>
            </a:prstGeom>
          </p:spPr>
        </p:pic>
        <p:sp>
          <p:nvSpPr>
            <p:cNvPr id="96" name="Cylinder 95">
              <a:extLst>
                <a:ext uri="{FF2B5EF4-FFF2-40B4-BE49-F238E27FC236}">
                  <a16:creationId xmlns:a16="http://schemas.microsoft.com/office/drawing/2014/main" id="{E99F5A4E-46D6-49EC-93C9-8B7DB53A0BBD}"/>
                </a:ext>
              </a:extLst>
            </p:cNvPr>
            <p:cNvSpPr/>
            <p:nvPr/>
          </p:nvSpPr>
          <p:spPr>
            <a:xfrm>
              <a:off x="5842542" y="1929360"/>
              <a:ext cx="457200" cy="917601"/>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dirty="0"/>
            </a:p>
          </p:txBody>
        </p:sp>
        <p:pic>
          <p:nvPicPr>
            <p:cNvPr id="97" name="Content Placeholder 3">
              <a:extLst>
                <a:ext uri="{FF2B5EF4-FFF2-40B4-BE49-F238E27FC236}">
                  <a16:creationId xmlns:a16="http://schemas.microsoft.com/office/drawing/2014/main" id="{C7263743-7839-407B-A774-22FB87CE7011}"/>
                </a:ext>
              </a:extLst>
            </p:cNvPr>
            <p:cNvPicPr>
              <a:picLocks noChangeAspect="1"/>
            </p:cNvPicPr>
            <p:nvPr/>
          </p:nvPicPr>
          <p:blipFill>
            <a:blip r:embed="rId4"/>
            <a:stretch>
              <a:fillRect/>
            </a:stretch>
          </p:blipFill>
          <p:spPr>
            <a:xfrm>
              <a:off x="6860631" y="2005532"/>
              <a:ext cx="780738" cy="765256"/>
            </a:xfrm>
            <a:prstGeom prst="rect">
              <a:avLst/>
            </a:prstGeom>
          </p:spPr>
        </p:pic>
        <p:sp>
          <p:nvSpPr>
            <p:cNvPr id="98" name="Cylinder 97">
              <a:extLst>
                <a:ext uri="{FF2B5EF4-FFF2-40B4-BE49-F238E27FC236}">
                  <a16:creationId xmlns:a16="http://schemas.microsoft.com/office/drawing/2014/main" id="{53BDE090-0C44-4D7D-9776-D8FBCC3E071F}"/>
                </a:ext>
              </a:extLst>
            </p:cNvPr>
            <p:cNvSpPr/>
            <p:nvPr/>
          </p:nvSpPr>
          <p:spPr>
            <a:xfrm>
              <a:off x="8202258" y="1929360"/>
              <a:ext cx="457200" cy="917601"/>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pic>
          <p:nvPicPr>
            <p:cNvPr id="99" name="Content Placeholder 3">
              <a:extLst>
                <a:ext uri="{FF2B5EF4-FFF2-40B4-BE49-F238E27FC236}">
                  <a16:creationId xmlns:a16="http://schemas.microsoft.com/office/drawing/2014/main" id="{10548043-262E-4455-BAC9-C85EBC166BAD}"/>
                </a:ext>
              </a:extLst>
            </p:cNvPr>
            <p:cNvPicPr>
              <a:picLocks noChangeAspect="1"/>
            </p:cNvPicPr>
            <p:nvPr/>
          </p:nvPicPr>
          <p:blipFill>
            <a:blip r:embed="rId4"/>
            <a:stretch>
              <a:fillRect/>
            </a:stretch>
          </p:blipFill>
          <p:spPr>
            <a:xfrm>
              <a:off x="9220347" y="2005532"/>
              <a:ext cx="780738" cy="765256"/>
            </a:xfrm>
            <a:prstGeom prst="rect">
              <a:avLst/>
            </a:prstGeom>
          </p:spPr>
        </p:pic>
        <p:sp>
          <p:nvSpPr>
            <p:cNvPr id="100" name="Arrow: Right 99">
              <a:extLst>
                <a:ext uri="{FF2B5EF4-FFF2-40B4-BE49-F238E27FC236}">
                  <a16:creationId xmlns:a16="http://schemas.microsoft.com/office/drawing/2014/main" id="{43562D0A-7FAE-4729-B26C-3AEB1978496F}"/>
                </a:ext>
              </a:extLst>
            </p:cNvPr>
            <p:cNvSpPr/>
            <p:nvPr/>
          </p:nvSpPr>
          <p:spPr>
            <a:xfrm>
              <a:off x="3038855" y="2271495"/>
              <a:ext cx="340535" cy="2333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sp>
          <p:nvSpPr>
            <p:cNvPr id="101" name="Arrow: Right 100">
              <a:extLst>
                <a:ext uri="{FF2B5EF4-FFF2-40B4-BE49-F238E27FC236}">
                  <a16:creationId xmlns:a16="http://schemas.microsoft.com/office/drawing/2014/main" id="{3C3A7D97-A340-4D35-BEE4-7CF7AEFD2E12}"/>
                </a:ext>
              </a:extLst>
            </p:cNvPr>
            <p:cNvSpPr/>
            <p:nvPr/>
          </p:nvSpPr>
          <p:spPr>
            <a:xfrm>
              <a:off x="4050203" y="2271495"/>
              <a:ext cx="340535" cy="2333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sp>
          <p:nvSpPr>
            <p:cNvPr id="102" name="Arrow: Right 101">
              <a:extLst>
                <a:ext uri="{FF2B5EF4-FFF2-40B4-BE49-F238E27FC236}">
                  <a16:creationId xmlns:a16="http://schemas.microsoft.com/office/drawing/2014/main" id="{0948B6ED-23C5-4669-9D64-75F22E9070CE}"/>
                </a:ext>
              </a:extLst>
            </p:cNvPr>
            <p:cNvSpPr/>
            <p:nvPr/>
          </p:nvSpPr>
          <p:spPr>
            <a:xfrm>
              <a:off x="5391857" y="2271495"/>
              <a:ext cx="340535" cy="2333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sp>
          <p:nvSpPr>
            <p:cNvPr id="103" name="Arrow: Right 102">
              <a:extLst>
                <a:ext uri="{FF2B5EF4-FFF2-40B4-BE49-F238E27FC236}">
                  <a16:creationId xmlns:a16="http://schemas.microsoft.com/office/drawing/2014/main" id="{2337B305-18DB-4CD6-B143-26A99D5E4E59}"/>
                </a:ext>
              </a:extLst>
            </p:cNvPr>
            <p:cNvSpPr/>
            <p:nvPr/>
          </p:nvSpPr>
          <p:spPr>
            <a:xfrm>
              <a:off x="6422504" y="2271495"/>
              <a:ext cx="340535" cy="2333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sp>
          <p:nvSpPr>
            <p:cNvPr id="104" name="Arrow: Right 103">
              <a:extLst>
                <a:ext uri="{FF2B5EF4-FFF2-40B4-BE49-F238E27FC236}">
                  <a16:creationId xmlns:a16="http://schemas.microsoft.com/office/drawing/2014/main" id="{C85467E5-18DD-452F-97C3-121D1A4E0B0F}"/>
                </a:ext>
              </a:extLst>
            </p:cNvPr>
            <p:cNvSpPr/>
            <p:nvPr/>
          </p:nvSpPr>
          <p:spPr>
            <a:xfrm>
              <a:off x="7738961" y="2271494"/>
              <a:ext cx="340535" cy="2333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sp>
          <p:nvSpPr>
            <p:cNvPr id="105" name="Arrow: Right 104">
              <a:extLst>
                <a:ext uri="{FF2B5EF4-FFF2-40B4-BE49-F238E27FC236}">
                  <a16:creationId xmlns:a16="http://schemas.microsoft.com/office/drawing/2014/main" id="{37B90A10-A830-46C7-8808-70192BA1B3FD}"/>
                </a:ext>
              </a:extLst>
            </p:cNvPr>
            <p:cNvSpPr/>
            <p:nvPr/>
          </p:nvSpPr>
          <p:spPr>
            <a:xfrm>
              <a:off x="8769635" y="2271494"/>
              <a:ext cx="340535" cy="2333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sp>
          <p:nvSpPr>
            <p:cNvPr id="106" name="TextBox 16">
              <a:extLst>
                <a:ext uri="{FF2B5EF4-FFF2-40B4-BE49-F238E27FC236}">
                  <a16:creationId xmlns:a16="http://schemas.microsoft.com/office/drawing/2014/main" id="{EE2D1714-63B2-4472-B994-0B53DBB66638}"/>
                </a:ext>
              </a:extLst>
            </p:cNvPr>
            <p:cNvSpPr txBox="1"/>
            <p:nvPr/>
          </p:nvSpPr>
          <p:spPr>
            <a:xfrm>
              <a:off x="2327826" y="2756389"/>
              <a:ext cx="367050" cy="353394"/>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t>F1</a:t>
              </a:r>
            </a:p>
          </p:txBody>
        </p:sp>
        <p:sp>
          <p:nvSpPr>
            <p:cNvPr id="107" name="TextBox 17">
              <a:extLst>
                <a:ext uri="{FF2B5EF4-FFF2-40B4-BE49-F238E27FC236}">
                  <a16:creationId xmlns:a16="http://schemas.microsoft.com/office/drawing/2014/main" id="{403C09BC-AFD2-450F-B27E-40EB85561C92}"/>
                </a:ext>
              </a:extLst>
            </p:cNvPr>
            <p:cNvSpPr txBox="1"/>
            <p:nvPr/>
          </p:nvSpPr>
          <p:spPr>
            <a:xfrm>
              <a:off x="4687542" y="2756389"/>
              <a:ext cx="396734" cy="353394"/>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t>F2</a:t>
              </a:r>
            </a:p>
          </p:txBody>
        </p:sp>
        <p:sp>
          <p:nvSpPr>
            <p:cNvPr id="108" name="TextBox 18">
              <a:extLst>
                <a:ext uri="{FF2B5EF4-FFF2-40B4-BE49-F238E27FC236}">
                  <a16:creationId xmlns:a16="http://schemas.microsoft.com/office/drawing/2014/main" id="{253344A6-03B8-4EAF-BA1F-9D833B338BD9}"/>
                </a:ext>
              </a:extLst>
            </p:cNvPr>
            <p:cNvSpPr txBox="1"/>
            <p:nvPr/>
          </p:nvSpPr>
          <p:spPr>
            <a:xfrm>
              <a:off x="7047258" y="2756389"/>
              <a:ext cx="396734" cy="353394"/>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t>F3</a:t>
              </a:r>
            </a:p>
          </p:txBody>
        </p:sp>
        <p:sp>
          <p:nvSpPr>
            <p:cNvPr id="109" name="TextBox 19">
              <a:extLst>
                <a:ext uri="{FF2B5EF4-FFF2-40B4-BE49-F238E27FC236}">
                  <a16:creationId xmlns:a16="http://schemas.microsoft.com/office/drawing/2014/main" id="{49F47FAE-A2C6-46D8-BA81-EDBCB8FA41BC}"/>
                </a:ext>
              </a:extLst>
            </p:cNvPr>
            <p:cNvSpPr txBox="1"/>
            <p:nvPr/>
          </p:nvSpPr>
          <p:spPr>
            <a:xfrm>
              <a:off x="9406974" y="2756389"/>
              <a:ext cx="400226" cy="353394"/>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t>F4</a:t>
              </a:r>
            </a:p>
          </p:txBody>
        </p:sp>
      </p:grpSp>
      <p:sp>
        <p:nvSpPr>
          <p:cNvPr id="2" name="Oval 1">
            <a:extLst>
              <a:ext uri="{FF2B5EF4-FFF2-40B4-BE49-F238E27FC236}">
                <a16:creationId xmlns:a16="http://schemas.microsoft.com/office/drawing/2014/main" id="{8B2EAE1E-91C7-4D77-8232-2AB1B5A47C60}"/>
              </a:ext>
            </a:extLst>
          </p:cNvPr>
          <p:cNvSpPr/>
          <p:nvPr/>
        </p:nvSpPr>
        <p:spPr bwMode="auto">
          <a:xfrm>
            <a:off x="4247974" y="137486"/>
            <a:ext cx="240824" cy="223248"/>
          </a:xfrm>
          <a:prstGeom prst="ellipse">
            <a:avLst/>
          </a:prstGeom>
          <a:solidFill>
            <a:schemeClr val="accent6"/>
          </a:solidFill>
          <a:ln>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1</a:t>
            </a:r>
          </a:p>
        </p:txBody>
      </p:sp>
      <p:grpSp>
        <p:nvGrpSpPr>
          <p:cNvPr id="130" name="Group 129">
            <a:extLst>
              <a:ext uri="{FF2B5EF4-FFF2-40B4-BE49-F238E27FC236}">
                <a16:creationId xmlns:a16="http://schemas.microsoft.com/office/drawing/2014/main" id="{671B8950-F361-4D1B-8532-51F73B1698BD}"/>
              </a:ext>
            </a:extLst>
          </p:cNvPr>
          <p:cNvGrpSpPr/>
          <p:nvPr/>
        </p:nvGrpSpPr>
        <p:grpSpPr>
          <a:xfrm>
            <a:off x="4522803" y="1558894"/>
            <a:ext cx="2941489" cy="2323251"/>
            <a:chOff x="3289988" y="1690688"/>
            <a:chExt cx="3679619" cy="2857964"/>
          </a:xfrm>
        </p:grpSpPr>
        <p:pic>
          <p:nvPicPr>
            <p:cNvPr id="131" name="Content Placeholder 3">
              <a:extLst>
                <a:ext uri="{FF2B5EF4-FFF2-40B4-BE49-F238E27FC236}">
                  <a16:creationId xmlns:a16="http://schemas.microsoft.com/office/drawing/2014/main" id="{EC7AE240-4002-4271-859D-64079777BE3A}"/>
                </a:ext>
              </a:extLst>
            </p:cNvPr>
            <p:cNvPicPr>
              <a:picLocks noChangeAspect="1"/>
            </p:cNvPicPr>
            <p:nvPr/>
          </p:nvPicPr>
          <p:blipFill>
            <a:blip r:embed="rId4"/>
            <a:stretch>
              <a:fillRect/>
            </a:stretch>
          </p:blipFill>
          <p:spPr>
            <a:xfrm>
              <a:off x="3715247" y="1690688"/>
              <a:ext cx="780738" cy="765256"/>
            </a:xfrm>
            <a:prstGeom prst="rect">
              <a:avLst/>
            </a:prstGeom>
          </p:spPr>
        </p:pic>
        <p:sp>
          <p:nvSpPr>
            <p:cNvPr id="132" name="Cylinder 131">
              <a:extLst>
                <a:ext uri="{FF2B5EF4-FFF2-40B4-BE49-F238E27FC236}">
                  <a16:creationId xmlns:a16="http://schemas.microsoft.com/office/drawing/2014/main" id="{7E120A7C-A6A7-49B5-9A69-03A6E8F47348}"/>
                </a:ext>
              </a:extLst>
            </p:cNvPr>
            <p:cNvSpPr/>
            <p:nvPr/>
          </p:nvSpPr>
          <p:spPr>
            <a:xfrm>
              <a:off x="5056874" y="2870413"/>
              <a:ext cx="457200" cy="639062"/>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pic>
          <p:nvPicPr>
            <p:cNvPr id="133" name="Content Placeholder 3">
              <a:extLst>
                <a:ext uri="{FF2B5EF4-FFF2-40B4-BE49-F238E27FC236}">
                  <a16:creationId xmlns:a16="http://schemas.microsoft.com/office/drawing/2014/main" id="{2CA59138-C697-4CB3-B17D-74FD6F68CF52}"/>
                </a:ext>
              </a:extLst>
            </p:cNvPr>
            <p:cNvPicPr>
              <a:picLocks noChangeAspect="1"/>
            </p:cNvPicPr>
            <p:nvPr/>
          </p:nvPicPr>
          <p:blipFill>
            <a:blip r:embed="rId4"/>
            <a:stretch>
              <a:fillRect/>
            </a:stretch>
          </p:blipFill>
          <p:spPr>
            <a:xfrm>
              <a:off x="6074963" y="1690688"/>
              <a:ext cx="780738" cy="765256"/>
            </a:xfrm>
            <a:prstGeom prst="rect">
              <a:avLst/>
            </a:prstGeom>
          </p:spPr>
        </p:pic>
        <p:sp>
          <p:nvSpPr>
            <p:cNvPr id="134" name="Arrow: Right 133">
              <a:extLst>
                <a:ext uri="{FF2B5EF4-FFF2-40B4-BE49-F238E27FC236}">
                  <a16:creationId xmlns:a16="http://schemas.microsoft.com/office/drawing/2014/main" id="{3B672C1E-DD9A-40B9-AD1C-F22056660ADE}"/>
                </a:ext>
              </a:extLst>
            </p:cNvPr>
            <p:cNvSpPr/>
            <p:nvPr/>
          </p:nvSpPr>
          <p:spPr>
            <a:xfrm>
              <a:off x="4612903" y="1956651"/>
              <a:ext cx="340535" cy="2333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sp>
          <p:nvSpPr>
            <p:cNvPr id="135" name="Arrow: Right 134">
              <a:extLst>
                <a:ext uri="{FF2B5EF4-FFF2-40B4-BE49-F238E27FC236}">
                  <a16:creationId xmlns:a16="http://schemas.microsoft.com/office/drawing/2014/main" id="{2FF2E484-828F-420A-A7D3-C7943F7AEE9B}"/>
                </a:ext>
              </a:extLst>
            </p:cNvPr>
            <p:cNvSpPr/>
            <p:nvPr/>
          </p:nvSpPr>
          <p:spPr>
            <a:xfrm>
              <a:off x="5624251" y="1956651"/>
              <a:ext cx="340535" cy="2333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sp>
          <p:nvSpPr>
            <p:cNvPr id="136" name="TextBox 8">
              <a:extLst>
                <a:ext uri="{FF2B5EF4-FFF2-40B4-BE49-F238E27FC236}">
                  <a16:creationId xmlns:a16="http://schemas.microsoft.com/office/drawing/2014/main" id="{9D11CF77-80B3-4B8E-B46E-896A0FBA8A4A}"/>
                </a:ext>
              </a:extLst>
            </p:cNvPr>
            <p:cNvSpPr txBox="1"/>
            <p:nvPr/>
          </p:nvSpPr>
          <p:spPr>
            <a:xfrm>
              <a:off x="3715247" y="2417617"/>
              <a:ext cx="780738" cy="37861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400" dirty="0"/>
                <a:t>Start</a:t>
              </a:r>
            </a:p>
          </p:txBody>
        </p:sp>
        <p:sp>
          <p:nvSpPr>
            <p:cNvPr id="137" name="TextBox 9">
              <a:extLst>
                <a:ext uri="{FF2B5EF4-FFF2-40B4-BE49-F238E27FC236}">
                  <a16:creationId xmlns:a16="http://schemas.microsoft.com/office/drawing/2014/main" id="{C7284D38-B406-4DF1-97E7-024493756CB2}"/>
                </a:ext>
              </a:extLst>
            </p:cNvPr>
            <p:cNvSpPr txBox="1"/>
            <p:nvPr/>
          </p:nvSpPr>
          <p:spPr>
            <a:xfrm>
              <a:off x="5933100" y="2417617"/>
              <a:ext cx="1036507" cy="37861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400" dirty="0" err="1"/>
                <a:t>DoWork</a:t>
              </a:r>
              <a:endParaRPr lang="en-US" sz="1400" dirty="0"/>
            </a:p>
          </p:txBody>
        </p:sp>
        <p:sp>
          <p:nvSpPr>
            <p:cNvPr id="138" name="Cylinder 137">
              <a:extLst>
                <a:ext uri="{FF2B5EF4-FFF2-40B4-BE49-F238E27FC236}">
                  <a16:creationId xmlns:a16="http://schemas.microsoft.com/office/drawing/2014/main" id="{298A196B-8840-46DB-9E60-406F8E54A708}"/>
                </a:ext>
              </a:extLst>
            </p:cNvPr>
            <p:cNvSpPr/>
            <p:nvPr/>
          </p:nvSpPr>
          <p:spPr>
            <a:xfrm>
              <a:off x="5056874" y="1690688"/>
              <a:ext cx="457200" cy="726929"/>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sp>
          <p:nvSpPr>
            <p:cNvPr id="139" name="Arrow: Bent 138">
              <a:extLst>
                <a:ext uri="{FF2B5EF4-FFF2-40B4-BE49-F238E27FC236}">
                  <a16:creationId xmlns:a16="http://schemas.microsoft.com/office/drawing/2014/main" id="{ED6AC2BA-DA1D-481D-B4E7-EFDBF597B55F}"/>
                </a:ext>
              </a:extLst>
            </p:cNvPr>
            <p:cNvSpPr/>
            <p:nvPr/>
          </p:nvSpPr>
          <p:spPr>
            <a:xfrm flipV="1">
              <a:off x="4051677" y="2786947"/>
              <a:ext cx="901761" cy="532613"/>
            </a:xfrm>
            <a:prstGeom prst="bentArrow">
              <a:avLst>
                <a:gd name="adj1" fmla="val 21038"/>
                <a:gd name="adj2" fmla="val 25000"/>
                <a:gd name="adj3" fmla="val 25000"/>
                <a:gd name="adj4" fmla="val 437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solidFill>
                  <a:schemeClr val="tx1"/>
                </a:solidFill>
              </a:endParaRPr>
            </a:p>
          </p:txBody>
        </p:sp>
        <p:sp>
          <p:nvSpPr>
            <p:cNvPr id="140" name="Arrow: Bent 139">
              <a:extLst>
                <a:ext uri="{FF2B5EF4-FFF2-40B4-BE49-F238E27FC236}">
                  <a16:creationId xmlns:a16="http://schemas.microsoft.com/office/drawing/2014/main" id="{D8F91559-7278-416E-A198-42E3B773CDAB}"/>
                </a:ext>
              </a:extLst>
            </p:cNvPr>
            <p:cNvSpPr/>
            <p:nvPr/>
          </p:nvSpPr>
          <p:spPr>
            <a:xfrm flipH="1" flipV="1">
              <a:off x="5645119" y="2786946"/>
              <a:ext cx="901761" cy="532613"/>
            </a:xfrm>
            <a:prstGeom prst="bentArrow">
              <a:avLst>
                <a:gd name="adj1" fmla="val 21038"/>
                <a:gd name="adj2" fmla="val 25000"/>
                <a:gd name="adj3" fmla="val 25000"/>
                <a:gd name="adj4" fmla="val 437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solidFill>
                  <a:schemeClr val="tx1"/>
                </a:solidFill>
              </a:endParaRPr>
            </a:p>
          </p:txBody>
        </p:sp>
        <p:pic>
          <p:nvPicPr>
            <p:cNvPr id="141" name="Content Placeholder 3">
              <a:extLst>
                <a:ext uri="{FF2B5EF4-FFF2-40B4-BE49-F238E27FC236}">
                  <a16:creationId xmlns:a16="http://schemas.microsoft.com/office/drawing/2014/main" id="{81D84777-158E-4F8A-9A20-4D2C9E71915D}"/>
                </a:ext>
              </a:extLst>
            </p:cNvPr>
            <p:cNvPicPr>
              <a:picLocks noChangeAspect="1"/>
            </p:cNvPicPr>
            <p:nvPr/>
          </p:nvPicPr>
          <p:blipFill>
            <a:blip r:embed="rId4"/>
            <a:stretch>
              <a:fillRect/>
            </a:stretch>
          </p:blipFill>
          <p:spPr>
            <a:xfrm>
              <a:off x="3789471" y="3479006"/>
              <a:ext cx="780738" cy="765256"/>
            </a:xfrm>
            <a:prstGeom prst="rect">
              <a:avLst/>
            </a:prstGeom>
          </p:spPr>
        </p:pic>
        <p:sp>
          <p:nvSpPr>
            <p:cNvPr id="142" name="Arrow: Bent 141">
              <a:extLst>
                <a:ext uri="{FF2B5EF4-FFF2-40B4-BE49-F238E27FC236}">
                  <a16:creationId xmlns:a16="http://schemas.microsoft.com/office/drawing/2014/main" id="{9FD7D5AE-61AF-40EE-B72E-C74178982FB4}"/>
                </a:ext>
              </a:extLst>
            </p:cNvPr>
            <p:cNvSpPr/>
            <p:nvPr/>
          </p:nvSpPr>
          <p:spPr>
            <a:xfrm rot="16200000" flipV="1">
              <a:off x="4816460" y="3415851"/>
              <a:ext cx="336001" cy="743115"/>
            </a:xfrm>
            <a:prstGeom prst="bentArrow">
              <a:avLst>
                <a:gd name="adj1" fmla="val 31692"/>
                <a:gd name="adj2" fmla="val 29462"/>
                <a:gd name="adj3" fmla="val 25000"/>
                <a:gd name="adj4" fmla="val 437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solidFill>
                  <a:schemeClr val="tx1"/>
                </a:solidFill>
              </a:endParaRPr>
            </a:p>
          </p:txBody>
        </p:sp>
        <p:sp>
          <p:nvSpPr>
            <p:cNvPr id="143" name="TextBox 15">
              <a:extLst>
                <a:ext uri="{FF2B5EF4-FFF2-40B4-BE49-F238E27FC236}">
                  <a16:creationId xmlns:a16="http://schemas.microsoft.com/office/drawing/2014/main" id="{653CB8CB-B894-4130-A3A8-F0627696085E}"/>
                </a:ext>
              </a:extLst>
            </p:cNvPr>
            <p:cNvSpPr txBox="1"/>
            <p:nvPr/>
          </p:nvSpPr>
          <p:spPr>
            <a:xfrm>
              <a:off x="3597856" y="4170038"/>
              <a:ext cx="1163967" cy="37861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400" dirty="0" err="1"/>
                <a:t>GetStatus</a:t>
              </a:r>
              <a:endParaRPr lang="en-US" sz="1400" dirty="0"/>
            </a:p>
          </p:txBody>
        </p:sp>
        <p:sp>
          <p:nvSpPr>
            <p:cNvPr id="144" name="Arrow: Right 143">
              <a:extLst>
                <a:ext uri="{FF2B5EF4-FFF2-40B4-BE49-F238E27FC236}">
                  <a16:creationId xmlns:a16="http://schemas.microsoft.com/office/drawing/2014/main" id="{B4794FBB-56DE-4D03-98C1-842256C1A677}"/>
                </a:ext>
              </a:extLst>
            </p:cNvPr>
            <p:cNvSpPr/>
            <p:nvPr/>
          </p:nvSpPr>
          <p:spPr>
            <a:xfrm>
              <a:off x="3291084" y="1956651"/>
              <a:ext cx="340535" cy="2333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sp>
          <p:nvSpPr>
            <p:cNvPr id="145" name="Arrow: Right 144">
              <a:extLst>
                <a:ext uri="{FF2B5EF4-FFF2-40B4-BE49-F238E27FC236}">
                  <a16:creationId xmlns:a16="http://schemas.microsoft.com/office/drawing/2014/main" id="{0A7CBEA3-6C9D-4655-92BA-4227CDAA82D5}"/>
                </a:ext>
              </a:extLst>
            </p:cNvPr>
            <p:cNvSpPr/>
            <p:nvPr/>
          </p:nvSpPr>
          <p:spPr>
            <a:xfrm>
              <a:off x="3289988" y="3744969"/>
              <a:ext cx="340535" cy="2333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grpSp>
      <p:sp>
        <p:nvSpPr>
          <p:cNvPr id="154" name="Oval 153">
            <a:extLst>
              <a:ext uri="{FF2B5EF4-FFF2-40B4-BE49-F238E27FC236}">
                <a16:creationId xmlns:a16="http://schemas.microsoft.com/office/drawing/2014/main" id="{D5D1D212-6070-4500-B45C-ABBB5F377F67}"/>
              </a:ext>
            </a:extLst>
          </p:cNvPr>
          <p:cNvSpPr/>
          <p:nvPr/>
        </p:nvSpPr>
        <p:spPr bwMode="auto">
          <a:xfrm>
            <a:off x="4462599" y="1447270"/>
            <a:ext cx="240824" cy="223248"/>
          </a:xfrm>
          <a:prstGeom prst="ellipse">
            <a:avLst/>
          </a:prstGeom>
          <a:solidFill>
            <a:schemeClr val="accent6"/>
          </a:solidFill>
          <a:ln>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2</a:t>
            </a:r>
          </a:p>
        </p:txBody>
      </p:sp>
      <p:grpSp>
        <p:nvGrpSpPr>
          <p:cNvPr id="111" name="Group 110">
            <a:extLst>
              <a:ext uri="{FF2B5EF4-FFF2-40B4-BE49-F238E27FC236}">
                <a16:creationId xmlns:a16="http://schemas.microsoft.com/office/drawing/2014/main" id="{73343923-6037-4D5A-8F94-FCDAC17FD3C3}"/>
              </a:ext>
            </a:extLst>
          </p:cNvPr>
          <p:cNvGrpSpPr/>
          <p:nvPr/>
        </p:nvGrpSpPr>
        <p:grpSpPr>
          <a:xfrm>
            <a:off x="7380386" y="2214261"/>
            <a:ext cx="4701655" cy="2299072"/>
            <a:chOff x="3236608" y="3429000"/>
            <a:chExt cx="5500170" cy="2617630"/>
          </a:xfrm>
        </p:grpSpPr>
        <p:pic>
          <p:nvPicPr>
            <p:cNvPr id="112" name="Content Placeholder 3">
              <a:extLst>
                <a:ext uri="{FF2B5EF4-FFF2-40B4-BE49-F238E27FC236}">
                  <a16:creationId xmlns:a16="http://schemas.microsoft.com/office/drawing/2014/main" id="{1BA6ABD4-5968-494D-B8B2-9A68ED2C0FEB}"/>
                </a:ext>
              </a:extLst>
            </p:cNvPr>
            <p:cNvPicPr>
              <a:picLocks noChangeAspect="1"/>
            </p:cNvPicPr>
            <p:nvPr/>
          </p:nvPicPr>
          <p:blipFill>
            <a:blip r:embed="rId4"/>
            <a:stretch>
              <a:fillRect/>
            </a:stretch>
          </p:blipFill>
          <p:spPr>
            <a:xfrm>
              <a:off x="3236608" y="4194256"/>
              <a:ext cx="780738" cy="765256"/>
            </a:xfrm>
            <a:prstGeom prst="rect">
              <a:avLst/>
            </a:prstGeom>
          </p:spPr>
        </p:pic>
        <p:sp>
          <p:nvSpPr>
            <p:cNvPr id="113" name="Cylinder 112">
              <a:extLst>
                <a:ext uri="{FF2B5EF4-FFF2-40B4-BE49-F238E27FC236}">
                  <a16:creationId xmlns:a16="http://schemas.microsoft.com/office/drawing/2014/main" id="{D327CD05-F6DA-4532-A999-566F4D3C6858}"/>
                </a:ext>
              </a:extLst>
            </p:cNvPr>
            <p:cNvSpPr/>
            <p:nvPr/>
          </p:nvSpPr>
          <p:spPr>
            <a:xfrm>
              <a:off x="4578235" y="4118084"/>
              <a:ext cx="457200" cy="917601"/>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pic>
          <p:nvPicPr>
            <p:cNvPr id="114" name="Content Placeholder 3">
              <a:extLst>
                <a:ext uri="{FF2B5EF4-FFF2-40B4-BE49-F238E27FC236}">
                  <a16:creationId xmlns:a16="http://schemas.microsoft.com/office/drawing/2014/main" id="{EF437A08-4576-41A8-9E87-9235EBFFE61B}"/>
                </a:ext>
              </a:extLst>
            </p:cNvPr>
            <p:cNvPicPr>
              <a:picLocks noChangeAspect="1"/>
            </p:cNvPicPr>
            <p:nvPr/>
          </p:nvPicPr>
          <p:blipFill>
            <a:blip r:embed="rId4"/>
            <a:stretch>
              <a:fillRect/>
            </a:stretch>
          </p:blipFill>
          <p:spPr>
            <a:xfrm>
              <a:off x="5596324" y="4194256"/>
              <a:ext cx="780738" cy="765256"/>
            </a:xfrm>
            <a:prstGeom prst="rect">
              <a:avLst/>
            </a:prstGeom>
          </p:spPr>
        </p:pic>
        <p:sp>
          <p:nvSpPr>
            <p:cNvPr id="115" name="Cylinder 114">
              <a:extLst>
                <a:ext uri="{FF2B5EF4-FFF2-40B4-BE49-F238E27FC236}">
                  <a16:creationId xmlns:a16="http://schemas.microsoft.com/office/drawing/2014/main" id="{1DDD2C8C-A6A9-4974-B07F-1BA83E1CE8E5}"/>
                </a:ext>
              </a:extLst>
            </p:cNvPr>
            <p:cNvSpPr/>
            <p:nvPr/>
          </p:nvSpPr>
          <p:spPr>
            <a:xfrm>
              <a:off x="6937951" y="4118084"/>
              <a:ext cx="457200" cy="917601"/>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pic>
          <p:nvPicPr>
            <p:cNvPr id="116" name="Content Placeholder 3">
              <a:extLst>
                <a:ext uri="{FF2B5EF4-FFF2-40B4-BE49-F238E27FC236}">
                  <a16:creationId xmlns:a16="http://schemas.microsoft.com/office/drawing/2014/main" id="{8C0E424F-65E8-4EA3-8690-7AA3FD1D53CB}"/>
                </a:ext>
              </a:extLst>
            </p:cNvPr>
            <p:cNvPicPr>
              <a:picLocks noChangeAspect="1"/>
            </p:cNvPicPr>
            <p:nvPr/>
          </p:nvPicPr>
          <p:blipFill>
            <a:blip r:embed="rId4"/>
            <a:stretch>
              <a:fillRect/>
            </a:stretch>
          </p:blipFill>
          <p:spPr>
            <a:xfrm>
              <a:off x="7956040" y="4194256"/>
              <a:ext cx="780738" cy="765256"/>
            </a:xfrm>
            <a:prstGeom prst="rect">
              <a:avLst/>
            </a:prstGeom>
          </p:spPr>
        </p:pic>
        <p:sp>
          <p:nvSpPr>
            <p:cNvPr id="117" name="Arrow: Right 116">
              <a:extLst>
                <a:ext uri="{FF2B5EF4-FFF2-40B4-BE49-F238E27FC236}">
                  <a16:creationId xmlns:a16="http://schemas.microsoft.com/office/drawing/2014/main" id="{21F10488-E243-4119-B31C-D67AA2F36837}"/>
                </a:ext>
              </a:extLst>
            </p:cNvPr>
            <p:cNvSpPr/>
            <p:nvPr/>
          </p:nvSpPr>
          <p:spPr>
            <a:xfrm>
              <a:off x="4134264" y="4460219"/>
              <a:ext cx="340535" cy="2333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sp>
          <p:nvSpPr>
            <p:cNvPr id="118" name="Arrow: Right 117">
              <a:extLst>
                <a:ext uri="{FF2B5EF4-FFF2-40B4-BE49-F238E27FC236}">
                  <a16:creationId xmlns:a16="http://schemas.microsoft.com/office/drawing/2014/main" id="{47EB0103-6F6E-44D6-921A-E5BC91BC1C60}"/>
                </a:ext>
              </a:extLst>
            </p:cNvPr>
            <p:cNvSpPr/>
            <p:nvPr/>
          </p:nvSpPr>
          <p:spPr>
            <a:xfrm>
              <a:off x="5145612" y="4460219"/>
              <a:ext cx="340535" cy="2333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sp>
          <p:nvSpPr>
            <p:cNvPr id="119" name="Arrow: Right 118">
              <a:extLst>
                <a:ext uri="{FF2B5EF4-FFF2-40B4-BE49-F238E27FC236}">
                  <a16:creationId xmlns:a16="http://schemas.microsoft.com/office/drawing/2014/main" id="{96F5D5A5-B788-44AD-89B7-A99FEDC11BE5}"/>
                </a:ext>
              </a:extLst>
            </p:cNvPr>
            <p:cNvSpPr/>
            <p:nvPr/>
          </p:nvSpPr>
          <p:spPr>
            <a:xfrm>
              <a:off x="6487266" y="4460219"/>
              <a:ext cx="340535" cy="2333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sp>
          <p:nvSpPr>
            <p:cNvPr id="120" name="Arrow: Right 119">
              <a:extLst>
                <a:ext uri="{FF2B5EF4-FFF2-40B4-BE49-F238E27FC236}">
                  <a16:creationId xmlns:a16="http://schemas.microsoft.com/office/drawing/2014/main" id="{8F61E9D1-9A32-4993-A4F7-06F5B91B1CF9}"/>
                </a:ext>
              </a:extLst>
            </p:cNvPr>
            <p:cNvSpPr/>
            <p:nvPr/>
          </p:nvSpPr>
          <p:spPr>
            <a:xfrm>
              <a:off x="7517913" y="4460219"/>
              <a:ext cx="340535" cy="2333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sp>
          <p:nvSpPr>
            <p:cNvPr id="121" name="TextBox 13">
              <a:extLst>
                <a:ext uri="{FF2B5EF4-FFF2-40B4-BE49-F238E27FC236}">
                  <a16:creationId xmlns:a16="http://schemas.microsoft.com/office/drawing/2014/main" id="{11903224-F291-4B20-9062-BE116E66EBEE}"/>
                </a:ext>
              </a:extLst>
            </p:cNvPr>
            <p:cNvSpPr txBox="1"/>
            <p:nvPr/>
          </p:nvSpPr>
          <p:spPr>
            <a:xfrm>
              <a:off x="3423234" y="4945113"/>
              <a:ext cx="394179" cy="35042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t>F1</a:t>
              </a:r>
            </a:p>
          </p:txBody>
        </p:sp>
        <p:sp>
          <p:nvSpPr>
            <p:cNvPr id="122" name="TextBox 14">
              <a:extLst>
                <a:ext uri="{FF2B5EF4-FFF2-40B4-BE49-F238E27FC236}">
                  <a16:creationId xmlns:a16="http://schemas.microsoft.com/office/drawing/2014/main" id="{069876E2-166F-48F3-A314-F42A9A739576}"/>
                </a:ext>
              </a:extLst>
            </p:cNvPr>
            <p:cNvSpPr txBox="1"/>
            <p:nvPr/>
          </p:nvSpPr>
          <p:spPr>
            <a:xfrm>
              <a:off x="5782951" y="5696208"/>
              <a:ext cx="426057" cy="35042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t>F2</a:t>
              </a:r>
            </a:p>
          </p:txBody>
        </p:sp>
        <p:sp>
          <p:nvSpPr>
            <p:cNvPr id="123" name="TextBox 15">
              <a:extLst>
                <a:ext uri="{FF2B5EF4-FFF2-40B4-BE49-F238E27FC236}">
                  <a16:creationId xmlns:a16="http://schemas.microsoft.com/office/drawing/2014/main" id="{E9005DEE-165B-45F4-946F-F52C9E15AFF3}"/>
                </a:ext>
              </a:extLst>
            </p:cNvPr>
            <p:cNvSpPr txBox="1"/>
            <p:nvPr/>
          </p:nvSpPr>
          <p:spPr>
            <a:xfrm>
              <a:off x="8142667" y="4945113"/>
              <a:ext cx="426057" cy="35042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t>F3</a:t>
              </a:r>
            </a:p>
          </p:txBody>
        </p:sp>
        <p:pic>
          <p:nvPicPr>
            <p:cNvPr id="124" name="Content Placeholder 3">
              <a:extLst>
                <a:ext uri="{FF2B5EF4-FFF2-40B4-BE49-F238E27FC236}">
                  <a16:creationId xmlns:a16="http://schemas.microsoft.com/office/drawing/2014/main" id="{387FF762-7F44-41CB-9932-ADAB31D91195}"/>
                </a:ext>
              </a:extLst>
            </p:cNvPr>
            <p:cNvPicPr>
              <a:picLocks noChangeAspect="1"/>
            </p:cNvPicPr>
            <p:nvPr/>
          </p:nvPicPr>
          <p:blipFill>
            <a:blip r:embed="rId4"/>
            <a:stretch>
              <a:fillRect/>
            </a:stretch>
          </p:blipFill>
          <p:spPr>
            <a:xfrm>
              <a:off x="5596324" y="4959512"/>
              <a:ext cx="780738" cy="765256"/>
            </a:xfrm>
            <a:prstGeom prst="rect">
              <a:avLst/>
            </a:prstGeom>
          </p:spPr>
        </p:pic>
        <p:pic>
          <p:nvPicPr>
            <p:cNvPr id="125" name="Content Placeholder 3">
              <a:extLst>
                <a:ext uri="{FF2B5EF4-FFF2-40B4-BE49-F238E27FC236}">
                  <a16:creationId xmlns:a16="http://schemas.microsoft.com/office/drawing/2014/main" id="{DB39646B-31B5-4EBB-A7DC-8F653C01F40A}"/>
                </a:ext>
              </a:extLst>
            </p:cNvPr>
            <p:cNvPicPr>
              <a:picLocks noChangeAspect="1"/>
            </p:cNvPicPr>
            <p:nvPr/>
          </p:nvPicPr>
          <p:blipFill>
            <a:blip r:embed="rId4"/>
            <a:stretch>
              <a:fillRect/>
            </a:stretch>
          </p:blipFill>
          <p:spPr>
            <a:xfrm>
              <a:off x="5596324" y="3429000"/>
              <a:ext cx="780738" cy="765256"/>
            </a:xfrm>
            <a:prstGeom prst="rect">
              <a:avLst/>
            </a:prstGeom>
          </p:spPr>
        </p:pic>
        <p:sp>
          <p:nvSpPr>
            <p:cNvPr id="126" name="Arrow: Bent 125">
              <a:extLst>
                <a:ext uri="{FF2B5EF4-FFF2-40B4-BE49-F238E27FC236}">
                  <a16:creationId xmlns:a16="http://schemas.microsoft.com/office/drawing/2014/main" id="{158248BD-6840-4C25-B376-27DF7CA6F406}"/>
                </a:ext>
              </a:extLst>
            </p:cNvPr>
            <p:cNvSpPr/>
            <p:nvPr/>
          </p:nvSpPr>
          <p:spPr>
            <a:xfrm>
              <a:off x="4754653" y="3705856"/>
              <a:ext cx="731493" cy="320992"/>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solidFill>
                  <a:schemeClr val="tx1"/>
                </a:solidFill>
              </a:endParaRPr>
            </a:p>
          </p:txBody>
        </p:sp>
        <p:sp>
          <p:nvSpPr>
            <p:cNvPr id="127" name="Arrow: Bent 126">
              <a:extLst>
                <a:ext uri="{FF2B5EF4-FFF2-40B4-BE49-F238E27FC236}">
                  <a16:creationId xmlns:a16="http://schemas.microsoft.com/office/drawing/2014/main" id="{6DE37FAB-20B5-434B-A997-EC98C8298ED9}"/>
                </a:ext>
              </a:extLst>
            </p:cNvPr>
            <p:cNvSpPr/>
            <p:nvPr/>
          </p:nvSpPr>
          <p:spPr>
            <a:xfrm flipV="1">
              <a:off x="4754653" y="5126419"/>
              <a:ext cx="731493" cy="336001"/>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solidFill>
                  <a:schemeClr val="tx1"/>
                </a:solidFill>
              </a:endParaRPr>
            </a:p>
          </p:txBody>
        </p:sp>
        <p:sp>
          <p:nvSpPr>
            <p:cNvPr id="128" name="Arrow: Bent 127">
              <a:extLst>
                <a:ext uri="{FF2B5EF4-FFF2-40B4-BE49-F238E27FC236}">
                  <a16:creationId xmlns:a16="http://schemas.microsoft.com/office/drawing/2014/main" id="{0485E0AE-EABA-4B6F-BE5B-CE1FEDF83B65}"/>
                </a:ext>
              </a:extLst>
            </p:cNvPr>
            <p:cNvSpPr/>
            <p:nvPr/>
          </p:nvSpPr>
          <p:spPr>
            <a:xfrm rot="16200000" flipV="1">
              <a:off x="6712193" y="4908517"/>
              <a:ext cx="336001" cy="743115"/>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solidFill>
                  <a:schemeClr val="tx1"/>
                </a:solidFill>
              </a:endParaRPr>
            </a:p>
          </p:txBody>
        </p:sp>
        <p:sp>
          <p:nvSpPr>
            <p:cNvPr id="129" name="Arrow: Bent 128">
              <a:extLst>
                <a:ext uri="{FF2B5EF4-FFF2-40B4-BE49-F238E27FC236}">
                  <a16:creationId xmlns:a16="http://schemas.microsoft.com/office/drawing/2014/main" id="{14916460-5D4B-4DE9-802F-7A4373438751}"/>
                </a:ext>
              </a:extLst>
            </p:cNvPr>
            <p:cNvSpPr/>
            <p:nvPr/>
          </p:nvSpPr>
          <p:spPr>
            <a:xfrm rot="16200000" flipH="1" flipV="1">
              <a:off x="6729397" y="3524818"/>
              <a:ext cx="301589" cy="743115"/>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solidFill>
                  <a:schemeClr val="tx1"/>
                </a:solidFill>
              </a:endParaRPr>
            </a:p>
          </p:txBody>
        </p:sp>
      </p:grpSp>
      <p:sp>
        <p:nvSpPr>
          <p:cNvPr id="155" name="Oval 154">
            <a:extLst>
              <a:ext uri="{FF2B5EF4-FFF2-40B4-BE49-F238E27FC236}">
                <a16:creationId xmlns:a16="http://schemas.microsoft.com/office/drawing/2014/main" id="{18A5DE85-8D64-4ACE-AE65-166306C01601}"/>
              </a:ext>
            </a:extLst>
          </p:cNvPr>
          <p:cNvSpPr/>
          <p:nvPr/>
        </p:nvSpPr>
        <p:spPr bwMode="auto">
          <a:xfrm>
            <a:off x="8260570" y="2460214"/>
            <a:ext cx="240824" cy="223248"/>
          </a:xfrm>
          <a:prstGeom prst="ellipse">
            <a:avLst/>
          </a:prstGeom>
          <a:solidFill>
            <a:schemeClr val="accent6"/>
          </a:solidFill>
          <a:ln>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3</a:t>
            </a:r>
          </a:p>
        </p:txBody>
      </p:sp>
      <p:grpSp>
        <p:nvGrpSpPr>
          <p:cNvPr id="147" name="Group 146">
            <a:extLst>
              <a:ext uri="{FF2B5EF4-FFF2-40B4-BE49-F238E27FC236}">
                <a16:creationId xmlns:a16="http://schemas.microsoft.com/office/drawing/2014/main" id="{CFE69381-DF88-4EE9-8330-D0BCBCA8183D}"/>
              </a:ext>
            </a:extLst>
          </p:cNvPr>
          <p:cNvGrpSpPr/>
          <p:nvPr/>
        </p:nvGrpSpPr>
        <p:grpSpPr>
          <a:xfrm>
            <a:off x="4703702" y="4544067"/>
            <a:ext cx="2232265" cy="1810955"/>
            <a:chOff x="4733988" y="2288475"/>
            <a:chExt cx="2232265" cy="1810955"/>
          </a:xfrm>
        </p:grpSpPr>
        <p:sp>
          <p:nvSpPr>
            <p:cNvPr id="148" name="Arrow: Circular 147">
              <a:extLst>
                <a:ext uri="{FF2B5EF4-FFF2-40B4-BE49-F238E27FC236}">
                  <a16:creationId xmlns:a16="http://schemas.microsoft.com/office/drawing/2014/main" id="{B5311E3D-27A3-4207-9DA9-24EC1DE85DCE}"/>
                </a:ext>
              </a:extLst>
            </p:cNvPr>
            <p:cNvSpPr/>
            <p:nvPr/>
          </p:nvSpPr>
          <p:spPr bwMode="auto">
            <a:xfrm rot="10327359">
              <a:off x="5135453" y="2288475"/>
              <a:ext cx="1830800" cy="1810955"/>
            </a:xfrm>
            <a:prstGeom prst="circularArrow">
              <a:avLst>
                <a:gd name="adj1" fmla="val 12500"/>
                <a:gd name="adj2" fmla="val 1142319"/>
                <a:gd name="adj3" fmla="val 20457681"/>
                <a:gd name="adj4" fmla="val 831748"/>
                <a:gd name="adj5" fmla="val 12500"/>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49" name="Content Placeholder 3">
              <a:extLst>
                <a:ext uri="{FF2B5EF4-FFF2-40B4-BE49-F238E27FC236}">
                  <a16:creationId xmlns:a16="http://schemas.microsoft.com/office/drawing/2014/main" id="{88E4FDCF-588C-49D7-9FE7-382C4CFA7A34}"/>
                </a:ext>
              </a:extLst>
            </p:cNvPr>
            <p:cNvPicPr>
              <a:picLocks noChangeAspect="1"/>
            </p:cNvPicPr>
            <p:nvPr/>
          </p:nvPicPr>
          <p:blipFill>
            <a:blip r:embed="rId4"/>
            <a:stretch>
              <a:fillRect/>
            </a:stretch>
          </p:blipFill>
          <p:spPr>
            <a:xfrm>
              <a:off x="5720661" y="2850202"/>
              <a:ext cx="716719" cy="666476"/>
            </a:xfrm>
            <a:prstGeom prst="rect">
              <a:avLst/>
            </a:prstGeom>
          </p:spPr>
        </p:pic>
        <p:sp>
          <p:nvSpPr>
            <p:cNvPr id="150" name="Arrow: Right 149">
              <a:extLst>
                <a:ext uri="{FF2B5EF4-FFF2-40B4-BE49-F238E27FC236}">
                  <a16:creationId xmlns:a16="http://schemas.microsoft.com/office/drawing/2014/main" id="{576A8630-7F2B-4010-8BAF-489A66B74159}"/>
                </a:ext>
              </a:extLst>
            </p:cNvPr>
            <p:cNvSpPr/>
            <p:nvPr/>
          </p:nvSpPr>
          <p:spPr>
            <a:xfrm>
              <a:off x="4733988" y="2685554"/>
              <a:ext cx="312612" cy="20321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sp>
          <p:nvSpPr>
            <p:cNvPr id="151" name="Arrow: Right 150">
              <a:extLst>
                <a:ext uri="{FF2B5EF4-FFF2-40B4-BE49-F238E27FC236}">
                  <a16:creationId xmlns:a16="http://schemas.microsoft.com/office/drawing/2014/main" id="{3F97A034-FD7B-4984-9844-82B515ED95C0}"/>
                </a:ext>
              </a:extLst>
            </p:cNvPr>
            <p:cNvSpPr/>
            <p:nvPr/>
          </p:nvSpPr>
          <p:spPr>
            <a:xfrm>
              <a:off x="4741810" y="3032853"/>
              <a:ext cx="312612" cy="20321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sp>
          <p:nvSpPr>
            <p:cNvPr id="152" name="Arrow: Right 151">
              <a:extLst>
                <a:ext uri="{FF2B5EF4-FFF2-40B4-BE49-F238E27FC236}">
                  <a16:creationId xmlns:a16="http://schemas.microsoft.com/office/drawing/2014/main" id="{FAF3521D-EB56-4691-ADF0-8DAF4ED09BA6}"/>
                </a:ext>
              </a:extLst>
            </p:cNvPr>
            <p:cNvSpPr/>
            <p:nvPr/>
          </p:nvSpPr>
          <p:spPr>
            <a:xfrm>
              <a:off x="4741810" y="3350061"/>
              <a:ext cx="312612" cy="20321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sp>
          <p:nvSpPr>
            <p:cNvPr id="153" name="Arrow: Right 152">
              <a:extLst>
                <a:ext uri="{FF2B5EF4-FFF2-40B4-BE49-F238E27FC236}">
                  <a16:creationId xmlns:a16="http://schemas.microsoft.com/office/drawing/2014/main" id="{DA01D396-2EF0-44A6-9CBC-9EDF6193A169}"/>
                </a:ext>
              </a:extLst>
            </p:cNvPr>
            <p:cNvSpPr/>
            <p:nvPr/>
          </p:nvSpPr>
          <p:spPr>
            <a:xfrm>
              <a:off x="4741810" y="3663094"/>
              <a:ext cx="312612" cy="20321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grpSp>
      <p:sp>
        <p:nvSpPr>
          <p:cNvPr id="156" name="Oval 155">
            <a:extLst>
              <a:ext uri="{FF2B5EF4-FFF2-40B4-BE49-F238E27FC236}">
                <a16:creationId xmlns:a16="http://schemas.microsoft.com/office/drawing/2014/main" id="{E28BF3E4-0A37-44B0-972B-8ADCAF3CF5D8}"/>
              </a:ext>
            </a:extLst>
          </p:cNvPr>
          <p:cNvSpPr/>
          <p:nvPr/>
        </p:nvSpPr>
        <p:spPr bwMode="auto">
          <a:xfrm>
            <a:off x="4605880" y="4603901"/>
            <a:ext cx="240824" cy="223248"/>
          </a:xfrm>
          <a:prstGeom prst="ellipse">
            <a:avLst/>
          </a:prstGeom>
          <a:solidFill>
            <a:schemeClr val="accent6"/>
          </a:solidFill>
          <a:ln>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4</a:t>
            </a:r>
          </a:p>
        </p:txBody>
      </p:sp>
      <p:sp>
        <p:nvSpPr>
          <p:cNvPr id="157" name="Oval 156">
            <a:extLst>
              <a:ext uri="{FF2B5EF4-FFF2-40B4-BE49-F238E27FC236}">
                <a16:creationId xmlns:a16="http://schemas.microsoft.com/office/drawing/2014/main" id="{501EEA76-7A0F-447A-A9D2-1ED517365F03}"/>
              </a:ext>
            </a:extLst>
          </p:cNvPr>
          <p:cNvSpPr/>
          <p:nvPr/>
        </p:nvSpPr>
        <p:spPr bwMode="auto">
          <a:xfrm>
            <a:off x="7943029" y="4931127"/>
            <a:ext cx="240824" cy="223248"/>
          </a:xfrm>
          <a:prstGeom prst="ellipse">
            <a:avLst/>
          </a:prstGeom>
          <a:solidFill>
            <a:schemeClr val="accent6"/>
          </a:solidFill>
          <a:ln>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5</a:t>
            </a:r>
          </a:p>
        </p:txBody>
      </p:sp>
    </p:spTree>
    <p:extLst>
      <p:ext uri="{BB962C8B-B14F-4D97-AF65-F5344CB8AC3E}">
        <p14:creationId xmlns:p14="http://schemas.microsoft.com/office/powerpoint/2010/main" val="280048103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2"/>
                                        </p:tgtEl>
                                        <p:attrNameLst>
                                          <p:attrName>style.visibility</p:attrName>
                                        </p:attrNameLst>
                                      </p:cBhvr>
                                      <p:to>
                                        <p:strVal val="visible"/>
                                      </p:to>
                                    </p:set>
                                    <p:animEffect transition="in" filter="fade">
                                      <p:cBhvr>
                                        <p:cTn id="7" dur="500"/>
                                        <p:tgtEl>
                                          <p:spTgt spid="9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30"/>
                                        </p:tgtEl>
                                        <p:attrNameLst>
                                          <p:attrName>style.visibility</p:attrName>
                                        </p:attrNameLst>
                                      </p:cBhvr>
                                      <p:to>
                                        <p:strVal val="visible"/>
                                      </p:to>
                                    </p:set>
                                    <p:animEffect transition="in" filter="fade">
                                      <p:cBhvr>
                                        <p:cTn id="15" dur="500"/>
                                        <p:tgtEl>
                                          <p:spTgt spid="13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54"/>
                                        </p:tgtEl>
                                        <p:attrNameLst>
                                          <p:attrName>style.visibility</p:attrName>
                                        </p:attrNameLst>
                                      </p:cBhvr>
                                      <p:to>
                                        <p:strVal val="visible"/>
                                      </p:to>
                                    </p:set>
                                    <p:animEffect transition="in" filter="fade">
                                      <p:cBhvr>
                                        <p:cTn id="18" dur="500"/>
                                        <p:tgtEl>
                                          <p:spTgt spid="15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11"/>
                                        </p:tgtEl>
                                        <p:attrNameLst>
                                          <p:attrName>style.visibility</p:attrName>
                                        </p:attrNameLst>
                                      </p:cBhvr>
                                      <p:to>
                                        <p:strVal val="visible"/>
                                      </p:to>
                                    </p:set>
                                    <p:animEffect transition="in" filter="fade">
                                      <p:cBhvr>
                                        <p:cTn id="23" dur="500"/>
                                        <p:tgtEl>
                                          <p:spTgt spid="111"/>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55"/>
                                        </p:tgtEl>
                                        <p:attrNameLst>
                                          <p:attrName>style.visibility</p:attrName>
                                        </p:attrNameLst>
                                      </p:cBhvr>
                                      <p:to>
                                        <p:strVal val="visible"/>
                                      </p:to>
                                    </p:set>
                                    <p:animEffect transition="in" filter="fade">
                                      <p:cBhvr>
                                        <p:cTn id="26" dur="500"/>
                                        <p:tgtEl>
                                          <p:spTgt spid="155"/>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47"/>
                                        </p:tgtEl>
                                        <p:attrNameLst>
                                          <p:attrName>style.visibility</p:attrName>
                                        </p:attrNameLst>
                                      </p:cBhvr>
                                      <p:to>
                                        <p:strVal val="visible"/>
                                      </p:to>
                                    </p:set>
                                    <p:animEffect transition="in" filter="fade">
                                      <p:cBhvr>
                                        <p:cTn id="31" dur="500"/>
                                        <p:tgtEl>
                                          <p:spTgt spid="14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56"/>
                                        </p:tgtEl>
                                        <p:attrNameLst>
                                          <p:attrName>style.visibility</p:attrName>
                                        </p:attrNameLst>
                                      </p:cBhvr>
                                      <p:to>
                                        <p:strVal val="visible"/>
                                      </p:to>
                                    </p:set>
                                    <p:animEffect transition="in" filter="fade">
                                      <p:cBhvr>
                                        <p:cTn id="34" dur="500"/>
                                        <p:tgtEl>
                                          <p:spTgt spid="156"/>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46"/>
                                        </p:tgtEl>
                                        <p:attrNameLst>
                                          <p:attrName>style.visibility</p:attrName>
                                        </p:attrNameLst>
                                      </p:cBhvr>
                                      <p:to>
                                        <p:strVal val="visible"/>
                                      </p:to>
                                    </p:set>
                                    <p:animEffect transition="in" filter="fade">
                                      <p:cBhvr>
                                        <p:cTn id="39" dur="500"/>
                                        <p:tgtEl>
                                          <p:spTgt spid="146"/>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57"/>
                                        </p:tgtEl>
                                        <p:attrNameLst>
                                          <p:attrName>style.visibility</p:attrName>
                                        </p:attrNameLst>
                                      </p:cBhvr>
                                      <p:to>
                                        <p:strVal val="visible"/>
                                      </p:to>
                                    </p:set>
                                    <p:animEffect transition="in" filter="fade">
                                      <p:cBhvr>
                                        <p:cTn id="42" dur="500"/>
                                        <p:tgtEl>
                                          <p:spTgt spid="1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54" grpId="0" animBg="1"/>
      <p:bldP spid="155" grpId="0" animBg="1"/>
      <p:bldP spid="156" grpId="0" animBg="1"/>
      <p:bldP spid="157"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lstStyle/>
          <a:p>
            <a:r>
              <a:rPr lang="en-US"/>
              <a:t>What’s new in Azure Functions</a:t>
            </a:r>
          </a:p>
        </p:txBody>
      </p:sp>
      <p:sp>
        <p:nvSpPr>
          <p:cNvPr id="78" name="Rectangle 77"/>
          <p:cNvSpPr/>
          <p:nvPr/>
        </p:nvSpPr>
        <p:spPr bwMode="auto">
          <a:xfrm>
            <a:off x="10182960" y="5240858"/>
            <a:ext cx="1320536" cy="1115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366" rIns="0" bIns="143366" numCol="1" spcCol="0" rtlCol="0" fromWordArt="0" anchor="t" anchorCtr="0" forceAA="0" compatLnSpc="1">
            <a:prstTxWarp prst="textNoShape">
              <a:avLst/>
            </a:prstTxWarp>
            <a:noAutofit/>
          </a:bodyPr>
          <a:lstStyle/>
          <a:p>
            <a:pPr marL="0" marR="0" lvl="0" indent="0" algn="ctr" defTabSz="913587" rtl="0" eaLnBrk="1" fontAlgn="base" latinLnBrk="0" hangingPunct="1">
              <a:lnSpc>
                <a:spcPct val="90000"/>
              </a:lnSpc>
              <a:spcBef>
                <a:spcPct val="0"/>
              </a:spcBef>
              <a:spcAft>
                <a:spcPct val="0"/>
              </a:spcAft>
              <a:buClrTx/>
              <a:buSzTx/>
              <a:buFontTx/>
              <a:buNone/>
              <a:tabLst/>
              <a:defRPr/>
            </a:pPr>
            <a:r>
              <a:rPr kumimoji="0" lang="en-US" sz="137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Analytics</a:t>
            </a:r>
          </a:p>
        </p:txBody>
      </p:sp>
      <p:sp>
        <p:nvSpPr>
          <p:cNvPr id="73" name="Rectangle 72"/>
          <p:cNvSpPr/>
          <p:nvPr/>
        </p:nvSpPr>
        <p:spPr bwMode="auto">
          <a:xfrm>
            <a:off x="10182240" y="1804563"/>
            <a:ext cx="1320536" cy="1115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366" rIns="0" bIns="143366" numCol="1" spcCol="0" rtlCol="0" fromWordArt="0" anchor="t" anchorCtr="0" forceAA="0" compatLnSpc="1">
            <a:prstTxWarp prst="textNoShape">
              <a:avLst/>
            </a:prstTxWarp>
            <a:noAutofit/>
          </a:bodyPr>
          <a:lstStyle/>
          <a:p>
            <a:pPr marL="0" marR="0" lvl="0" indent="0" algn="ctr" defTabSz="913587" rtl="0" eaLnBrk="1" fontAlgn="base" latinLnBrk="0" hangingPunct="1">
              <a:lnSpc>
                <a:spcPct val="90000"/>
              </a:lnSpc>
              <a:spcBef>
                <a:spcPct val="0"/>
              </a:spcBef>
              <a:spcAft>
                <a:spcPct val="0"/>
              </a:spcAft>
              <a:buClrTx/>
              <a:buSzTx/>
              <a:buFontTx/>
              <a:buNone/>
              <a:tabLst/>
              <a:defRPr/>
            </a:pPr>
            <a:r>
              <a:rPr kumimoji="0" lang="en-US" sz="137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Database</a:t>
            </a:r>
          </a:p>
        </p:txBody>
      </p:sp>
      <p:sp>
        <p:nvSpPr>
          <p:cNvPr id="96" name="Rectangle 95"/>
          <p:cNvSpPr/>
          <p:nvPr/>
        </p:nvSpPr>
        <p:spPr bwMode="auto">
          <a:xfrm>
            <a:off x="10182960" y="3522711"/>
            <a:ext cx="1320536" cy="1115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366" rIns="0" bIns="143366" numCol="1" spcCol="0" rtlCol="0" fromWordArt="0" anchor="t" anchorCtr="0" forceAA="0" compatLnSpc="1">
            <a:prstTxWarp prst="textNoShape">
              <a:avLst/>
            </a:prstTxWarp>
            <a:noAutofit/>
          </a:bodyPr>
          <a:lstStyle/>
          <a:p>
            <a:pPr marL="0" marR="0" lvl="0" indent="0" algn="ctr" defTabSz="913587" rtl="0" eaLnBrk="1" fontAlgn="base" latinLnBrk="0" hangingPunct="1">
              <a:lnSpc>
                <a:spcPct val="90000"/>
              </a:lnSpc>
              <a:spcBef>
                <a:spcPct val="0"/>
              </a:spcBef>
              <a:spcAft>
                <a:spcPct val="0"/>
              </a:spcAft>
              <a:buClrTx/>
              <a:buSzTx/>
              <a:buFontTx/>
              <a:buNone/>
              <a:tabLst/>
              <a:defRPr/>
            </a:pPr>
            <a:r>
              <a:rPr kumimoji="0" lang="en-US" sz="137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Security</a:t>
            </a:r>
          </a:p>
        </p:txBody>
      </p:sp>
      <p:pic>
        <p:nvPicPr>
          <p:cNvPr id="26" name="Picture 2" descr="Image result for azure cosmos db icon">
            <a:hlinkClick r:id="rId3"/>
            <a:extLst>
              <a:ext uri="{FF2B5EF4-FFF2-40B4-BE49-F238E27FC236}">
                <a16:creationId xmlns:a16="http://schemas.microsoft.com/office/drawing/2014/main" id="{B4E57D9A-AA17-47D4-935A-F80D2339844A}"/>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rightnessContrast bright="100000" contrast="100000"/>
                    </a14:imgEffect>
                  </a14:imgLayer>
                </a14:imgProps>
              </a:ext>
              <a:ext uri="{28A0092B-C50C-407E-A947-70E740481C1C}">
                <a14:useLocalDpi xmlns:a14="http://schemas.microsoft.com/office/drawing/2010/main" val="0"/>
              </a:ext>
            </a:extLst>
          </a:blip>
          <a:srcRect/>
          <a:stretch>
            <a:fillRect/>
          </a:stretch>
        </p:blipFill>
        <p:spPr bwMode="auto">
          <a:xfrm>
            <a:off x="10416807" y="2358687"/>
            <a:ext cx="797589" cy="41873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azure stream analytics icon">
            <a:hlinkClick r:id="rId6"/>
            <a:extLst>
              <a:ext uri="{FF2B5EF4-FFF2-40B4-BE49-F238E27FC236}">
                <a16:creationId xmlns:a16="http://schemas.microsoft.com/office/drawing/2014/main" id="{FF9A9356-9504-45FE-853D-229892799C74}"/>
              </a:ext>
            </a:extLst>
          </p:cNvPr>
          <p:cNvPicPr>
            <a:picLocks noChangeAspect="1" noChangeArrowheads="1"/>
          </p:cNvPicPr>
          <p:nvPr/>
        </p:nvPicPr>
        <p:blipFill rotWithShape="1">
          <a:blip r:embed="rId7">
            <a:biLevel thresh="25000"/>
            <a:extLst>
              <a:ext uri="{28A0092B-C50C-407E-A947-70E740481C1C}">
                <a14:useLocalDpi xmlns:a14="http://schemas.microsoft.com/office/drawing/2010/main" val="0"/>
              </a:ext>
            </a:extLst>
          </a:blip>
          <a:srcRect t="7228" b="7991"/>
          <a:stretch/>
        </p:blipFill>
        <p:spPr bwMode="auto">
          <a:xfrm>
            <a:off x="10574768" y="5771602"/>
            <a:ext cx="536919" cy="455214"/>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Image result for azure active directory icon">
            <a:hlinkClick r:id="rId8"/>
            <a:extLst>
              <a:ext uri="{FF2B5EF4-FFF2-40B4-BE49-F238E27FC236}">
                <a16:creationId xmlns:a16="http://schemas.microsoft.com/office/drawing/2014/main" id="{AD844650-CF5F-47A0-93CA-0DACD0DD31F6}"/>
              </a:ext>
            </a:extLst>
          </p:cNvPr>
          <p:cNvPicPr>
            <a:picLocks noChangeAspect="1" noChangeArrowheads="1"/>
          </p:cNvPicPr>
          <p:nvPr/>
        </p:nvPicPr>
        <p:blipFill>
          <a:blip r:embed="rId9">
            <a:biLevel thresh="50000"/>
            <a:extLst>
              <a:ext uri="{28A0092B-C50C-407E-A947-70E740481C1C}">
                <a14:useLocalDpi xmlns:a14="http://schemas.microsoft.com/office/drawing/2010/main" val="0"/>
              </a:ext>
            </a:extLst>
          </a:blip>
          <a:srcRect/>
          <a:stretch>
            <a:fillRect/>
          </a:stretch>
        </p:blipFill>
        <p:spPr bwMode="auto">
          <a:xfrm>
            <a:off x="10621030" y="4064276"/>
            <a:ext cx="444394" cy="444394"/>
          </a:xfrm>
          <a:prstGeom prst="rect">
            <a:avLst/>
          </a:prstGeom>
          <a:noFill/>
          <a:extLst>
            <a:ext uri="{909E8E84-426E-40DD-AFC4-6F175D3DCCD1}">
              <a14:hiddenFill xmlns:a14="http://schemas.microsoft.com/office/drawing/2010/main">
                <a:solidFill>
                  <a:srgbClr val="FFFFFF"/>
                </a:solidFill>
              </a14:hiddenFill>
            </a:ext>
          </a:extLst>
        </p:spPr>
      </p:pic>
      <p:sp>
        <p:nvSpPr>
          <p:cNvPr id="106" name="Rectangle 105"/>
          <p:cNvSpPr/>
          <p:nvPr/>
        </p:nvSpPr>
        <p:spPr bwMode="auto">
          <a:xfrm>
            <a:off x="394119" y="2227128"/>
            <a:ext cx="2321081" cy="74392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554" tIns="143366" rIns="179208" bIns="143366" numCol="1" spcCol="0" rtlCol="0" fromWordArt="0" anchor="ctr" anchorCtr="0" forceAA="0" compatLnSpc="1">
            <a:prstTxWarp prst="textNoShape">
              <a:avLst/>
            </a:prstTxWarp>
            <a:noAutofit/>
          </a:bodyPr>
          <a:lstStyle/>
          <a:p>
            <a:pPr marL="0" marR="0" lvl="0" indent="0" algn="l" defTabSz="913587" rtl="0" eaLnBrk="1" fontAlgn="base" latinLnBrk="0" hangingPunct="1">
              <a:lnSpc>
                <a:spcPct val="90000"/>
              </a:lnSpc>
              <a:spcBef>
                <a:spcPct val="0"/>
              </a:spcBef>
              <a:spcAft>
                <a:spcPct val="0"/>
              </a:spcAft>
              <a:buClrTx/>
              <a:buSzTx/>
              <a:buFontTx/>
              <a:buNone/>
              <a:tabLst/>
              <a:defRPr/>
            </a:pPr>
            <a:r>
              <a:rPr kumimoji="0" lang="en-US" sz="156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Local Development</a:t>
            </a:r>
          </a:p>
        </p:txBody>
      </p:sp>
      <p:sp>
        <p:nvSpPr>
          <p:cNvPr id="104" name="Rectangle 103"/>
          <p:cNvSpPr/>
          <p:nvPr/>
        </p:nvSpPr>
        <p:spPr bwMode="auto">
          <a:xfrm>
            <a:off x="394119" y="4894521"/>
            <a:ext cx="2321081" cy="74392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554" tIns="143366" rIns="179208" bIns="143366" numCol="1" spcCol="0" rtlCol="0" fromWordArt="0" anchor="ctr" anchorCtr="0" forceAA="0" compatLnSpc="1">
            <a:prstTxWarp prst="textNoShape">
              <a:avLst/>
            </a:prstTxWarp>
            <a:noAutofit/>
          </a:bodyPr>
          <a:lstStyle/>
          <a:p>
            <a:pPr marL="0" marR="0" lvl="0" indent="0" algn="l" defTabSz="913587" rtl="0" eaLnBrk="1" fontAlgn="base" latinLnBrk="0" hangingPunct="1">
              <a:lnSpc>
                <a:spcPct val="90000"/>
              </a:lnSpc>
              <a:spcBef>
                <a:spcPct val="0"/>
              </a:spcBef>
              <a:spcAft>
                <a:spcPct val="0"/>
              </a:spcAft>
              <a:buClrTx/>
              <a:buSzTx/>
              <a:buFontTx/>
              <a:buNone/>
              <a:tabLst/>
              <a:defRPr/>
            </a:pPr>
            <a:r>
              <a:rPr kumimoji="0" lang="en-US" sz="156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Monitoring</a:t>
            </a:r>
          </a:p>
        </p:txBody>
      </p:sp>
      <p:sp>
        <p:nvSpPr>
          <p:cNvPr id="67" name="Freeform 33"/>
          <p:cNvSpPr>
            <a:spLocks noEditPoints="1"/>
          </p:cNvSpPr>
          <p:nvPr/>
        </p:nvSpPr>
        <p:spPr bwMode="auto">
          <a:xfrm>
            <a:off x="617374" y="2442914"/>
            <a:ext cx="360666" cy="325243"/>
          </a:xfrm>
          <a:custGeom>
            <a:avLst/>
            <a:gdLst>
              <a:gd name="T0" fmla="*/ 110 w 236"/>
              <a:gd name="T1" fmla="*/ 0 h 204"/>
              <a:gd name="T2" fmla="*/ 110 w 236"/>
              <a:gd name="T3" fmla="*/ 51 h 204"/>
              <a:gd name="T4" fmla="*/ 0 w 236"/>
              <a:gd name="T5" fmla="*/ 51 h 204"/>
              <a:gd name="T6" fmla="*/ 0 w 236"/>
              <a:gd name="T7" fmla="*/ 60 h 204"/>
              <a:gd name="T8" fmla="*/ 0 w 236"/>
              <a:gd name="T9" fmla="*/ 170 h 204"/>
              <a:gd name="T10" fmla="*/ 84 w 236"/>
              <a:gd name="T11" fmla="*/ 170 h 204"/>
              <a:gd name="T12" fmla="*/ 84 w 236"/>
              <a:gd name="T13" fmla="*/ 187 h 204"/>
              <a:gd name="T14" fmla="*/ 51 w 236"/>
              <a:gd name="T15" fmla="*/ 187 h 204"/>
              <a:gd name="T16" fmla="*/ 51 w 236"/>
              <a:gd name="T17" fmla="*/ 204 h 204"/>
              <a:gd name="T18" fmla="*/ 236 w 236"/>
              <a:gd name="T19" fmla="*/ 204 h 204"/>
              <a:gd name="T20" fmla="*/ 236 w 236"/>
              <a:gd name="T21" fmla="*/ 0 h 204"/>
              <a:gd name="T22" fmla="*/ 110 w 236"/>
              <a:gd name="T23" fmla="*/ 0 h 204"/>
              <a:gd name="T24" fmla="*/ 126 w 236"/>
              <a:gd name="T25" fmla="*/ 17 h 204"/>
              <a:gd name="T26" fmla="*/ 219 w 236"/>
              <a:gd name="T27" fmla="*/ 17 h 204"/>
              <a:gd name="T28" fmla="*/ 219 w 236"/>
              <a:gd name="T29" fmla="*/ 68 h 204"/>
              <a:gd name="T30" fmla="*/ 177 w 236"/>
              <a:gd name="T31" fmla="*/ 68 h 204"/>
              <a:gd name="T32" fmla="*/ 177 w 236"/>
              <a:gd name="T33" fmla="*/ 51 h 204"/>
              <a:gd name="T34" fmla="*/ 126 w 236"/>
              <a:gd name="T35" fmla="*/ 51 h 204"/>
              <a:gd name="T36" fmla="*/ 126 w 236"/>
              <a:gd name="T37" fmla="*/ 17 h 204"/>
              <a:gd name="T38" fmla="*/ 177 w 236"/>
              <a:gd name="T39" fmla="*/ 85 h 204"/>
              <a:gd name="T40" fmla="*/ 219 w 236"/>
              <a:gd name="T41" fmla="*/ 85 h 204"/>
              <a:gd name="T42" fmla="*/ 219 w 236"/>
              <a:gd name="T43" fmla="*/ 119 h 204"/>
              <a:gd name="T44" fmla="*/ 177 w 236"/>
              <a:gd name="T45" fmla="*/ 119 h 204"/>
              <a:gd name="T46" fmla="*/ 177 w 236"/>
              <a:gd name="T47" fmla="*/ 85 h 204"/>
              <a:gd name="T48" fmla="*/ 17 w 236"/>
              <a:gd name="T49" fmla="*/ 68 h 204"/>
              <a:gd name="T50" fmla="*/ 160 w 236"/>
              <a:gd name="T51" fmla="*/ 68 h 204"/>
              <a:gd name="T52" fmla="*/ 160 w 236"/>
              <a:gd name="T53" fmla="*/ 153 h 204"/>
              <a:gd name="T54" fmla="*/ 17 w 236"/>
              <a:gd name="T55" fmla="*/ 153 h 204"/>
              <a:gd name="T56" fmla="*/ 17 w 236"/>
              <a:gd name="T57" fmla="*/ 68 h 204"/>
              <a:gd name="T58" fmla="*/ 101 w 236"/>
              <a:gd name="T59" fmla="*/ 187 h 204"/>
              <a:gd name="T60" fmla="*/ 101 w 236"/>
              <a:gd name="T61" fmla="*/ 170 h 204"/>
              <a:gd name="T62" fmla="*/ 177 w 236"/>
              <a:gd name="T63" fmla="*/ 170 h 204"/>
              <a:gd name="T64" fmla="*/ 177 w 236"/>
              <a:gd name="T65" fmla="*/ 136 h 204"/>
              <a:gd name="T66" fmla="*/ 219 w 236"/>
              <a:gd name="T67" fmla="*/ 136 h 204"/>
              <a:gd name="T68" fmla="*/ 219 w 236"/>
              <a:gd name="T69" fmla="*/ 187 h 204"/>
              <a:gd name="T70" fmla="*/ 101 w 236"/>
              <a:gd name="T71" fmla="*/ 187 h 204"/>
              <a:gd name="T72" fmla="*/ 202 w 236"/>
              <a:gd name="T73" fmla="*/ 51 h 204"/>
              <a:gd name="T74" fmla="*/ 185 w 236"/>
              <a:gd name="T75" fmla="*/ 51 h 204"/>
              <a:gd name="T76" fmla="*/ 185 w 236"/>
              <a:gd name="T77" fmla="*/ 34 h 204"/>
              <a:gd name="T78" fmla="*/ 202 w 236"/>
              <a:gd name="T79" fmla="*/ 34 h 204"/>
              <a:gd name="T80" fmla="*/ 202 w 236"/>
              <a:gd name="T81" fmla="*/ 51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36" h="204">
                <a:moveTo>
                  <a:pt x="110" y="0"/>
                </a:moveTo>
                <a:lnTo>
                  <a:pt x="110" y="51"/>
                </a:lnTo>
                <a:lnTo>
                  <a:pt x="0" y="51"/>
                </a:lnTo>
                <a:lnTo>
                  <a:pt x="0" y="60"/>
                </a:lnTo>
                <a:lnTo>
                  <a:pt x="0" y="170"/>
                </a:lnTo>
                <a:lnTo>
                  <a:pt x="84" y="170"/>
                </a:lnTo>
                <a:lnTo>
                  <a:pt x="84" y="187"/>
                </a:lnTo>
                <a:lnTo>
                  <a:pt x="51" y="187"/>
                </a:lnTo>
                <a:lnTo>
                  <a:pt x="51" y="204"/>
                </a:lnTo>
                <a:lnTo>
                  <a:pt x="236" y="204"/>
                </a:lnTo>
                <a:lnTo>
                  <a:pt x="236" y="0"/>
                </a:lnTo>
                <a:lnTo>
                  <a:pt x="110" y="0"/>
                </a:lnTo>
                <a:close/>
                <a:moveTo>
                  <a:pt x="126" y="17"/>
                </a:moveTo>
                <a:lnTo>
                  <a:pt x="219" y="17"/>
                </a:lnTo>
                <a:lnTo>
                  <a:pt x="219" y="68"/>
                </a:lnTo>
                <a:lnTo>
                  <a:pt x="177" y="68"/>
                </a:lnTo>
                <a:lnTo>
                  <a:pt x="177" y="51"/>
                </a:lnTo>
                <a:lnTo>
                  <a:pt x="126" y="51"/>
                </a:lnTo>
                <a:lnTo>
                  <a:pt x="126" y="17"/>
                </a:lnTo>
                <a:close/>
                <a:moveTo>
                  <a:pt x="177" y="85"/>
                </a:moveTo>
                <a:lnTo>
                  <a:pt x="219" y="85"/>
                </a:lnTo>
                <a:lnTo>
                  <a:pt x="219" y="119"/>
                </a:lnTo>
                <a:lnTo>
                  <a:pt x="177" y="119"/>
                </a:lnTo>
                <a:lnTo>
                  <a:pt x="177" y="85"/>
                </a:lnTo>
                <a:close/>
                <a:moveTo>
                  <a:pt x="17" y="68"/>
                </a:moveTo>
                <a:lnTo>
                  <a:pt x="160" y="68"/>
                </a:lnTo>
                <a:lnTo>
                  <a:pt x="160" y="153"/>
                </a:lnTo>
                <a:lnTo>
                  <a:pt x="17" y="153"/>
                </a:lnTo>
                <a:lnTo>
                  <a:pt x="17" y="68"/>
                </a:lnTo>
                <a:close/>
                <a:moveTo>
                  <a:pt x="101" y="187"/>
                </a:moveTo>
                <a:lnTo>
                  <a:pt x="101" y="170"/>
                </a:lnTo>
                <a:lnTo>
                  <a:pt x="177" y="170"/>
                </a:lnTo>
                <a:lnTo>
                  <a:pt x="177" y="136"/>
                </a:lnTo>
                <a:lnTo>
                  <a:pt x="219" y="136"/>
                </a:lnTo>
                <a:lnTo>
                  <a:pt x="219" y="187"/>
                </a:lnTo>
                <a:lnTo>
                  <a:pt x="101" y="187"/>
                </a:lnTo>
                <a:close/>
                <a:moveTo>
                  <a:pt x="202" y="51"/>
                </a:moveTo>
                <a:lnTo>
                  <a:pt x="185" y="51"/>
                </a:lnTo>
                <a:lnTo>
                  <a:pt x="185" y="34"/>
                </a:lnTo>
                <a:lnTo>
                  <a:pt x="202" y="34"/>
                </a:lnTo>
                <a:lnTo>
                  <a:pt x="202" y="51"/>
                </a:lnTo>
                <a:close/>
              </a:path>
            </a:pathLst>
          </a:custGeom>
          <a:solidFill>
            <a:schemeClr val="bg1"/>
          </a:solidFill>
          <a:ln>
            <a:noFill/>
          </a:ln>
        </p:spPr>
        <p:txBody>
          <a:bodyPr vert="horz" wrap="square" lIns="89604" tIns="44802" rIns="89604" bIns="44802" numCol="1" anchor="t" anchorCtr="0" compatLnSpc="1">
            <a:prstTxWarp prst="textNoShape">
              <a:avLst/>
            </a:prstTxWarp>
          </a:bodyPr>
          <a:lstStyle/>
          <a:p>
            <a:pPr marL="0" marR="0" lvl="0" indent="0" algn="l" defTabSz="91379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17" name="Freeform 41"/>
          <p:cNvSpPr>
            <a:spLocks noEditPoints="1"/>
          </p:cNvSpPr>
          <p:nvPr/>
        </p:nvSpPr>
        <p:spPr bwMode="auto">
          <a:xfrm>
            <a:off x="595314" y="5051904"/>
            <a:ext cx="404785" cy="432694"/>
          </a:xfrm>
          <a:custGeom>
            <a:avLst/>
            <a:gdLst>
              <a:gd name="T0" fmla="*/ 56 w 104"/>
              <a:gd name="T1" fmla="*/ 104 h 104"/>
              <a:gd name="T2" fmla="*/ 56 w 104"/>
              <a:gd name="T3" fmla="*/ 88 h 104"/>
              <a:gd name="T4" fmla="*/ 88 w 104"/>
              <a:gd name="T5" fmla="*/ 56 h 104"/>
              <a:gd name="T6" fmla="*/ 104 w 104"/>
              <a:gd name="T7" fmla="*/ 56 h 104"/>
              <a:gd name="T8" fmla="*/ 104 w 104"/>
              <a:gd name="T9" fmla="*/ 48 h 104"/>
              <a:gd name="T10" fmla="*/ 88 w 104"/>
              <a:gd name="T11" fmla="*/ 48 h 104"/>
              <a:gd name="T12" fmla="*/ 56 w 104"/>
              <a:gd name="T13" fmla="*/ 16 h 104"/>
              <a:gd name="T14" fmla="*/ 56 w 104"/>
              <a:gd name="T15" fmla="*/ 0 h 104"/>
              <a:gd name="T16" fmla="*/ 48 w 104"/>
              <a:gd name="T17" fmla="*/ 0 h 104"/>
              <a:gd name="T18" fmla="*/ 48 w 104"/>
              <a:gd name="T19" fmla="*/ 16 h 104"/>
              <a:gd name="T20" fmla="*/ 16 w 104"/>
              <a:gd name="T21" fmla="*/ 48 h 104"/>
              <a:gd name="T22" fmla="*/ 0 w 104"/>
              <a:gd name="T23" fmla="*/ 48 h 104"/>
              <a:gd name="T24" fmla="*/ 0 w 104"/>
              <a:gd name="T25" fmla="*/ 56 h 104"/>
              <a:gd name="T26" fmla="*/ 16 w 104"/>
              <a:gd name="T27" fmla="*/ 56 h 104"/>
              <a:gd name="T28" fmla="*/ 48 w 104"/>
              <a:gd name="T29" fmla="*/ 88 h 104"/>
              <a:gd name="T30" fmla="*/ 48 w 104"/>
              <a:gd name="T31" fmla="*/ 104 h 104"/>
              <a:gd name="T32" fmla="*/ 56 w 104"/>
              <a:gd name="T33" fmla="*/ 104 h 104"/>
              <a:gd name="T34" fmla="*/ 24 w 104"/>
              <a:gd name="T35" fmla="*/ 52 h 104"/>
              <a:gd name="T36" fmla="*/ 52 w 104"/>
              <a:gd name="T37" fmla="*/ 24 h 104"/>
              <a:gd name="T38" fmla="*/ 80 w 104"/>
              <a:gd name="T39" fmla="*/ 52 h 104"/>
              <a:gd name="T40" fmla="*/ 52 w 104"/>
              <a:gd name="T41" fmla="*/ 80 h 104"/>
              <a:gd name="T42" fmla="*/ 24 w 104"/>
              <a:gd name="T43" fmla="*/ 52 h 104"/>
              <a:gd name="T44" fmla="*/ 68 w 104"/>
              <a:gd name="T45" fmla="*/ 52 h 104"/>
              <a:gd name="T46" fmla="*/ 52 w 104"/>
              <a:gd name="T47" fmla="*/ 36 h 104"/>
              <a:gd name="T48" fmla="*/ 36 w 104"/>
              <a:gd name="T49" fmla="*/ 52 h 104"/>
              <a:gd name="T50" fmla="*/ 52 w 104"/>
              <a:gd name="T51" fmla="*/ 68 h 104"/>
              <a:gd name="T52" fmla="*/ 68 w 104"/>
              <a:gd name="T53" fmla="*/ 52 h 104"/>
              <a:gd name="T54" fmla="*/ 44 w 104"/>
              <a:gd name="T55" fmla="*/ 52 h 104"/>
              <a:gd name="T56" fmla="*/ 52 w 104"/>
              <a:gd name="T57" fmla="*/ 44 h 104"/>
              <a:gd name="T58" fmla="*/ 60 w 104"/>
              <a:gd name="T59" fmla="*/ 52 h 104"/>
              <a:gd name="T60" fmla="*/ 52 w 104"/>
              <a:gd name="T61" fmla="*/ 60 h 104"/>
              <a:gd name="T62" fmla="*/ 44 w 104"/>
              <a:gd name="T63" fmla="*/ 5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4" h="104">
                <a:moveTo>
                  <a:pt x="56" y="104"/>
                </a:moveTo>
                <a:cubicBezTo>
                  <a:pt x="56" y="88"/>
                  <a:pt x="56" y="88"/>
                  <a:pt x="56" y="88"/>
                </a:cubicBezTo>
                <a:cubicBezTo>
                  <a:pt x="73" y="86"/>
                  <a:pt x="86" y="73"/>
                  <a:pt x="88" y="56"/>
                </a:cubicBezTo>
                <a:cubicBezTo>
                  <a:pt x="104" y="56"/>
                  <a:pt x="104" y="56"/>
                  <a:pt x="104" y="56"/>
                </a:cubicBezTo>
                <a:cubicBezTo>
                  <a:pt x="104" y="48"/>
                  <a:pt x="104" y="48"/>
                  <a:pt x="104" y="48"/>
                </a:cubicBezTo>
                <a:cubicBezTo>
                  <a:pt x="88" y="48"/>
                  <a:pt x="88" y="48"/>
                  <a:pt x="88" y="48"/>
                </a:cubicBezTo>
                <a:cubicBezTo>
                  <a:pt x="86" y="31"/>
                  <a:pt x="73" y="18"/>
                  <a:pt x="56" y="16"/>
                </a:cubicBezTo>
                <a:cubicBezTo>
                  <a:pt x="56" y="0"/>
                  <a:pt x="56" y="0"/>
                  <a:pt x="56" y="0"/>
                </a:cubicBezTo>
                <a:cubicBezTo>
                  <a:pt x="48" y="0"/>
                  <a:pt x="48" y="0"/>
                  <a:pt x="48" y="0"/>
                </a:cubicBezTo>
                <a:cubicBezTo>
                  <a:pt x="48" y="16"/>
                  <a:pt x="48" y="16"/>
                  <a:pt x="48" y="16"/>
                </a:cubicBezTo>
                <a:cubicBezTo>
                  <a:pt x="31" y="18"/>
                  <a:pt x="18" y="31"/>
                  <a:pt x="16" y="48"/>
                </a:cubicBezTo>
                <a:cubicBezTo>
                  <a:pt x="0" y="48"/>
                  <a:pt x="0" y="48"/>
                  <a:pt x="0" y="48"/>
                </a:cubicBezTo>
                <a:cubicBezTo>
                  <a:pt x="0" y="56"/>
                  <a:pt x="0" y="56"/>
                  <a:pt x="0" y="56"/>
                </a:cubicBezTo>
                <a:cubicBezTo>
                  <a:pt x="16" y="56"/>
                  <a:pt x="16" y="56"/>
                  <a:pt x="16" y="56"/>
                </a:cubicBezTo>
                <a:cubicBezTo>
                  <a:pt x="18" y="73"/>
                  <a:pt x="31" y="86"/>
                  <a:pt x="48" y="88"/>
                </a:cubicBezTo>
                <a:cubicBezTo>
                  <a:pt x="48" y="104"/>
                  <a:pt x="48" y="104"/>
                  <a:pt x="48" y="104"/>
                </a:cubicBezTo>
                <a:lnTo>
                  <a:pt x="56" y="104"/>
                </a:lnTo>
                <a:close/>
                <a:moveTo>
                  <a:pt x="24" y="52"/>
                </a:moveTo>
                <a:cubicBezTo>
                  <a:pt x="24" y="37"/>
                  <a:pt x="37" y="24"/>
                  <a:pt x="52" y="24"/>
                </a:cubicBezTo>
                <a:cubicBezTo>
                  <a:pt x="67" y="24"/>
                  <a:pt x="80" y="37"/>
                  <a:pt x="80" y="52"/>
                </a:cubicBezTo>
                <a:cubicBezTo>
                  <a:pt x="80" y="67"/>
                  <a:pt x="67" y="80"/>
                  <a:pt x="52" y="80"/>
                </a:cubicBezTo>
                <a:cubicBezTo>
                  <a:pt x="37" y="80"/>
                  <a:pt x="24" y="67"/>
                  <a:pt x="24" y="52"/>
                </a:cubicBezTo>
                <a:close/>
                <a:moveTo>
                  <a:pt x="68" y="52"/>
                </a:moveTo>
                <a:cubicBezTo>
                  <a:pt x="68" y="43"/>
                  <a:pt x="61" y="36"/>
                  <a:pt x="52" y="36"/>
                </a:cubicBezTo>
                <a:cubicBezTo>
                  <a:pt x="43" y="36"/>
                  <a:pt x="36" y="43"/>
                  <a:pt x="36" y="52"/>
                </a:cubicBezTo>
                <a:cubicBezTo>
                  <a:pt x="36" y="61"/>
                  <a:pt x="43" y="68"/>
                  <a:pt x="52" y="68"/>
                </a:cubicBezTo>
                <a:cubicBezTo>
                  <a:pt x="61" y="68"/>
                  <a:pt x="68" y="61"/>
                  <a:pt x="68" y="52"/>
                </a:cubicBezTo>
                <a:close/>
                <a:moveTo>
                  <a:pt x="44" y="52"/>
                </a:moveTo>
                <a:cubicBezTo>
                  <a:pt x="44" y="48"/>
                  <a:pt x="48" y="44"/>
                  <a:pt x="52" y="44"/>
                </a:cubicBezTo>
                <a:cubicBezTo>
                  <a:pt x="56" y="44"/>
                  <a:pt x="60" y="48"/>
                  <a:pt x="60" y="52"/>
                </a:cubicBezTo>
                <a:cubicBezTo>
                  <a:pt x="60" y="56"/>
                  <a:pt x="56" y="60"/>
                  <a:pt x="52" y="60"/>
                </a:cubicBezTo>
                <a:cubicBezTo>
                  <a:pt x="48" y="60"/>
                  <a:pt x="44" y="56"/>
                  <a:pt x="44" y="52"/>
                </a:cubicBezTo>
                <a:close/>
              </a:path>
            </a:pathLst>
          </a:custGeom>
          <a:solidFill>
            <a:schemeClr val="bg1"/>
          </a:solidFill>
          <a:ln>
            <a:noFill/>
          </a:ln>
        </p:spPr>
        <p:txBody>
          <a:bodyPr vert="horz" wrap="square" lIns="89604" tIns="44802" rIns="89604" bIns="44802" numCol="1" anchor="t" anchorCtr="0" compatLnSpc="1">
            <a:prstTxWarp prst="textNoShape">
              <a:avLst/>
            </a:prstTxWarp>
          </a:bodyPr>
          <a:lstStyle/>
          <a:p>
            <a:pPr marL="0" marR="0" lvl="0" indent="0" algn="l" defTabSz="91379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nvGrpSpPr>
          <p:cNvPr id="79" name="Group 78">
            <a:extLst>
              <a:ext uri="{FF2B5EF4-FFF2-40B4-BE49-F238E27FC236}">
                <a16:creationId xmlns:a16="http://schemas.microsoft.com/office/drawing/2014/main" id="{FD7A6A91-8AEF-44FA-B6FE-3C40FFEA9B3F}"/>
              </a:ext>
            </a:extLst>
          </p:cNvPr>
          <p:cNvGrpSpPr/>
          <p:nvPr/>
        </p:nvGrpSpPr>
        <p:grpSpPr>
          <a:xfrm>
            <a:off x="4851204" y="2726319"/>
            <a:ext cx="2738838" cy="1971494"/>
            <a:chOff x="3436883" y="2389036"/>
            <a:chExt cx="2794153" cy="2011312"/>
          </a:xfrm>
        </p:grpSpPr>
        <p:sp>
          <p:nvSpPr>
            <p:cNvPr id="80" name="Rectangle 79">
              <a:extLst>
                <a:ext uri="{FF2B5EF4-FFF2-40B4-BE49-F238E27FC236}">
                  <a16:creationId xmlns:a16="http://schemas.microsoft.com/office/drawing/2014/main" id="{16CA87FF-784A-4D45-BC6F-90202E1A6172}"/>
                </a:ext>
              </a:extLst>
            </p:cNvPr>
            <p:cNvSpPr/>
            <p:nvPr/>
          </p:nvSpPr>
          <p:spPr bwMode="auto">
            <a:xfrm>
              <a:off x="3436883" y="2389036"/>
              <a:ext cx="2794153" cy="6056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1" tIns="146263" rIns="182828" bIns="146263" numCol="1" spcCol="0" rtlCol="0" fromWordArt="0" anchor="ctr" anchorCtr="0" forceAA="0" compatLnSpc="1">
              <a:prstTxWarp prst="textNoShape">
                <a:avLst/>
              </a:prstTxWarp>
              <a:noAutofit/>
            </a:bodyPr>
            <a:lstStyle/>
            <a:p>
              <a:pPr marL="0" marR="0" lvl="0" indent="0" algn="l" defTabSz="932125" rtl="0" eaLnBrk="1" fontAlgn="base" latinLnBrk="0" hangingPunct="1">
                <a:lnSpc>
                  <a:spcPct val="90000"/>
                </a:lnSpc>
                <a:spcBef>
                  <a:spcPct val="0"/>
                </a:spcBef>
                <a:spcAft>
                  <a:spcPct val="0"/>
                </a:spcAft>
                <a:buClrTx/>
                <a:buSzTx/>
                <a:buFontTx/>
                <a:buNone/>
                <a:tabLst/>
                <a:defRPr/>
              </a:pPr>
              <a:r>
                <a:rPr kumimoji="0" lang="en-US" sz="1961" b="1"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Functions</a:t>
              </a:r>
            </a:p>
          </p:txBody>
        </p:sp>
        <p:sp>
          <p:nvSpPr>
            <p:cNvPr id="81" name="Rectangle 80">
              <a:extLst>
                <a:ext uri="{FF2B5EF4-FFF2-40B4-BE49-F238E27FC236}">
                  <a16:creationId xmlns:a16="http://schemas.microsoft.com/office/drawing/2014/main" id="{5963908D-859E-47FB-8875-B0023036FA7D}"/>
                </a:ext>
              </a:extLst>
            </p:cNvPr>
            <p:cNvSpPr/>
            <p:nvPr/>
          </p:nvSpPr>
          <p:spPr bwMode="auto">
            <a:xfrm>
              <a:off x="3436883" y="2994701"/>
              <a:ext cx="2794153" cy="1405647"/>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marL="0" marR="0" lvl="0" indent="0" algn="ctr" defTabSz="914049" rtl="0" eaLnBrk="1" fontAlgn="auto" latinLnBrk="0" hangingPunct="1">
                <a:lnSpc>
                  <a:spcPct val="90000"/>
                </a:lnSpc>
                <a:spcBef>
                  <a:spcPts val="0"/>
                </a:spcBef>
                <a:spcAft>
                  <a:spcPts val="588"/>
                </a:spcAft>
                <a:buClrTx/>
                <a:buSzTx/>
                <a:buFontTx/>
                <a:buNone/>
                <a:tabLst/>
                <a:defRPr/>
              </a:pPr>
              <a:r>
                <a:rPr kumimoji="0" lang="en-US" sz="1567"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Times New Roman" panose="02020603050405020304" pitchFamily="18" charset="0"/>
                  <a:cs typeface="+mn-cs"/>
                </a:rPr>
                <a:t>Execute your code based on events you specify</a:t>
              </a:r>
              <a:endParaRPr kumimoji="0" lang="en-US" sz="1567"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Calibri" panose="020F0502020204030204" pitchFamily="34" charset="0"/>
                <a:cs typeface="+mn-cs"/>
              </a:endParaRPr>
            </a:p>
          </p:txBody>
        </p:sp>
        <p:grpSp>
          <p:nvGrpSpPr>
            <p:cNvPr id="82" name="Group 81">
              <a:extLst>
                <a:ext uri="{FF2B5EF4-FFF2-40B4-BE49-F238E27FC236}">
                  <a16:creationId xmlns:a16="http://schemas.microsoft.com/office/drawing/2014/main" id="{B0BB7A18-A4D8-4715-B2FF-2A3873F68BDA}"/>
                </a:ext>
              </a:extLst>
            </p:cNvPr>
            <p:cNvGrpSpPr/>
            <p:nvPr/>
          </p:nvGrpSpPr>
          <p:grpSpPr>
            <a:xfrm>
              <a:off x="3626039" y="2531117"/>
              <a:ext cx="481498" cy="321504"/>
              <a:chOff x="6795675" y="2984792"/>
              <a:chExt cx="651897" cy="435283"/>
            </a:xfrm>
            <a:solidFill>
              <a:schemeClr val="bg1"/>
            </a:solidFill>
          </p:grpSpPr>
          <p:sp>
            <p:nvSpPr>
              <p:cNvPr id="83" name="Freeform 18">
                <a:extLst>
                  <a:ext uri="{FF2B5EF4-FFF2-40B4-BE49-F238E27FC236}">
                    <a16:creationId xmlns:a16="http://schemas.microsoft.com/office/drawing/2014/main" id="{30C93AC4-7FE8-4FB9-B1C7-4BA5B24D1522}"/>
                  </a:ext>
                </a:extLst>
              </p:cNvPr>
              <p:cNvSpPr>
                <a:spLocks noEditPoints="1"/>
              </p:cNvSpPr>
              <p:nvPr/>
            </p:nvSpPr>
            <p:spPr bwMode="auto">
              <a:xfrm>
                <a:off x="6989720" y="2984792"/>
                <a:ext cx="263807" cy="435283"/>
              </a:xfrm>
              <a:custGeom>
                <a:avLst/>
                <a:gdLst>
                  <a:gd name="T0" fmla="*/ 160 w 160"/>
                  <a:gd name="T1" fmla="*/ 82 h 264"/>
                  <a:gd name="T2" fmla="*/ 143 w 160"/>
                  <a:gd name="T3" fmla="*/ 82 h 264"/>
                  <a:gd name="T4" fmla="*/ 105 w 160"/>
                  <a:gd name="T5" fmla="*/ 82 h 264"/>
                  <a:gd name="T6" fmla="*/ 149 w 160"/>
                  <a:gd name="T7" fmla="*/ 0 h 264"/>
                  <a:gd name="T8" fmla="*/ 41 w 160"/>
                  <a:gd name="T9" fmla="*/ 0 h 264"/>
                  <a:gd name="T10" fmla="*/ 0 w 160"/>
                  <a:gd name="T11" fmla="*/ 136 h 264"/>
                  <a:gd name="T12" fmla="*/ 55 w 160"/>
                  <a:gd name="T13" fmla="*/ 136 h 264"/>
                  <a:gd name="T14" fmla="*/ 28 w 160"/>
                  <a:gd name="T15" fmla="*/ 264 h 264"/>
                  <a:gd name="T16" fmla="*/ 160 w 160"/>
                  <a:gd name="T17" fmla="*/ 82 h 264"/>
                  <a:gd name="T18" fmla="*/ 23 w 160"/>
                  <a:gd name="T19" fmla="*/ 120 h 264"/>
                  <a:gd name="T20" fmla="*/ 53 w 160"/>
                  <a:gd name="T21" fmla="*/ 17 h 264"/>
                  <a:gd name="T22" fmla="*/ 119 w 160"/>
                  <a:gd name="T23" fmla="*/ 17 h 264"/>
                  <a:gd name="T24" fmla="*/ 77 w 160"/>
                  <a:gd name="T25" fmla="*/ 99 h 264"/>
                  <a:gd name="T26" fmla="*/ 126 w 160"/>
                  <a:gd name="T27" fmla="*/ 99 h 264"/>
                  <a:gd name="T28" fmla="*/ 62 w 160"/>
                  <a:gd name="T29" fmla="*/ 189 h 264"/>
                  <a:gd name="T30" fmla="*/ 75 w 160"/>
                  <a:gd name="T31" fmla="*/ 120 h 264"/>
                  <a:gd name="T32" fmla="*/ 23 w 160"/>
                  <a:gd name="T33" fmla="*/ 120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0" h="264">
                    <a:moveTo>
                      <a:pt x="160" y="82"/>
                    </a:moveTo>
                    <a:lnTo>
                      <a:pt x="143" y="82"/>
                    </a:lnTo>
                    <a:lnTo>
                      <a:pt x="105" y="82"/>
                    </a:lnTo>
                    <a:lnTo>
                      <a:pt x="149" y="0"/>
                    </a:lnTo>
                    <a:lnTo>
                      <a:pt x="41" y="0"/>
                    </a:lnTo>
                    <a:lnTo>
                      <a:pt x="0" y="136"/>
                    </a:lnTo>
                    <a:lnTo>
                      <a:pt x="55" y="136"/>
                    </a:lnTo>
                    <a:lnTo>
                      <a:pt x="28" y="264"/>
                    </a:lnTo>
                    <a:lnTo>
                      <a:pt x="160" y="82"/>
                    </a:lnTo>
                    <a:close/>
                    <a:moveTo>
                      <a:pt x="23" y="120"/>
                    </a:moveTo>
                    <a:lnTo>
                      <a:pt x="53" y="17"/>
                    </a:lnTo>
                    <a:lnTo>
                      <a:pt x="119" y="17"/>
                    </a:lnTo>
                    <a:lnTo>
                      <a:pt x="77" y="99"/>
                    </a:lnTo>
                    <a:lnTo>
                      <a:pt x="126" y="99"/>
                    </a:lnTo>
                    <a:lnTo>
                      <a:pt x="62" y="189"/>
                    </a:lnTo>
                    <a:lnTo>
                      <a:pt x="75" y="120"/>
                    </a:lnTo>
                    <a:lnTo>
                      <a:pt x="23" y="120"/>
                    </a:lnTo>
                    <a:close/>
                  </a:path>
                </a:pathLst>
              </a:custGeom>
              <a:grpFill/>
              <a:ln>
                <a:noFill/>
              </a:ln>
            </p:spPr>
            <p:txBody>
              <a:bodyPr vert="horz" wrap="square" lIns="89604" tIns="44802" rIns="89604" bIns="44802" numCol="1" anchor="t" anchorCtr="0" compatLnSpc="1">
                <a:prstTxWarp prst="textNoShape">
                  <a:avLst/>
                </a:prstTxWarp>
              </a:bodyPr>
              <a:lstStyle/>
              <a:p>
                <a:pPr marL="0" marR="0" lvl="0" indent="0" algn="l" defTabSz="91379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lin ang="5400000" scaled="0"/>
                  </a:gradFill>
                  <a:effectLst/>
                  <a:uLnTx/>
                  <a:uFillTx/>
                  <a:latin typeface="Segoe UI"/>
                  <a:ea typeface="+mn-ea"/>
                  <a:cs typeface="+mn-cs"/>
                </a:endParaRPr>
              </a:p>
            </p:txBody>
          </p:sp>
          <p:grpSp>
            <p:nvGrpSpPr>
              <p:cNvPr id="84" name="Group 83">
                <a:extLst>
                  <a:ext uri="{FF2B5EF4-FFF2-40B4-BE49-F238E27FC236}">
                    <a16:creationId xmlns:a16="http://schemas.microsoft.com/office/drawing/2014/main" id="{0C72BFD4-65BC-44C1-88F1-F0D19D943467}"/>
                  </a:ext>
                </a:extLst>
              </p:cNvPr>
              <p:cNvGrpSpPr/>
              <p:nvPr/>
            </p:nvGrpSpPr>
            <p:grpSpPr>
              <a:xfrm>
                <a:off x="6795675" y="3059346"/>
                <a:ext cx="141873" cy="271583"/>
                <a:chOff x="3016688" y="2176623"/>
                <a:chExt cx="166688" cy="319087"/>
              </a:xfrm>
              <a:grpFill/>
            </p:grpSpPr>
            <p:cxnSp>
              <p:nvCxnSpPr>
                <p:cNvPr id="88" name="Straight Connector 87">
                  <a:extLst>
                    <a:ext uri="{FF2B5EF4-FFF2-40B4-BE49-F238E27FC236}">
                      <a16:creationId xmlns:a16="http://schemas.microsoft.com/office/drawing/2014/main" id="{9C4B5603-DE5C-4520-B806-7F961E992E43}"/>
                    </a:ext>
                  </a:extLst>
                </p:cNvPr>
                <p:cNvCxnSpPr>
                  <a:cxnSpLocks/>
                </p:cNvCxnSpPr>
                <p:nvPr/>
              </p:nvCxnSpPr>
              <p:spPr>
                <a:xfrm>
                  <a:off x="3019069" y="2333785"/>
                  <a:ext cx="164307" cy="161925"/>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97D91688-7AAB-4BF4-BC4D-EE160A1D869A}"/>
                    </a:ext>
                  </a:extLst>
                </p:cNvPr>
                <p:cNvCxnSpPr>
                  <a:cxnSpLocks/>
                </p:cNvCxnSpPr>
                <p:nvPr/>
              </p:nvCxnSpPr>
              <p:spPr>
                <a:xfrm flipV="1">
                  <a:off x="3016688" y="2176623"/>
                  <a:ext cx="159544" cy="157230"/>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85" name="Group 84">
                <a:extLst>
                  <a:ext uri="{FF2B5EF4-FFF2-40B4-BE49-F238E27FC236}">
                    <a16:creationId xmlns:a16="http://schemas.microsoft.com/office/drawing/2014/main" id="{F0488DD9-1C06-4339-AAD2-35369D6F752E}"/>
                  </a:ext>
                </a:extLst>
              </p:cNvPr>
              <p:cNvGrpSpPr/>
              <p:nvPr/>
            </p:nvGrpSpPr>
            <p:grpSpPr>
              <a:xfrm flipH="1">
                <a:off x="7305699" y="3059346"/>
                <a:ext cx="141873" cy="271583"/>
                <a:chOff x="3016688" y="2176623"/>
                <a:chExt cx="166688" cy="319087"/>
              </a:xfrm>
              <a:grpFill/>
            </p:grpSpPr>
            <p:cxnSp>
              <p:nvCxnSpPr>
                <p:cNvPr id="86" name="Straight Connector 85">
                  <a:extLst>
                    <a:ext uri="{FF2B5EF4-FFF2-40B4-BE49-F238E27FC236}">
                      <a16:creationId xmlns:a16="http://schemas.microsoft.com/office/drawing/2014/main" id="{C019AEA0-97EF-4EBF-9D51-BF6FBB32F3D9}"/>
                    </a:ext>
                  </a:extLst>
                </p:cNvPr>
                <p:cNvCxnSpPr>
                  <a:cxnSpLocks/>
                </p:cNvCxnSpPr>
                <p:nvPr/>
              </p:nvCxnSpPr>
              <p:spPr>
                <a:xfrm>
                  <a:off x="3019069" y="2333785"/>
                  <a:ext cx="164307" cy="161925"/>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E07DF6C4-6018-4BE4-A325-072E0F460AF7}"/>
                    </a:ext>
                  </a:extLst>
                </p:cNvPr>
                <p:cNvCxnSpPr>
                  <a:cxnSpLocks/>
                </p:cNvCxnSpPr>
                <p:nvPr/>
              </p:nvCxnSpPr>
              <p:spPr>
                <a:xfrm flipV="1">
                  <a:off x="3016688" y="2176623"/>
                  <a:ext cx="159544" cy="157230"/>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sp>
        <p:nvSpPr>
          <p:cNvPr id="3" name="TextBox 2">
            <a:extLst>
              <a:ext uri="{FF2B5EF4-FFF2-40B4-BE49-F238E27FC236}">
                <a16:creationId xmlns:a16="http://schemas.microsoft.com/office/drawing/2014/main" id="{C90F2EC7-6F9E-41DA-810C-9C326531E820}"/>
              </a:ext>
            </a:extLst>
          </p:cNvPr>
          <p:cNvSpPr txBox="1"/>
          <p:nvPr/>
        </p:nvSpPr>
        <p:spPr>
          <a:xfrm>
            <a:off x="8315408" y="1929698"/>
            <a:ext cx="1984116" cy="859920"/>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372"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Trigger a function based on changes in Cosmos DB</a:t>
            </a:r>
          </a:p>
        </p:txBody>
      </p:sp>
      <p:sp>
        <p:nvSpPr>
          <p:cNvPr id="53" name="TextBox 52">
            <a:extLst>
              <a:ext uri="{FF2B5EF4-FFF2-40B4-BE49-F238E27FC236}">
                <a16:creationId xmlns:a16="http://schemas.microsoft.com/office/drawing/2014/main" id="{CC30763B-14AD-4573-B5BB-F899A6A0CD2C}"/>
              </a:ext>
            </a:extLst>
          </p:cNvPr>
          <p:cNvSpPr txBox="1"/>
          <p:nvPr/>
        </p:nvSpPr>
        <p:spPr>
          <a:xfrm>
            <a:off x="8308285" y="3555207"/>
            <a:ext cx="1984116" cy="1050007"/>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372"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Securely provide access to information in Microsoft Graph through a function</a:t>
            </a:r>
          </a:p>
        </p:txBody>
      </p:sp>
      <p:sp>
        <p:nvSpPr>
          <p:cNvPr id="59" name="TextBox 58">
            <a:extLst>
              <a:ext uri="{FF2B5EF4-FFF2-40B4-BE49-F238E27FC236}">
                <a16:creationId xmlns:a16="http://schemas.microsoft.com/office/drawing/2014/main" id="{0087E411-51DD-4AFE-B11E-7D85209E1667}"/>
              </a:ext>
            </a:extLst>
          </p:cNvPr>
          <p:cNvSpPr txBox="1"/>
          <p:nvPr/>
        </p:nvSpPr>
        <p:spPr>
          <a:xfrm>
            <a:off x="8294118" y="5279085"/>
            <a:ext cx="1984116" cy="1050007"/>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372"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Trigger a function from a real-time analytics pipeline in Stream Analytics</a:t>
            </a:r>
          </a:p>
        </p:txBody>
      </p:sp>
      <p:sp>
        <p:nvSpPr>
          <p:cNvPr id="60" name="TextBox 59">
            <a:extLst>
              <a:ext uri="{FF2B5EF4-FFF2-40B4-BE49-F238E27FC236}">
                <a16:creationId xmlns:a16="http://schemas.microsoft.com/office/drawing/2014/main" id="{96F8E2FD-1110-4817-910F-D8543CDE08E6}"/>
              </a:ext>
            </a:extLst>
          </p:cNvPr>
          <p:cNvSpPr txBox="1"/>
          <p:nvPr/>
        </p:nvSpPr>
        <p:spPr>
          <a:xfrm>
            <a:off x="2655894" y="2169132"/>
            <a:ext cx="1984116" cy="859920"/>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372"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Develop functions locally on Linux, MacOS, Windows</a:t>
            </a:r>
          </a:p>
        </p:txBody>
      </p:sp>
      <p:sp>
        <p:nvSpPr>
          <p:cNvPr id="63" name="TextBox 62">
            <a:extLst>
              <a:ext uri="{FF2B5EF4-FFF2-40B4-BE49-F238E27FC236}">
                <a16:creationId xmlns:a16="http://schemas.microsoft.com/office/drawing/2014/main" id="{E137874E-F77B-44E7-AB72-4B7CC299E13C}"/>
              </a:ext>
            </a:extLst>
          </p:cNvPr>
          <p:cNvSpPr txBox="1"/>
          <p:nvPr/>
        </p:nvSpPr>
        <p:spPr>
          <a:xfrm>
            <a:off x="2655894" y="4849125"/>
            <a:ext cx="1984116" cy="859920"/>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372"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Monitor serverless applications using Application Insights</a:t>
            </a:r>
          </a:p>
        </p:txBody>
      </p:sp>
      <p:pic>
        <p:nvPicPr>
          <p:cNvPr id="6" name="Graphic 5" descr="Star">
            <a:extLst>
              <a:ext uri="{FF2B5EF4-FFF2-40B4-BE49-F238E27FC236}">
                <a16:creationId xmlns:a16="http://schemas.microsoft.com/office/drawing/2014/main" id="{34EE2C3F-8C1E-4329-AF1F-706F0DB793D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655894" y="1725141"/>
            <a:ext cx="398089" cy="398089"/>
          </a:xfrm>
          <a:prstGeom prst="rect">
            <a:avLst/>
          </a:prstGeom>
        </p:spPr>
      </p:pic>
      <p:pic>
        <p:nvPicPr>
          <p:cNvPr id="64" name="Graphic 63" descr="Star">
            <a:extLst>
              <a:ext uri="{FF2B5EF4-FFF2-40B4-BE49-F238E27FC236}">
                <a16:creationId xmlns:a16="http://schemas.microsoft.com/office/drawing/2014/main" id="{21621CCC-746F-42F9-9EDF-090A0577132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715199" y="4425837"/>
            <a:ext cx="398089" cy="398089"/>
          </a:xfrm>
          <a:prstGeom prst="rect">
            <a:avLst/>
          </a:prstGeom>
        </p:spPr>
      </p:pic>
      <p:pic>
        <p:nvPicPr>
          <p:cNvPr id="65" name="Graphic 64" descr="Star">
            <a:extLst>
              <a:ext uri="{FF2B5EF4-FFF2-40B4-BE49-F238E27FC236}">
                <a16:creationId xmlns:a16="http://schemas.microsoft.com/office/drawing/2014/main" id="{B173E468-3B3F-4F5C-838B-9227E959706A}"/>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734748" y="1530482"/>
            <a:ext cx="398089" cy="398089"/>
          </a:xfrm>
          <a:prstGeom prst="rect">
            <a:avLst/>
          </a:prstGeom>
        </p:spPr>
      </p:pic>
      <p:pic>
        <p:nvPicPr>
          <p:cNvPr id="69" name="Graphic 68" descr="Star">
            <a:extLst>
              <a:ext uri="{FF2B5EF4-FFF2-40B4-BE49-F238E27FC236}">
                <a16:creationId xmlns:a16="http://schemas.microsoft.com/office/drawing/2014/main" id="{782715FF-3514-481D-A60F-11F8E18E8639}"/>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734748" y="3212392"/>
            <a:ext cx="398089" cy="398089"/>
          </a:xfrm>
          <a:prstGeom prst="rect">
            <a:avLst/>
          </a:prstGeom>
        </p:spPr>
      </p:pic>
      <p:pic>
        <p:nvPicPr>
          <p:cNvPr id="70" name="Graphic 69" descr="Star">
            <a:extLst>
              <a:ext uri="{FF2B5EF4-FFF2-40B4-BE49-F238E27FC236}">
                <a16:creationId xmlns:a16="http://schemas.microsoft.com/office/drawing/2014/main" id="{3AC7D11A-B391-4C6E-8E5D-6D943FA6F39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734748" y="4948030"/>
            <a:ext cx="398089" cy="398089"/>
          </a:xfrm>
          <a:prstGeom prst="rect">
            <a:avLst/>
          </a:prstGeom>
        </p:spPr>
      </p:pic>
      <p:sp>
        <p:nvSpPr>
          <p:cNvPr id="39" name="Rectangle 38">
            <a:extLst>
              <a:ext uri="{FF2B5EF4-FFF2-40B4-BE49-F238E27FC236}">
                <a16:creationId xmlns:a16="http://schemas.microsoft.com/office/drawing/2014/main" id="{F3443C66-B673-44C7-9EFE-7548DDA24F5E}"/>
              </a:ext>
            </a:extLst>
          </p:cNvPr>
          <p:cNvSpPr/>
          <p:nvPr/>
        </p:nvSpPr>
        <p:spPr bwMode="auto">
          <a:xfrm>
            <a:off x="340468" y="3491053"/>
            <a:ext cx="2321081" cy="74392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554" tIns="143366" rIns="179208" bIns="143366" numCol="1" spcCol="0" rtlCol="0" fromWordArt="0" anchor="ctr" anchorCtr="0" forceAA="0" compatLnSpc="1">
            <a:prstTxWarp prst="textNoShape">
              <a:avLst/>
            </a:prstTxWarp>
            <a:noAutofit/>
          </a:bodyPr>
          <a:lstStyle/>
          <a:p>
            <a:pPr marL="0" marR="0" lvl="0" indent="0" algn="l" defTabSz="913587" rtl="0" eaLnBrk="1" fontAlgn="base" latinLnBrk="0" hangingPunct="1">
              <a:lnSpc>
                <a:spcPct val="90000"/>
              </a:lnSpc>
              <a:spcBef>
                <a:spcPct val="0"/>
              </a:spcBef>
              <a:spcAft>
                <a:spcPct val="0"/>
              </a:spcAft>
              <a:buClrTx/>
              <a:buSzTx/>
              <a:buFontTx/>
              <a:buNone/>
              <a:tabLst/>
              <a:defRPr/>
            </a:pPr>
            <a:r>
              <a:rPr kumimoji="0" lang="en-US" sz="156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Durable Functions</a:t>
            </a:r>
          </a:p>
        </p:txBody>
      </p:sp>
      <p:sp>
        <p:nvSpPr>
          <p:cNvPr id="40" name="TextBox 39">
            <a:extLst>
              <a:ext uri="{FF2B5EF4-FFF2-40B4-BE49-F238E27FC236}">
                <a16:creationId xmlns:a16="http://schemas.microsoft.com/office/drawing/2014/main" id="{3AA296F0-7E41-44FB-81D9-BFBB9C83FF5C}"/>
              </a:ext>
            </a:extLst>
          </p:cNvPr>
          <p:cNvSpPr txBox="1"/>
          <p:nvPr/>
        </p:nvSpPr>
        <p:spPr>
          <a:xfrm>
            <a:off x="2808294" y="3433058"/>
            <a:ext cx="1984116" cy="669761"/>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372"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Long running, stateful functions</a:t>
            </a:r>
          </a:p>
        </p:txBody>
      </p:sp>
      <p:pic>
        <p:nvPicPr>
          <p:cNvPr id="41" name="Graphic 40" descr="Star">
            <a:extLst>
              <a:ext uri="{FF2B5EF4-FFF2-40B4-BE49-F238E27FC236}">
                <a16:creationId xmlns:a16="http://schemas.microsoft.com/office/drawing/2014/main" id="{F78D4252-4A67-44EE-B775-7121662EC6D2}"/>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808294" y="2989067"/>
            <a:ext cx="398089" cy="398089"/>
          </a:xfrm>
          <a:prstGeom prst="rect">
            <a:avLst/>
          </a:prstGeom>
        </p:spPr>
      </p:pic>
      <p:sp>
        <p:nvSpPr>
          <p:cNvPr id="37" name="Rectangle 36">
            <a:extLst>
              <a:ext uri="{FF2B5EF4-FFF2-40B4-BE49-F238E27FC236}">
                <a16:creationId xmlns:a16="http://schemas.microsoft.com/office/drawing/2014/main" id="{C18BC2A7-9092-4F3D-B539-3A317B029FB2}"/>
              </a:ext>
            </a:extLst>
          </p:cNvPr>
          <p:cNvSpPr/>
          <p:nvPr/>
        </p:nvSpPr>
        <p:spPr bwMode="auto">
          <a:xfrm>
            <a:off x="4267077" y="5912803"/>
            <a:ext cx="2321081" cy="74392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554" tIns="143366" rIns="179208" bIns="143366" numCol="1" spcCol="0" rtlCol="0" fromWordArt="0" anchor="ctr" anchorCtr="0" forceAA="0" compatLnSpc="1">
            <a:prstTxWarp prst="textNoShape">
              <a:avLst/>
            </a:prstTxWarp>
            <a:noAutofit/>
          </a:bodyPr>
          <a:lstStyle/>
          <a:p>
            <a:pPr marL="0" marR="0" lvl="0" indent="0" algn="l" defTabSz="913587" rtl="0" eaLnBrk="1" fontAlgn="base" latinLnBrk="0" hangingPunct="1">
              <a:lnSpc>
                <a:spcPct val="90000"/>
              </a:lnSpc>
              <a:spcBef>
                <a:spcPct val="0"/>
              </a:spcBef>
              <a:spcAft>
                <a:spcPct val="0"/>
              </a:spcAft>
              <a:buClrTx/>
              <a:buSzTx/>
              <a:buFontTx/>
              <a:buNone/>
              <a:tabLst/>
              <a:defRPr/>
            </a:pPr>
            <a:r>
              <a:rPr kumimoji="0" lang="en-US" sz="1567"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Deployment</a:t>
            </a:r>
          </a:p>
        </p:txBody>
      </p:sp>
      <p:sp>
        <p:nvSpPr>
          <p:cNvPr id="38" name="TextBox 37">
            <a:extLst>
              <a:ext uri="{FF2B5EF4-FFF2-40B4-BE49-F238E27FC236}">
                <a16:creationId xmlns:a16="http://schemas.microsoft.com/office/drawing/2014/main" id="{13F4EA52-DF85-4D6C-B6A6-9D60E39A6612}"/>
              </a:ext>
            </a:extLst>
          </p:cNvPr>
          <p:cNvSpPr txBox="1"/>
          <p:nvPr/>
        </p:nvSpPr>
        <p:spPr>
          <a:xfrm>
            <a:off x="6528852" y="5867407"/>
            <a:ext cx="1984116" cy="479709"/>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lang="en-US" sz="1372" dirty="0">
                <a:gradFill>
                  <a:gsLst>
                    <a:gs pos="2917">
                      <a:srgbClr val="353535"/>
                    </a:gs>
                    <a:gs pos="30000">
                      <a:srgbClr val="353535"/>
                    </a:gs>
                  </a:gsLst>
                  <a:lin ang="5400000" scaled="0"/>
                </a:gradFill>
                <a:latin typeface="Segoe UI Semilight"/>
              </a:rPr>
              <a:t>Zip-push</a:t>
            </a:r>
            <a:endParaRPr kumimoji="0" lang="en-US" sz="1372"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endParaRPr>
          </a:p>
        </p:txBody>
      </p:sp>
      <p:pic>
        <p:nvPicPr>
          <p:cNvPr id="42" name="Graphic 41" descr="Star">
            <a:extLst>
              <a:ext uri="{FF2B5EF4-FFF2-40B4-BE49-F238E27FC236}">
                <a16:creationId xmlns:a16="http://schemas.microsoft.com/office/drawing/2014/main" id="{A4C53F41-F962-4A4A-969E-71294BB49E9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588157" y="5444119"/>
            <a:ext cx="398089" cy="398089"/>
          </a:xfrm>
          <a:prstGeom prst="rect">
            <a:avLst/>
          </a:prstGeom>
        </p:spPr>
      </p:pic>
      <p:pic>
        <p:nvPicPr>
          <p:cNvPr id="2050" name="Picture 2" descr="Image result for azure kudu logo">
            <a:extLst>
              <a:ext uri="{FF2B5EF4-FFF2-40B4-BE49-F238E27FC236}">
                <a16:creationId xmlns:a16="http://schemas.microsoft.com/office/drawing/2014/main" id="{F7BEF510-3FFD-4DAE-9FEF-B4546540C2ED}"/>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r="70498"/>
          <a:stretch/>
        </p:blipFill>
        <p:spPr bwMode="auto">
          <a:xfrm>
            <a:off x="4485856" y="6033833"/>
            <a:ext cx="431885" cy="5120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99282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9904" y="4775182"/>
            <a:ext cx="5560940" cy="1791670"/>
          </a:xfrm>
        </p:spPr>
        <p:txBody>
          <a:bodyPr/>
          <a:lstStyle/>
          <a:p>
            <a:r>
              <a:rPr lang="sv-SE" sz="2800" dirty="0"/>
              <a:t>Henrik Fransas</a:t>
            </a:r>
            <a:br>
              <a:rPr lang="sv-SE" sz="2800" dirty="0"/>
            </a:br>
            <a:br>
              <a:rPr lang="sv-SE" sz="2800" dirty="0"/>
            </a:br>
            <a:r>
              <a:rPr lang="sv-SE" sz="2800" dirty="0"/>
              <a:t>Lab: Episerverless = Azure Functions + Episerver</a:t>
            </a:r>
            <a:br>
              <a:rPr lang="sv-SE" sz="2800" dirty="0"/>
            </a:br>
            <a:br>
              <a:rPr lang="sv-SE" sz="2800" dirty="0"/>
            </a:br>
            <a:r>
              <a:rPr lang="sv-SE" sz="2800" dirty="0"/>
              <a:t>3:15pm today</a:t>
            </a:r>
            <a:br>
              <a:rPr lang="sv-SE" sz="2800" dirty="0"/>
            </a:br>
            <a:r>
              <a:rPr lang="sv-SE" sz="2800" dirty="0"/>
              <a:t>ROOM???</a:t>
            </a:r>
          </a:p>
        </p:txBody>
      </p:sp>
      <p:sp>
        <p:nvSpPr>
          <p:cNvPr id="3" name="Text Placeholder 2"/>
          <p:cNvSpPr>
            <a:spLocks noGrp="1"/>
          </p:cNvSpPr>
          <p:nvPr>
            <p:ph type="body" sz="quarter" idx="10"/>
          </p:nvPr>
        </p:nvSpPr>
        <p:spPr/>
        <p:txBody>
          <a:bodyPr/>
          <a:lstStyle/>
          <a:p>
            <a:pPr marL="285750" indent="-285750">
              <a:spcAft>
                <a:spcPts val="1800"/>
              </a:spcAft>
            </a:pPr>
            <a:r>
              <a:rPr lang="en-US" dirty="0"/>
              <a:t>System developer since 1999</a:t>
            </a:r>
          </a:p>
          <a:p>
            <a:pPr marL="285750" indent="-285750">
              <a:spcAft>
                <a:spcPts val="1800"/>
              </a:spcAft>
            </a:pPr>
            <a:r>
              <a:rPr lang="en-US" dirty="0"/>
              <a:t>Episerver Most Valuable Professional (EMVP)</a:t>
            </a:r>
          </a:p>
          <a:p>
            <a:pPr marL="285750" indent="-285750">
              <a:spcAft>
                <a:spcPts val="1800"/>
              </a:spcAft>
            </a:pPr>
            <a:r>
              <a:rPr lang="en-US" dirty="0"/>
              <a:t>Episerver Technical Trainer</a:t>
            </a:r>
          </a:p>
          <a:p>
            <a:pPr marL="285750" indent="-285750">
              <a:spcAft>
                <a:spcPts val="1800"/>
              </a:spcAft>
            </a:pPr>
            <a:r>
              <a:rPr lang="en-US" dirty="0"/>
              <a:t>Azure nerd</a:t>
            </a:r>
          </a:p>
          <a:p>
            <a:pPr marL="285750" indent="-285750">
              <a:spcAft>
                <a:spcPts val="1800"/>
              </a:spcAft>
            </a:pPr>
            <a:r>
              <a:rPr lang="en-US" dirty="0"/>
              <a:t>Works at NetRelations</a:t>
            </a:r>
          </a:p>
        </p:txBody>
      </p:sp>
      <p:pic>
        <p:nvPicPr>
          <p:cNvPr id="19" name="Bildobjekt 18">
            <a:extLst>
              <a:ext uri="{FF2B5EF4-FFF2-40B4-BE49-F238E27FC236}">
                <a16:creationId xmlns:a16="http://schemas.microsoft.com/office/drawing/2014/main" id="{257D776D-2BB6-4684-830B-4F53BBA27AD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87126" y="737704"/>
            <a:ext cx="2573541" cy="2536056"/>
          </a:xfrm>
          <a:prstGeom prst="rect">
            <a:avLst/>
          </a:prstGeom>
        </p:spPr>
      </p:pic>
      <p:pic>
        <p:nvPicPr>
          <p:cNvPr id="26" name="Picture 2">
            <a:extLst>
              <a:ext uri="{FF2B5EF4-FFF2-40B4-BE49-F238E27FC236}">
                <a16:creationId xmlns:a16="http://schemas.microsoft.com/office/drawing/2014/main" id="{0E39B4A8-2727-46A2-8517-1C621445B14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512470" y="5231816"/>
            <a:ext cx="1102880" cy="110288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7444918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bwMode="auto">
          <a:xfrm>
            <a:off x="868" y="977"/>
            <a:ext cx="4227848" cy="6856055"/>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38"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 name="Title 1"/>
          <p:cNvSpPr txBox="1">
            <a:spLocks/>
          </p:cNvSpPr>
          <p:nvPr/>
        </p:nvSpPr>
        <p:spPr>
          <a:xfrm>
            <a:off x="270067" y="977"/>
            <a:ext cx="3585189" cy="6856055"/>
          </a:xfrm>
          <a:prstGeom prst="rect">
            <a:avLst/>
          </a:prstGeom>
        </p:spPr>
        <p:txBody>
          <a:bodyPr vert="horz" wrap="square" lIns="146284" tIns="91427" rIns="146284" bIns="91427" rtlCol="0" anchor="ctr" anchorCtr="0">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192">
              <a:defRPr/>
            </a:pPr>
            <a:r>
              <a:rPr lang="en-US" sz="4704" dirty="0">
                <a:gradFill>
                  <a:gsLst>
                    <a:gs pos="1250">
                      <a:srgbClr val="FFFFFF"/>
                    </a:gs>
                    <a:gs pos="100000">
                      <a:srgbClr val="FFFFFF"/>
                    </a:gs>
                  </a:gsLst>
                  <a:lin ang="5400000" scaled="0"/>
                </a:gradFill>
                <a:latin typeface="Segoe UI Light"/>
              </a:rPr>
              <a:t>Logic Apps connects everything</a:t>
            </a:r>
            <a:r>
              <a:rPr lang="en-US" sz="3200" baseline="30000" dirty="0">
                <a:gradFill>
                  <a:gsLst>
                    <a:gs pos="1250">
                      <a:srgbClr val="FFFFFF"/>
                    </a:gs>
                    <a:gs pos="100000">
                      <a:srgbClr val="FFFFFF"/>
                    </a:gs>
                  </a:gsLst>
                  <a:lin ang="5400000" scaled="0"/>
                </a:gradFill>
                <a:latin typeface="Segoe UI Light"/>
              </a:rPr>
              <a:t>*</a:t>
            </a:r>
            <a:endParaRPr lang="en-NZ" sz="4704" baseline="30000" dirty="0">
              <a:gradFill>
                <a:gsLst>
                  <a:gs pos="1250">
                    <a:srgbClr val="FFFFFF"/>
                  </a:gs>
                  <a:gs pos="100000">
                    <a:srgbClr val="FFFFFF"/>
                  </a:gs>
                </a:gsLst>
                <a:lin ang="5400000" scaled="0"/>
              </a:gradFill>
              <a:latin typeface="Segoe UI Light"/>
            </a:endParaRPr>
          </a:p>
        </p:txBody>
      </p:sp>
      <p:sp>
        <p:nvSpPr>
          <p:cNvPr id="16" name="TextBox 15">
            <a:extLst>
              <a:ext uri="{FF2B5EF4-FFF2-40B4-BE49-F238E27FC236}">
                <a16:creationId xmlns:a16="http://schemas.microsoft.com/office/drawing/2014/main" id="{1F4BFA5B-2A0C-3C48-81DE-F23EA278E970}"/>
              </a:ext>
            </a:extLst>
          </p:cNvPr>
          <p:cNvSpPr txBox="1"/>
          <p:nvPr/>
        </p:nvSpPr>
        <p:spPr>
          <a:xfrm>
            <a:off x="7309952" y="2947012"/>
            <a:ext cx="1244342" cy="489125"/>
          </a:xfrm>
          <a:prstGeom prst="rect">
            <a:avLst/>
          </a:prstGeom>
          <a:noFill/>
        </p:spPr>
        <p:txBody>
          <a:bodyPr wrap="none" lIns="182828" tIns="146262" rIns="182828" bIns="146262" rtlCol="0">
            <a:spAutoFit/>
          </a:bodyPr>
          <a:lstStyle/>
          <a:p>
            <a:pPr defTabSz="914164">
              <a:lnSpc>
                <a:spcPct val="90000"/>
              </a:lnSpc>
              <a:spcAft>
                <a:spcPts val="600"/>
              </a:spcAft>
              <a:defRPr/>
            </a:pPr>
            <a:r>
              <a:rPr lang="en-US" sz="1399" kern="0" dirty="0">
                <a:gradFill>
                  <a:gsLst>
                    <a:gs pos="2917">
                      <a:srgbClr val="D2D2D2">
                        <a:lumMod val="50000"/>
                      </a:srgbClr>
                    </a:gs>
                    <a:gs pos="30000">
                      <a:srgbClr val="D2D2D2">
                        <a:lumMod val="50000"/>
                      </a:srgbClr>
                    </a:gs>
                  </a:gsLst>
                  <a:lin ang="5400000" scaled="0"/>
                </a:gradFill>
                <a:latin typeface="Segoe UI Semilight"/>
              </a:rPr>
              <a:t>Logic Apps</a:t>
            </a:r>
          </a:p>
        </p:txBody>
      </p:sp>
      <p:sp>
        <p:nvSpPr>
          <p:cNvPr id="17" name="TextBox 16">
            <a:extLst>
              <a:ext uri="{FF2B5EF4-FFF2-40B4-BE49-F238E27FC236}">
                <a16:creationId xmlns:a16="http://schemas.microsoft.com/office/drawing/2014/main" id="{D187C4F9-E863-9445-B4CA-5AD3CDF94287}"/>
              </a:ext>
            </a:extLst>
          </p:cNvPr>
          <p:cNvSpPr txBox="1"/>
          <p:nvPr/>
        </p:nvSpPr>
        <p:spPr>
          <a:xfrm>
            <a:off x="4851447" y="2077240"/>
            <a:ext cx="1421650" cy="387593"/>
          </a:xfrm>
          <a:prstGeom prst="rect">
            <a:avLst/>
          </a:prstGeom>
          <a:noFill/>
        </p:spPr>
        <p:txBody>
          <a:bodyPr wrap="square" lIns="0" tIns="0" rIns="0" bIns="0" rtlCol="0">
            <a:spAutoFit/>
          </a:bodyPr>
          <a:lstStyle>
            <a:defPPr>
              <a:defRPr lang="en-US"/>
            </a:defPPr>
            <a:lvl1pPr lvl="0" algn="ctr" defTabSz="914400">
              <a:lnSpc>
                <a:spcPct val="90000"/>
              </a:lnSpc>
              <a:spcAft>
                <a:spcPts val="600"/>
              </a:spcAft>
              <a:defRPr sz="1400" kern="0">
                <a:gradFill>
                  <a:gsLst>
                    <a:gs pos="2917">
                      <a:schemeClr val="bg2">
                        <a:lumMod val="50000"/>
                      </a:schemeClr>
                    </a:gs>
                    <a:gs pos="30000">
                      <a:schemeClr val="bg2">
                        <a:lumMod val="50000"/>
                      </a:schemeClr>
                    </a:gs>
                  </a:gsLst>
                  <a:lin ang="5400000" scaled="0"/>
                </a:gradFill>
              </a:defRPr>
            </a:lvl1pPr>
          </a:lstStyle>
          <a:p>
            <a:pPr defTabSz="1243255">
              <a:spcAft>
                <a:spcPts val="816"/>
              </a:spcAft>
              <a:defRPr/>
            </a:pPr>
            <a:r>
              <a:rPr lang="en-US" sz="1399">
                <a:gradFill>
                  <a:gsLst>
                    <a:gs pos="2917">
                      <a:srgbClr val="D2D2D2">
                        <a:lumMod val="50000"/>
                      </a:srgbClr>
                    </a:gs>
                    <a:gs pos="30000">
                      <a:srgbClr val="D2D2D2">
                        <a:lumMod val="50000"/>
                      </a:srgbClr>
                    </a:gs>
                  </a:gsLst>
                  <a:lin ang="5400000" scaled="0"/>
                </a:gradFill>
                <a:latin typeface="Segoe UI Semilight"/>
              </a:rPr>
              <a:t>Azure Service Bus and Event Grid</a:t>
            </a:r>
          </a:p>
        </p:txBody>
      </p:sp>
      <p:pic>
        <p:nvPicPr>
          <p:cNvPr id="18" name="Picture 17">
            <a:extLst>
              <a:ext uri="{FF2B5EF4-FFF2-40B4-BE49-F238E27FC236}">
                <a16:creationId xmlns:a16="http://schemas.microsoft.com/office/drawing/2014/main" id="{08F75DDD-59F2-7140-BBDE-EF887E7DFCA4}"/>
              </a:ext>
            </a:extLst>
          </p:cNvPr>
          <p:cNvPicPr>
            <a:picLocks noChangeAspect="1"/>
          </p:cNvPicPr>
          <p:nvPr/>
        </p:nvPicPr>
        <p:blipFill>
          <a:blip r:embed="rId3"/>
          <a:stretch>
            <a:fillRect/>
          </a:stretch>
        </p:blipFill>
        <p:spPr>
          <a:xfrm>
            <a:off x="6323519" y="2044632"/>
            <a:ext cx="329849" cy="329849"/>
          </a:xfrm>
          <a:prstGeom prst="rect">
            <a:avLst/>
          </a:prstGeom>
        </p:spPr>
      </p:pic>
      <p:pic>
        <p:nvPicPr>
          <p:cNvPr id="19" name="Picture 18">
            <a:extLst>
              <a:ext uri="{FF2B5EF4-FFF2-40B4-BE49-F238E27FC236}">
                <a16:creationId xmlns:a16="http://schemas.microsoft.com/office/drawing/2014/main" id="{12B64B09-0365-BC44-BEB7-8A92AB56AD50}"/>
              </a:ext>
            </a:extLst>
          </p:cNvPr>
          <p:cNvPicPr>
            <a:picLocks noChangeAspect="1"/>
          </p:cNvPicPr>
          <p:nvPr/>
        </p:nvPicPr>
        <p:blipFill>
          <a:blip r:embed="rId4">
            <a:duotone>
              <a:srgbClr val="0078D7">
                <a:shade val="45000"/>
                <a:satMod val="135000"/>
              </a:srgbClr>
              <a:prstClr val="white"/>
            </a:duotone>
            <a:extLst>
              <a:ext uri="{BEBA8EAE-BF5A-486C-A8C5-ECC9F3942E4B}">
                <a14:imgProps xmlns:a14="http://schemas.microsoft.com/office/drawing/2010/main">
                  <a14:imgLayer r:embed="rId5">
                    <a14:imgEffect>
                      <a14:colorTemperature colorTemp="7200"/>
                    </a14:imgEffect>
                    <a14:imgEffect>
                      <a14:saturation sat="234000"/>
                    </a14:imgEffect>
                  </a14:imgLayer>
                </a14:imgProps>
              </a:ext>
            </a:extLst>
          </a:blip>
          <a:stretch>
            <a:fillRect/>
          </a:stretch>
        </p:blipFill>
        <p:spPr>
          <a:xfrm>
            <a:off x="8805605" y="1065063"/>
            <a:ext cx="1447591" cy="943580"/>
          </a:xfrm>
          <a:prstGeom prst="rect">
            <a:avLst/>
          </a:prstGeom>
          <a:noFill/>
        </p:spPr>
      </p:pic>
      <p:pic>
        <p:nvPicPr>
          <p:cNvPr id="20" name="Picture 19">
            <a:extLst>
              <a:ext uri="{FF2B5EF4-FFF2-40B4-BE49-F238E27FC236}">
                <a16:creationId xmlns:a16="http://schemas.microsoft.com/office/drawing/2014/main" id="{F93716CC-4752-6F48-B708-31FC8322DC2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616548" y="2498006"/>
            <a:ext cx="631150" cy="631150"/>
          </a:xfrm>
          <a:prstGeom prst="rect">
            <a:avLst/>
          </a:prstGeom>
        </p:spPr>
      </p:pic>
      <p:pic>
        <p:nvPicPr>
          <p:cNvPr id="21" name="Picture 4" descr="Image result for docusign logo">
            <a:extLst>
              <a:ext uri="{FF2B5EF4-FFF2-40B4-BE49-F238E27FC236}">
                <a16:creationId xmlns:a16="http://schemas.microsoft.com/office/drawing/2014/main" id="{3B13EF7F-517F-5B4B-8F90-CDA522F2BC47}"/>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b="22366"/>
          <a:stretch/>
        </p:blipFill>
        <p:spPr bwMode="auto">
          <a:xfrm>
            <a:off x="8890312" y="2641078"/>
            <a:ext cx="1452359" cy="396629"/>
          </a:xfrm>
          <a:prstGeom prst="rect">
            <a:avLst/>
          </a:prstGeom>
          <a:noFill/>
          <a:extLst>
            <a:ext uri="{909E8E84-426E-40DD-AFC4-6F175D3DCCD1}">
              <a14:hiddenFill xmlns:a14="http://schemas.microsoft.com/office/drawing/2010/main">
                <a:solidFill>
                  <a:srgbClr val="FFFFFF"/>
                </a:solidFill>
              </a14:hiddenFill>
            </a:ext>
          </a:extLst>
        </p:spPr>
      </p:pic>
      <p:grpSp>
        <p:nvGrpSpPr>
          <p:cNvPr id="22" name="Group 21">
            <a:extLst>
              <a:ext uri="{FF2B5EF4-FFF2-40B4-BE49-F238E27FC236}">
                <a16:creationId xmlns:a16="http://schemas.microsoft.com/office/drawing/2014/main" id="{8D9198EE-D49A-4648-826A-723429B86EFD}"/>
              </a:ext>
            </a:extLst>
          </p:cNvPr>
          <p:cNvGrpSpPr/>
          <p:nvPr/>
        </p:nvGrpSpPr>
        <p:grpSpPr>
          <a:xfrm>
            <a:off x="5286019" y="1175481"/>
            <a:ext cx="1671244" cy="792699"/>
            <a:chOff x="4408696" y="-1932491"/>
            <a:chExt cx="1671719" cy="792924"/>
          </a:xfrm>
        </p:grpSpPr>
        <p:sp>
          <p:nvSpPr>
            <p:cNvPr id="23" name="Rectangle 22">
              <a:extLst>
                <a:ext uri="{FF2B5EF4-FFF2-40B4-BE49-F238E27FC236}">
                  <a16:creationId xmlns:a16="http://schemas.microsoft.com/office/drawing/2014/main" id="{DD5798EE-2AF1-584E-8A0F-497D7B9B1110}"/>
                </a:ext>
              </a:extLst>
            </p:cNvPr>
            <p:cNvSpPr/>
            <p:nvPr/>
          </p:nvSpPr>
          <p:spPr bwMode="auto">
            <a:xfrm>
              <a:off x="4408696" y="-1527270"/>
              <a:ext cx="1671719" cy="387703"/>
            </a:xfrm>
            <a:prstGeom prst="rect">
              <a:avLst/>
            </a:prstGeom>
            <a:noFill/>
            <a:ln w="13017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defTabSz="932053" fontAlgn="base">
                <a:lnSpc>
                  <a:spcPct val="90000"/>
                </a:lnSpc>
                <a:spcBef>
                  <a:spcPct val="0"/>
                </a:spcBef>
                <a:spcAft>
                  <a:spcPct val="0"/>
                </a:spcAft>
                <a:defRPr/>
              </a:pPr>
              <a:r>
                <a:rPr lang="en-US" sz="1399" kern="0">
                  <a:gradFill>
                    <a:gsLst>
                      <a:gs pos="2917">
                        <a:srgbClr val="D2D2D2">
                          <a:lumMod val="50000"/>
                        </a:srgbClr>
                      </a:gs>
                      <a:gs pos="30000">
                        <a:srgbClr val="D2D2D2">
                          <a:lumMod val="50000"/>
                        </a:srgbClr>
                      </a:gs>
                    </a:gsLst>
                    <a:lin ang="5400000" scaled="0"/>
                  </a:gradFill>
                  <a:latin typeface="Segoe UI Semilight"/>
                </a:rPr>
                <a:t>Azure API Management</a:t>
              </a:r>
            </a:p>
          </p:txBody>
        </p:sp>
        <p:pic>
          <p:nvPicPr>
            <p:cNvPr id="24" name="Picture 23">
              <a:extLst>
                <a:ext uri="{FF2B5EF4-FFF2-40B4-BE49-F238E27FC236}">
                  <a16:creationId xmlns:a16="http://schemas.microsoft.com/office/drawing/2014/main" id="{780BA519-F6CD-8644-BDD0-E3959B28113E}"/>
                </a:ext>
              </a:extLst>
            </p:cNvPr>
            <p:cNvPicPr>
              <a:picLocks noChangeAspect="1"/>
            </p:cNvPicPr>
            <p:nvPr/>
          </p:nvPicPr>
          <p:blipFill>
            <a:blip r:embed="rId8"/>
            <a:stretch>
              <a:fillRect/>
            </a:stretch>
          </p:blipFill>
          <p:spPr>
            <a:xfrm>
              <a:off x="5100760" y="-1932491"/>
              <a:ext cx="456920" cy="456920"/>
            </a:xfrm>
            <a:prstGeom prst="rect">
              <a:avLst/>
            </a:prstGeom>
          </p:spPr>
        </p:pic>
      </p:grpSp>
      <p:cxnSp>
        <p:nvCxnSpPr>
          <p:cNvPr id="25" name="Straight Connector 24">
            <a:extLst>
              <a:ext uri="{FF2B5EF4-FFF2-40B4-BE49-F238E27FC236}">
                <a16:creationId xmlns:a16="http://schemas.microsoft.com/office/drawing/2014/main" id="{494EF399-6DAC-6B49-BD2F-641317CABAEB}"/>
              </a:ext>
            </a:extLst>
          </p:cNvPr>
          <p:cNvCxnSpPr/>
          <p:nvPr/>
        </p:nvCxnSpPr>
        <p:spPr>
          <a:xfrm flipH="1">
            <a:off x="5042373" y="1411534"/>
            <a:ext cx="857120" cy="0"/>
          </a:xfrm>
          <a:prstGeom prst="line">
            <a:avLst/>
          </a:prstGeom>
          <a:noFill/>
          <a:ln w="38100" cap="flat" cmpd="sng" algn="ctr">
            <a:solidFill>
              <a:srgbClr val="0072C6"/>
            </a:solidFill>
            <a:prstDash val="solid"/>
            <a:headEnd type="none"/>
            <a:tailEnd type="none"/>
          </a:ln>
          <a:effectLst/>
        </p:spPr>
      </p:cxnSp>
      <p:cxnSp>
        <p:nvCxnSpPr>
          <p:cNvPr id="26" name="Straight Connector 25">
            <a:extLst>
              <a:ext uri="{FF2B5EF4-FFF2-40B4-BE49-F238E27FC236}">
                <a16:creationId xmlns:a16="http://schemas.microsoft.com/office/drawing/2014/main" id="{02C5A93E-6A62-374C-BA2F-B8D36D6C5D32}"/>
              </a:ext>
            </a:extLst>
          </p:cNvPr>
          <p:cNvCxnSpPr/>
          <p:nvPr/>
        </p:nvCxnSpPr>
        <p:spPr>
          <a:xfrm flipV="1">
            <a:off x="5050895" y="1411534"/>
            <a:ext cx="0" cy="372205"/>
          </a:xfrm>
          <a:prstGeom prst="line">
            <a:avLst/>
          </a:prstGeom>
          <a:noFill/>
          <a:ln w="38100" cap="flat" cmpd="sng" algn="ctr">
            <a:solidFill>
              <a:srgbClr val="0072C6"/>
            </a:solidFill>
            <a:prstDash val="solid"/>
            <a:headEnd type="none"/>
            <a:tailEnd type="none"/>
          </a:ln>
          <a:effectLst/>
        </p:spPr>
      </p:cxnSp>
      <p:grpSp>
        <p:nvGrpSpPr>
          <p:cNvPr id="27" name="Group 26">
            <a:extLst>
              <a:ext uri="{FF2B5EF4-FFF2-40B4-BE49-F238E27FC236}">
                <a16:creationId xmlns:a16="http://schemas.microsoft.com/office/drawing/2014/main" id="{500B004D-5ABE-9D4E-904E-A0E42D61698C}"/>
              </a:ext>
            </a:extLst>
          </p:cNvPr>
          <p:cNvGrpSpPr/>
          <p:nvPr/>
        </p:nvGrpSpPr>
        <p:grpSpPr>
          <a:xfrm>
            <a:off x="4790039" y="1805699"/>
            <a:ext cx="531049" cy="141333"/>
            <a:chOff x="4495651" y="3976197"/>
            <a:chExt cx="541698" cy="144167"/>
          </a:xfrm>
        </p:grpSpPr>
        <p:cxnSp>
          <p:nvCxnSpPr>
            <p:cNvPr id="28" name="Straight Connector 27">
              <a:extLst>
                <a:ext uri="{FF2B5EF4-FFF2-40B4-BE49-F238E27FC236}">
                  <a16:creationId xmlns:a16="http://schemas.microsoft.com/office/drawing/2014/main" id="{C042F965-3D6A-7B48-946B-5E184DC327A4}"/>
                </a:ext>
              </a:extLst>
            </p:cNvPr>
            <p:cNvCxnSpPr/>
            <p:nvPr/>
          </p:nvCxnSpPr>
          <p:spPr>
            <a:xfrm flipH="1" flipV="1">
              <a:off x="4495651" y="3976197"/>
              <a:ext cx="541698" cy="3339"/>
            </a:xfrm>
            <a:prstGeom prst="line">
              <a:avLst/>
            </a:prstGeom>
            <a:noFill/>
            <a:ln w="38100" cap="flat" cmpd="sng" algn="ctr">
              <a:solidFill>
                <a:srgbClr val="0072C6"/>
              </a:solidFill>
              <a:prstDash val="solid"/>
              <a:headEnd type="none"/>
              <a:tailEnd type="none"/>
            </a:ln>
            <a:effectLst/>
          </p:spPr>
        </p:cxnSp>
        <p:cxnSp>
          <p:nvCxnSpPr>
            <p:cNvPr id="29" name="Straight Connector 28">
              <a:extLst>
                <a:ext uri="{FF2B5EF4-FFF2-40B4-BE49-F238E27FC236}">
                  <a16:creationId xmlns:a16="http://schemas.microsoft.com/office/drawing/2014/main" id="{ACBAA2C2-F6D0-4140-8E6F-4E305D0815FA}"/>
                </a:ext>
              </a:extLst>
            </p:cNvPr>
            <p:cNvCxnSpPr/>
            <p:nvPr/>
          </p:nvCxnSpPr>
          <p:spPr>
            <a:xfrm flipH="1" flipV="1">
              <a:off x="4569148" y="4018391"/>
              <a:ext cx="386263" cy="5196"/>
            </a:xfrm>
            <a:prstGeom prst="line">
              <a:avLst/>
            </a:prstGeom>
            <a:noFill/>
            <a:ln w="38100" cap="flat" cmpd="sng" algn="ctr">
              <a:solidFill>
                <a:srgbClr val="0072C6"/>
              </a:solidFill>
              <a:prstDash val="solid"/>
              <a:headEnd type="none"/>
              <a:tailEnd type="none"/>
            </a:ln>
            <a:effectLst/>
          </p:spPr>
        </p:cxnSp>
        <p:cxnSp>
          <p:nvCxnSpPr>
            <p:cNvPr id="30" name="Straight Connector 29">
              <a:extLst>
                <a:ext uri="{FF2B5EF4-FFF2-40B4-BE49-F238E27FC236}">
                  <a16:creationId xmlns:a16="http://schemas.microsoft.com/office/drawing/2014/main" id="{B0F24CB7-1B79-4A40-8DEF-BBE1E7D05A55}"/>
                </a:ext>
              </a:extLst>
            </p:cNvPr>
            <p:cNvCxnSpPr/>
            <p:nvPr/>
          </p:nvCxnSpPr>
          <p:spPr>
            <a:xfrm flipH="1" flipV="1">
              <a:off x="4652610" y="4070708"/>
              <a:ext cx="236724" cy="5196"/>
            </a:xfrm>
            <a:prstGeom prst="line">
              <a:avLst/>
            </a:prstGeom>
            <a:noFill/>
            <a:ln w="38100" cap="flat" cmpd="sng" algn="ctr">
              <a:solidFill>
                <a:srgbClr val="0072C6"/>
              </a:solidFill>
              <a:prstDash val="solid"/>
              <a:headEnd type="none"/>
              <a:tailEnd type="none"/>
            </a:ln>
            <a:effectLst/>
          </p:spPr>
        </p:cxnSp>
        <p:cxnSp>
          <p:nvCxnSpPr>
            <p:cNvPr id="31" name="Straight Connector 30">
              <a:extLst>
                <a:ext uri="{FF2B5EF4-FFF2-40B4-BE49-F238E27FC236}">
                  <a16:creationId xmlns:a16="http://schemas.microsoft.com/office/drawing/2014/main" id="{B1BD0DF5-A227-F846-AB79-C5DC2CDA2D26}"/>
                </a:ext>
              </a:extLst>
            </p:cNvPr>
            <p:cNvCxnSpPr/>
            <p:nvPr/>
          </p:nvCxnSpPr>
          <p:spPr>
            <a:xfrm flipH="1" flipV="1">
              <a:off x="4705496" y="4115168"/>
              <a:ext cx="119886" cy="5196"/>
            </a:xfrm>
            <a:prstGeom prst="line">
              <a:avLst/>
            </a:prstGeom>
            <a:noFill/>
            <a:ln w="38100" cap="flat" cmpd="sng" algn="ctr">
              <a:solidFill>
                <a:srgbClr val="0072C6"/>
              </a:solidFill>
              <a:prstDash val="solid"/>
              <a:headEnd type="none"/>
              <a:tailEnd type="none"/>
            </a:ln>
            <a:effectLst/>
          </p:spPr>
        </p:cxnSp>
      </p:grpSp>
      <p:pic>
        <p:nvPicPr>
          <p:cNvPr id="32" name="Picture 4" descr="Image result for salesforce logo">
            <a:extLst>
              <a:ext uri="{FF2B5EF4-FFF2-40B4-BE49-F238E27FC236}">
                <a16:creationId xmlns:a16="http://schemas.microsoft.com/office/drawing/2014/main" id="{BF4CDED8-3575-064D-9BE5-6C3769BA4B69}"/>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r="51363"/>
          <a:stretch/>
        </p:blipFill>
        <p:spPr bwMode="auto">
          <a:xfrm>
            <a:off x="8841814" y="3078445"/>
            <a:ext cx="949863" cy="654639"/>
          </a:xfrm>
          <a:prstGeom prst="rect">
            <a:avLst/>
          </a:prstGeom>
          <a:noFill/>
          <a:extLst>
            <a:ext uri="{909E8E84-426E-40DD-AFC4-6F175D3DCCD1}">
              <a14:hiddenFill xmlns:a14="http://schemas.microsoft.com/office/drawing/2010/main">
                <a:solidFill>
                  <a:srgbClr val="FFFFFF"/>
                </a:solidFill>
              </a14:hiddenFill>
            </a:ext>
          </a:extLst>
        </p:spPr>
      </p:pic>
      <p:sp>
        <p:nvSpPr>
          <p:cNvPr id="33" name="Left Brace 32">
            <a:extLst>
              <a:ext uri="{FF2B5EF4-FFF2-40B4-BE49-F238E27FC236}">
                <a16:creationId xmlns:a16="http://schemas.microsoft.com/office/drawing/2014/main" id="{7A4A2409-0993-154F-90B0-4D1008DA34C9}"/>
              </a:ext>
            </a:extLst>
          </p:cNvPr>
          <p:cNvSpPr/>
          <p:nvPr/>
        </p:nvSpPr>
        <p:spPr>
          <a:xfrm>
            <a:off x="8305540" y="1252867"/>
            <a:ext cx="522075" cy="3049001"/>
          </a:xfrm>
          <a:prstGeom prst="leftBrace">
            <a:avLst>
              <a:gd name="adj1" fmla="val 8333"/>
              <a:gd name="adj2" fmla="val 51170"/>
            </a:avLst>
          </a:prstGeom>
          <a:ln w="38100">
            <a:solidFill>
              <a:srgbClr val="0072C6"/>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367"/>
            <a:endParaRPr lang="en-US" sz="1765">
              <a:solidFill>
                <a:srgbClr val="282828"/>
              </a:solidFill>
              <a:latin typeface="Segoe UI Semilight"/>
            </a:endParaRPr>
          </a:p>
        </p:txBody>
      </p:sp>
      <p:pic>
        <p:nvPicPr>
          <p:cNvPr id="34" name="Picture 2" descr="Image result for dropbox logo transparent">
            <a:extLst>
              <a:ext uri="{FF2B5EF4-FFF2-40B4-BE49-F238E27FC236}">
                <a16:creationId xmlns:a16="http://schemas.microsoft.com/office/drawing/2014/main" id="{E9165367-DD38-4A4B-BDC5-946FB5536A0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782754" y="2236109"/>
            <a:ext cx="630209" cy="782029"/>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14" descr="Image result for Twilio logo transparent">
            <a:extLst>
              <a:ext uri="{FF2B5EF4-FFF2-40B4-BE49-F238E27FC236}">
                <a16:creationId xmlns:a16="http://schemas.microsoft.com/office/drawing/2014/main" id="{A3B83D13-1B8A-9941-B814-A8422B8457A2}"/>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940900" y="2101585"/>
            <a:ext cx="1484864" cy="436996"/>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2" descr="Image result for twitter logo transparent">
            <a:extLst>
              <a:ext uri="{FF2B5EF4-FFF2-40B4-BE49-F238E27FC236}">
                <a16:creationId xmlns:a16="http://schemas.microsoft.com/office/drawing/2014/main" id="{6AAB08C7-5F94-5F46-A63E-88C6290C4853}"/>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696061" y="1731706"/>
            <a:ext cx="433407" cy="342815"/>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8" descr="Image result for Slack ! logo transparent">
            <a:extLst>
              <a:ext uri="{FF2B5EF4-FFF2-40B4-BE49-F238E27FC236}">
                <a16:creationId xmlns:a16="http://schemas.microsoft.com/office/drawing/2014/main" id="{93176540-05E0-F04B-803D-0157102FC56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030095" y="3069868"/>
            <a:ext cx="1144683" cy="319309"/>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10" descr="Image result for Trello transparent small">
            <a:extLst>
              <a:ext uri="{FF2B5EF4-FFF2-40B4-BE49-F238E27FC236}">
                <a16:creationId xmlns:a16="http://schemas.microsoft.com/office/drawing/2014/main" id="{AFE869D8-6AD4-1D48-9C02-BA180D6892CD}"/>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0089800" y="3522321"/>
            <a:ext cx="1319984" cy="395186"/>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12" descr="Image result for Eventbrite transparent small">
            <a:extLst>
              <a:ext uri="{FF2B5EF4-FFF2-40B4-BE49-F238E27FC236}">
                <a16:creationId xmlns:a16="http://schemas.microsoft.com/office/drawing/2014/main" id="{E9F9FAB3-2C51-FD4D-9BA1-B256269E7BCB}"/>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084012" y="1660247"/>
            <a:ext cx="1291335" cy="559068"/>
          </a:xfrm>
          <a:prstGeom prst="rect">
            <a:avLst/>
          </a:prstGeom>
          <a:noFill/>
          <a:extLst>
            <a:ext uri="{909E8E84-426E-40DD-AFC4-6F175D3DCCD1}">
              <a14:hiddenFill xmlns:a14="http://schemas.microsoft.com/office/drawing/2010/main">
                <a:solidFill>
                  <a:srgbClr val="FFFFFF"/>
                </a:solidFill>
              </a14:hiddenFill>
            </a:ext>
          </a:extLst>
        </p:spPr>
      </p:pic>
      <p:sp>
        <p:nvSpPr>
          <p:cNvPr id="40" name="Left Brace 39">
            <a:extLst>
              <a:ext uri="{FF2B5EF4-FFF2-40B4-BE49-F238E27FC236}">
                <a16:creationId xmlns:a16="http://schemas.microsoft.com/office/drawing/2014/main" id="{C8ABE6B4-47F7-A248-B5C5-BE2E73D901A7}"/>
              </a:ext>
            </a:extLst>
          </p:cNvPr>
          <p:cNvSpPr/>
          <p:nvPr/>
        </p:nvSpPr>
        <p:spPr>
          <a:xfrm rot="10800000">
            <a:off x="6900826" y="1250204"/>
            <a:ext cx="567472" cy="3121018"/>
          </a:xfrm>
          <a:prstGeom prst="leftBrace">
            <a:avLst>
              <a:gd name="adj1" fmla="val 8333"/>
              <a:gd name="adj2" fmla="val 50168"/>
            </a:avLst>
          </a:prstGeom>
          <a:ln w="38100">
            <a:solidFill>
              <a:srgbClr val="0072C6"/>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367"/>
            <a:endParaRPr lang="en-US" sz="1765">
              <a:solidFill>
                <a:srgbClr val="282828"/>
              </a:solidFill>
              <a:latin typeface="Segoe UI Semilight"/>
            </a:endParaRPr>
          </a:p>
        </p:txBody>
      </p:sp>
      <p:sp>
        <p:nvSpPr>
          <p:cNvPr id="41" name="TextBox 40">
            <a:extLst>
              <a:ext uri="{FF2B5EF4-FFF2-40B4-BE49-F238E27FC236}">
                <a16:creationId xmlns:a16="http://schemas.microsoft.com/office/drawing/2014/main" id="{4AAE3E66-14BE-444B-9F57-B0CA101A3B83}"/>
              </a:ext>
            </a:extLst>
          </p:cNvPr>
          <p:cNvSpPr txBox="1"/>
          <p:nvPr/>
        </p:nvSpPr>
        <p:spPr>
          <a:xfrm>
            <a:off x="4967635" y="2954414"/>
            <a:ext cx="2000598" cy="1937963"/>
          </a:xfrm>
          <a:prstGeom prst="rect">
            <a:avLst/>
          </a:prstGeom>
          <a:noFill/>
        </p:spPr>
        <p:txBody>
          <a:bodyPr wrap="square" lIns="0" tIns="0" rIns="0" bIns="0" rtlCol="0">
            <a:spAutoFit/>
          </a:bodyPr>
          <a:lstStyle>
            <a:defPPr>
              <a:defRPr lang="en-US"/>
            </a:defPPr>
            <a:lvl1pPr lvl="0" algn="ctr" defTabSz="914400">
              <a:lnSpc>
                <a:spcPct val="90000"/>
              </a:lnSpc>
              <a:spcAft>
                <a:spcPts val="600"/>
              </a:spcAft>
              <a:defRPr sz="1400" kern="0">
                <a:gradFill>
                  <a:gsLst>
                    <a:gs pos="2917">
                      <a:schemeClr val="bg2">
                        <a:lumMod val="50000"/>
                      </a:schemeClr>
                    </a:gs>
                    <a:gs pos="30000">
                      <a:schemeClr val="bg2">
                        <a:lumMod val="50000"/>
                      </a:schemeClr>
                    </a:gs>
                  </a:gsLst>
                  <a:lin ang="5400000" scaled="0"/>
                </a:gradFill>
              </a:defRPr>
            </a:lvl1pPr>
          </a:lstStyle>
          <a:p>
            <a:pPr algn="r" defTabSz="1243255">
              <a:spcAft>
                <a:spcPts val="0"/>
              </a:spcAft>
              <a:defRPr/>
            </a:pPr>
            <a:r>
              <a:rPr lang="en-US" sz="1399">
                <a:gradFill>
                  <a:gsLst>
                    <a:gs pos="2917">
                      <a:srgbClr val="D2D2D2">
                        <a:lumMod val="50000"/>
                      </a:srgbClr>
                    </a:gs>
                    <a:gs pos="30000">
                      <a:srgbClr val="D2D2D2">
                        <a:lumMod val="50000"/>
                      </a:srgbClr>
                    </a:gs>
                  </a:gsLst>
                  <a:lin ang="5400000" scaled="0"/>
                </a:gradFill>
                <a:latin typeface="Segoe UI Semilight"/>
              </a:rPr>
              <a:t>Azure Active Directory</a:t>
            </a:r>
          </a:p>
          <a:p>
            <a:pPr algn="r" defTabSz="1243255">
              <a:spcAft>
                <a:spcPts val="0"/>
              </a:spcAft>
              <a:defRPr/>
            </a:pPr>
            <a:r>
              <a:rPr lang="en-US" sz="1399">
                <a:gradFill>
                  <a:gsLst>
                    <a:gs pos="2917">
                      <a:srgbClr val="D2D2D2">
                        <a:lumMod val="50000"/>
                      </a:srgbClr>
                    </a:gs>
                    <a:gs pos="30000">
                      <a:srgbClr val="D2D2D2">
                        <a:lumMod val="50000"/>
                      </a:srgbClr>
                    </a:gs>
                  </a:gsLst>
                  <a:lin ang="5400000" scaled="0"/>
                </a:gradFill>
                <a:latin typeface="Segoe UI Semilight"/>
              </a:rPr>
              <a:t>Azure App Services</a:t>
            </a:r>
          </a:p>
          <a:p>
            <a:pPr algn="r" defTabSz="1243255">
              <a:spcAft>
                <a:spcPts val="0"/>
              </a:spcAft>
              <a:defRPr/>
            </a:pPr>
            <a:r>
              <a:rPr lang="en-US" sz="1399">
                <a:gradFill>
                  <a:gsLst>
                    <a:gs pos="2917">
                      <a:srgbClr val="D2D2D2">
                        <a:lumMod val="50000"/>
                      </a:srgbClr>
                    </a:gs>
                    <a:gs pos="30000">
                      <a:srgbClr val="D2D2D2">
                        <a:lumMod val="50000"/>
                      </a:srgbClr>
                    </a:gs>
                  </a:gsLst>
                  <a:lin ang="5400000" scaled="0"/>
                </a:gradFill>
                <a:latin typeface="Segoe UI Semilight"/>
              </a:rPr>
              <a:t>Azure Blob</a:t>
            </a:r>
          </a:p>
          <a:p>
            <a:pPr algn="r" defTabSz="1243255">
              <a:spcAft>
                <a:spcPts val="0"/>
              </a:spcAft>
              <a:defRPr/>
            </a:pPr>
            <a:r>
              <a:rPr lang="en-US" sz="1399">
                <a:gradFill>
                  <a:gsLst>
                    <a:gs pos="2917">
                      <a:srgbClr val="D2D2D2">
                        <a:lumMod val="50000"/>
                      </a:srgbClr>
                    </a:gs>
                    <a:gs pos="30000">
                      <a:srgbClr val="D2D2D2">
                        <a:lumMod val="50000"/>
                      </a:srgbClr>
                    </a:gs>
                  </a:gsLst>
                  <a:lin ang="5400000" scaled="0"/>
                </a:gradFill>
                <a:latin typeface="Segoe UI Semilight"/>
              </a:rPr>
              <a:t>Azure </a:t>
            </a:r>
            <a:r>
              <a:rPr lang="en-US" sz="1399" err="1">
                <a:gradFill>
                  <a:gsLst>
                    <a:gs pos="2917">
                      <a:srgbClr val="D2D2D2">
                        <a:lumMod val="50000"/>
                      </a:srgbClr>
                    </a:gs>
                    <a:gs pos="30000">
                      <a:srgbClr val="D2D2D2">
                        <a:lumMod val="50000"/>
                      </a:srgbClr>
                    </a:gs>
                  </a:gsLst>
                  <a:lin ang="5400000" scaled="0"/>
                </a:gradFill>
                <a:latin typeface="Segoe UI Semilight"/>
              </a:rPr>
              <a:t>CosmosDB</a:t>
            </a:r>
            <a:endParaRPr lang="en-US" sz="1399">
              <a:gradFill>
                <a:gsLst>
                  <a:gs pos="2917">
                    <a:srgbClr val="D2D2D2">
                      <a:lumMod val="50000"/>
                    </a:srgbClr>
                  </a:gs>
                  <a:gs pos="30000">
                    <a:srgbClr val="D2D2D2">
                      <a:lumMod val="50000"/>
                    </a:srgbClr>
                  </a:gs>
                </a:gsLst>
                <a:lin ang="5400000" scaled="0"/>
              </a:gradFill>
              <a:latin typeface="Segoe UI Semilight"/>
            </a:endParaRPr>
          </a:p>
          <a:p>
            <a:pPr algn="r" defTabSz="1243255">
              <a:spcAft>
                <a:spcPts val="0"/>
              </a:spcAft>
              <a:defRPr/>
            </a:pPr>
            <a:r>
              <a:rPr lang="en-US" sz="1399">
                <a:gradFill>
                  <a:gsLst>
                    <a:gs pos="2917">
                      <a:srgbClr val="D2D2D2">
                        <a:lumMod val="50000"/>
                      </a:srgbClr>
                    </a:gs>
                    <a:gs pos="30000">
                      <a:srgbClr val="D2D2D2">
                        <a:lumMod val="50000"/>
                      </a:srgbClr>
                    </a:gs>
                  </a:gsLst>
                  <a:lin ang="5400000" scaled="0"/>
                </a:gradFill>
                <a:latin typeface="Segoe UI Semilight"/>
              </a:rPr>
              <a:t>Azure Data Lake</a:t>
            </a:r>
          </a:p>
          <a:p>
            <a:pPr algn="r" defTabSz="1243255">
              <a:spcAft>
                <a:spcPts val="0"/>
              </a:spcAft>
              <a:defRPr/>
            </a:pPr>
            <a:r>
              <a:rPr lang="en-US" sz="1399">
                <a:gradFill>
                  <a:gsLst>
                    <a:gs pos="2917">
                      <a:srgbClr val="D2D2D2">
                        <a:lumMod val="50000"/>
                      </a:srgbClr>
                    </a:gs>
                    <a:gs pos="30000">
                      <a:srgbClr val="D2D2D2">
                        <a:lumMod val="50000"/>
                      </a:srgbClr>
                    </a:gs>
                  </a:gsLst>
                  <a:lin ang="5400000" scaled="0"/>
                </a:gradFill>
                <a:latin typeface="Segoe UI Semilight"/>
              </a:rPr>
              <a:t>Azure SQL</a:t>
            </a:r>
          </a:p>
          <a:p>
            <a:pPr algn="r" defTabSz="1243255">
              <a:spcAft>
                <a:spcPts val="0"/>
              </a:spcAft>
              <a:defRPr/>
            </a:pPr>
            <a:r>
              <a:rPr lang="en-US" sz="1399">
                <a:gradFill>
                  <a:gsLst>
                    <a:gs pos="2917">
                      <a:srgbClr val="D2D2D2">
                        <a:lumMod val="50000"/>
                      </a:srgbClr>
                    </a:gs>
                    <a:gs pos="30000">
                      <a:srgbClr val="D2D2D2">
                        <a:lumMod val="50000"/>
                      </a:srgbClr>
                    </a:gs>
                  </a:gsLst>
                  <a:lin ang="5400000" scaled="0"/>
                </a:gradFill>
                <a:latin typeface="Segoe UI Semilight"/>
              </a:rPr>
              <a:t>Azure Resource Manager</a:t>
            </a:r>
          </a:p>
          <a:p>
            <a:pPr algn="l" defTabSz="1243255">
              <a:spcAft>
                <a:spcPts val="0"/>
              </a:spcAft>
              <a:defRPr/>
            </a:pPr>
            <a:endParaRPr lang="en-US" sz="1399">
              <a:gradFill>
                <a:gsLst>
                  <a:gs pos="2917">
                    <a:srgbClr val="D2D2D2">
                      <a:lumMod val="50000"/>
                    </a:srgbClr>
                  </a:gs>
                  <a:gs pos="30000">
                    <a:srgbClr val="D2D2D2">
                      <a:lumMod val="50000"/>
                    </a:srgbClr>
                  </a:gs>
                </a:gsLst>
                <a:lin ang="5400000" scaled="0"/>
              </a:gradFill>
              <a:latin typeface="Segoe UI Semilight"/>
            </a:endParaRPr>
          </a:p>
          <a:p>
            <a:pPr algn="l" defTabSz="1243255">
              <a:spcAft>
                <a:spcPts val="0"/>
              </a:spcAft>
              <a:defRPr/>
            </a:pPr>
            <a:endParaRPr lang="en-US" sz="1399">
              <a:gradFill>
                <a:gsLst>
                  <a:gs pos="2917">
                    <a:srgbClr val="D2D2D2">
                      <a:lumMod val="50000"/>
                    </a:srgbClr>
                  </a:gs>
                  <a:gs pos="30000">
                    <a:srgbClr val="D2D2D2">
                      <a:lumMod val="50000"/>
                    </a:srgbClr>
                  </a:gs>
                </a:gsLst>
                <a:lin ang="5400000" scaled="0"/>
              </a:gradFill>
              <a:latin typeface="Segoe UI Semilight"/>
            </a:endParaRPr>
          </a:p>
          <a:p>
            <a:pPr defTabSz="1243255">
              <a:spcAft>
                <a:spcPts val="0"/>
              </a:spcAft>
              <a:defRPr/>
            </a:pPr>
            <a:endParaRPr lang="en-US" sz="1399">
              <a:gradFill>
                <a:gsLst>
                  <a:gs pos="2917">
                    <a:srgbClr val="D2D2D2">
                      <a:lumMod val="50000"/>
                    </a:srgbClr>
                  </a:gs>
                  <a:gs pos="30000">
                    <a:srgbClr val="D2D2D2">
                      <a:lumMod val="50000"/>
                    </a:srgbClr>
                  </a:gs>
                </a:gsLst>
                <a:lin ang="5400000" scaled="0"/>
              </a:gradFill>
              <a:latin typeface="Segoe UI Semilight"/>
            </a:endParaRPr>
          </a:p>
        </p:txBody>
      </p:sp>
      <p:sp>
        <p:nvSpPr>
          <p:cNvPr id="42" name="TextBox 41">
            <a:extLst>
              <a:ext uri="{FF2B5EF4-FFF2-40B4-BE49-F238E27FC236}">
                <a16:creationId xmlns:a16="http://schemas.microsoft.com/office/drawing/2014/main" id="{0C3E6C18-ED15-D64F-AB39-5D6408CEA848}"/>
              </a:ext>
            </a:extLst>
          </p:cNvPr>
          <p:cNvSpPr txBox="1"/>
          <p:nvPr/>
        </p:nvSpPr>
        <p:spPr>
          <a:xfrm>
            <a:off x="4884443" y="2580203"/>
            <a:ext cx="1421650" cy="193797"/>
          </a:xfrm>
          <a:prstGeom prst="rect">
            <a:avLst/>
          </a:prstGeom>
          <a:noFill/>
        </p:spPr>
        <p:txBody>
          <a:bodyPr wrap="square" lIns="0" tIns="0" rIns="0" bIns="0" rtlCol="0">
            <a:spAutoFit/>
          </a:bodyPr>
          <a:lstStyle>
            <a:defPPr>
              <a:defRPr lang="en-US"/>
            </a:defPPr>
            <a:lvl1pPr lvl="0" algn="ctr" defTabSz="914400">
              <a:lnSpc>
                <a:spcPct val="90000"/>
              </a:lnSpc>
              <a:spcAft>
                <a:spcPts val="600"/>
              </a:spcAft>
              <a:defRPr sz="1400" kern="0">
                <a:gradFill>
                  <a:gsLst>
                    <a:gs pos="2917">
                      <a:schemeClr val="bg2">
                        <a:lumMod val="50000"/>
                      </a:schemeClr>
                    </a:gs>
                    <a:gs pos="30000">
                      <a:schemeClr val="bg2">
                        <a:lumMod val="50000"/>
                      </a:schemeClr>
                    </a:gs>
                  </a:gsLst>
                  <a:lin ang="5400000" scaled="0"/>
                </a:gradFill>
              </a:defRPr>
            </a:lvl1pPr>
          </a:lstStyle>
          <a:p>
            <a:pPr defTabSz="1243255">
              <a:spcAft>
                <a:spcPts val="816"/>
              </a:spcAft>
              <a:defRPr/>
            </a:pPr>
            <a:r>
              <a:rPr lang="en-US" sz="1399">
                <a:gradFill>
                  <a:gsLst>
                    <a:gs pos="2917">
                      <a:srgbClr val="D2D2D2">
                        <a:lumMod val="50000"/>
                      </a:srgbClr>
                    </a:gs>
                    <a:gs pos="30000">
                      <a:srgbClr val="D2D2D2">
                        <a:lumMod val="50000"/>
                      </a:srgbClr>
                    </a:gs>
                  </a:gsLst>
                  <a:lin ang="5400000" scaled="0"/>
                </a:gradFill>
                <a:latin typeface="Segoe UI Semilight"/>
              </a:rPr>
              <a:t>Azure Functions</a:t>
            </a:r>
          </a:p>
        </p:txBody>
      </p:sp>
      <p:sp>
        <p:nvSpPr>
          <p:cNvPr id="43" name="Left Brace 42">
            <a:extLst>
              <a:ext uri="{FF2B5EF4-FFF2-40B4-BE49-F238E27FC236}">
                <a16:creationId xmlns:a16="http://schemas.microsoft.com/office/drawing/2014/main" id="{2F679611-A5EA-914C-A7A3-118DC61F01F3}"/>
              </a:ext>
            </a:extLst>
          </p:cNvPr>
          <p:cNvSpPr/>
          <p:nvPr/>
        </p:nvSpPr>
        <p:spPr>
          <a:xfrm rot="16200000">
            <a:off x="7622852" y="-1163787"/>
            <a:ext cx="491886" cy="4442011"/>
          </a:xfrm>
          <a:prstGeom prst="leftBrace">
            <a:avLst>
              <a:gd name="adj1" fmla="val 8333"/>
              <a:gd name="adj2" fmla="val 50290"/>
            </a:avLst>
          </a:prstGeom>
          <a:ln w="38100">
            <a:solidFill>
              <a:srgbClr val="0072C6"/>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367"/>
            <a:endParaRPr lang="en-US" sz="1765">
              <a:solidFill>
                <a:srgbClr val="282828"/>
              </a:solidFill>
              <a:latin typeface="Segoe UI Semilight"/>
            </a:endParaRPr>
          </a:p>
        </p:txBody>
      </p:sp>
      <p:sp>
        <p:nvSpPr>
          <p:cNvPr id="47" name="Freeform 128">
            <a:extLst>
              <a:ext uri="{FF2B5EF4-FFF2-40B4-BE49-F238E27FC236}">
                <a16:creationId xmlns:a16="http://schemas.microsoft.com/office/drawing/2014/main" id="{1C1DE7A6-506C-0D44-97FD-D256B193E05E}"/>
              </a:ext>
            </a:extLst>
          </p:cNvPr>
          <p:cNvSpPr>
            <a:spLocks noChangeAspect="1"/>
          </p:cNvSpPr>
          <p:nvPr/>
        </p:nvSpPr>
        <p:spPr bwMode="white">
          <a:xfrm>
            <a:off x="7653936" y="3852868"/>
            <a:ext cx="556376" cy="307350"/>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noFill/>
          <a:ln w="34925">
            <a:solidFill>
              <a:srgbClr val="0078D7"/>
            </a:solidFill>
          </a:ln>
          <a:extLst/>
        </p:spPr>
        <p:txBody>
          <a:bodyPr vert="horz" wrap="square" lIns="91414" tIns="45707" rIns="91414" bIns="45707" numCol="1" anchor="t" anchorCtr="0" compatLnSpc="1">
            <a:prstTxWarp prst="textNoShape">
              <a:avLst/>
            </a:prstTxWarp>
          </a:bodyPr>
          <a:lstStyle/>
          <a:p>
            <a:pPr defTabSz="914128">
              <a:defRPr/>
            </a:pPr>
            <a:endParaRPr lang="en-US" sz="1801" kern="0">
              <a:solidFill>
                <a:srgbClr val="FFFFFF"/>
              </a:solidFill>
              <a:latin typeface="Segoe UI Semilight"/>
            </a:endParaRPr>
          </a:p>
        </p:txBody>
      </p:sp>
      <p:sp>
        <p:nvSpPr>
          <p:cNvPr id="50" name="TextBox 49">
            <a:extLst>
              <a:ext uri="{FF2B5EF4-FFF2-40B4-BE49-F238E27FC236}">
                <a16:creationId xmlns:a16="http://schemas.microsoft.com/office/drawing/2014/main" id="{61851D11-6659-1A40-8244-9E6CC4989AB7}"/>
              </a:ext>
            </a:extLst>
          </p:cNvPr>
          <p:cNvSpPr txBox="1"/>
          <p:nvPr/>
        </p:nvSpPr>
        <p:spPr>
          <a:xfrm>
            <a:off x="9835597" y="5964621"/>
            <a:ext cx="461583" cy="276999"/>
          </a:xfrm>
          <a:prstGeom prst="rect">
            <a:avLst/>
          </a:prstGeom>
          <a:noFill/>
        </p:spPr>
        <p:txBody>
          <a:bodyPr wrap="square" lIns="0" tIns="0" rIns="0" bIns="0" rtlCol="0">
            <a:spAutoFit/>
          </a:bodyPr>
          <a:lstStyle/>
          <a:p>
            <a:pPr defTabSz="914164">
              <a:lnSpc>
                <a:spcPct val="90000"/>
              </a:lnSpc>
              <a:spcAft>
                <a:spcPts val="600"/>
              </a:spcAft>
              <a:defRPr/>
            </a:pPr>
            <a:r>
              <a:rPr lang="en-US" sz="1000" kern="0">
                <a:gradFill>
                  <a:gsLst>
                    <a:gs pos="2917">
                      <a:srgbClr val="D2D2D2">
                        <a:lumMod val="50000"/>
                      </a:srgbClr>
                    </a:gs>
                    <a:gs pos="30000">
                      <a:srgbClr val="D2D2D2">
                        <a:lumMod val="50000"/>
                      </a:srgbClr>
                    </a:gs>
                  </a:gsLst>
                  <a:lin ang="5400000" scaled="0"/>
                </a:gradFill>
                <a:latin typeface="Segoe UI Semilight"/>
              </a:rPr>
              <a:t>BizTalk</a:t>
            </a:r>
            <a:br>
              <a:rPr lang="en-US" sz="1000" kern="0">
                <a:gradFill>
                  <a:gsLst>
                    <a:gs pos="2917">
                      <a:srgbClr val="D2D2D2">
                        <a:lumMod val="50000"/>
                      </a:srgbClr>
                    </a:gs>
                    <a:gs pos="30000">
                      <a:srgbClr val="D2D2D2">
                        <a:lumMod val="50000"/>
                      </a:srgbClr>
                    </a:gs>
                  </a:gsLst>
                  <a:lin ang="5400000" scaled="0"/>
                </a:gradFill>
                <a:latin typeface="Segoe UI Semilight"/>
              </a:rPr>
            </a:br>
            <a:r>
              <a:rPr lang="en-US" sz="1000" kern="0">
                <a:gradFill>
                  <a:gsLst>
                    <a:gs pos="2917">
                      <a:srgbClr val="D2D2D2">
                        <a:lumMod val="50000"/>
                      </a:srgbClr>
                    </a:gs>
                    <a:gs pos="30000">
                      <a:srgbClr val="D2D2D2">
                        <a:lumMod val="50000"/>
                      </a:srgbClr>
                    </a:gs>
                  </a:gsLst>
                  <a:lin ang="5400000" scaled="0"/>
                </a:gradFill>
                <a:latin typeface="Segoe UI Semilight"/>
              </a:rPr>
              <a:t>Server</a:t>
            </a:r>
          </a:p>
        </p:txBody>
      </p:sp>
      <p:sp>
        <p:nvSpPr>
          <p:cNvPr id="51" name="Freeform 5">
            <a:extLst>
              <a:ext uri="{FF2B5EF4-FFF2-40B4-BE49-F238E27FC236}">
                <a16:creationId xmlns:a16="http://schemas.microsoft.com/office/drawing/2014/main" id="{D7B08D59-C9D3-BF4F-969F-65E32CFB2005}"/>
              </a:ext>
            </a:extLst>
          </p:cNvPr>
          <p:cNvSpPr>
            <a:spLocks noChangeAspect="1" noEditPoints="1"/>
          </p:cNvSpPr>
          <p:nvPr/>
        </p:nvSpPr>
        <p:spPr bwMode="black">
          <a:xfrm>
            <a:off x="6135477" y="5407116"/>
            <a:ext cx="1258853" cy="252339"/>
          </a:xfrm>
          <a:custGeom>
            <a:avLst/>
            <a:gdLst>
              <a:gd name="T0" fmla="*/ 437 w 1686"/>
              <a:gd name="T1" fmla="*/ 261 h 336"/>
              <a:gd name="T2" fmla="*/ 516 w 1686"/>
              <a:gd name="T3" fmla="*/ 200 h 336"/>
              <a:gd name="T4" fmla="*/ 501 w 1686"/>
              <a:gd name="T5" fmla="*/ 64 h 336"/>
              <a:gd name="T6" fmla="*/ 462 w 1686"/>
              <a:gd name="T7" fmla="*/ 116 h 336"/>
              <a:gd name="T8" fmla="*/ 549 w 1686"/>
              <a:gd name="T9" fmla="*/ 218 h 336"/>
              <a:gd name="T10" fmla="*/ 613 w 1686"/>
              <a:gd name="T11" fmla="*/ 155 h 336"/>
              <a:gd name="T12" fmla="*/ 602 w 1686"/>
              <a:gd name="T13" fmla="*/ 56 h 336"/>
              <a:gd name="T14" fmla="*/ 698 w 1686"/>
              <a:gd name="T15" fmla="*/ 269 h 336"/>
              <a:gd name="T16" fmla="*/ 768 w 1686"/>
              <a:gd name="T17" fmla="*/ 273 h 336"/>
              <a:gd name="T18" fmla="*/ 783 w 1686"/>
              <a:gd name="T19" fmla="*/ 142 h 336"/>
              <a:gd name="T20" fmla="*/ 836 w 1686"/>
              <a:gd name="T21" fmla="*/ 176 h 336"/>
              <a:gd name="T22" fmla="*/ 745 w 1686"/>
              <a:gd name="T23" fmla="*/ 229 h 336"/>
              <a:gd name="T24" fmla="*/ 813 w 1686"/>
              <a:gd name="T25" fmla="*/ 196 h 336"/>
              <a:gd name="T26" fmla="*/ 894 w 1686"/>
              <a:gd name="T27" fmla="*/ 269 h 336"/>
              <a:gd name="T28" fmla="*/ 895 w 1686"/>
              <a:gd name="T29" fmla="*/ 155 h 336"/>
              <a:gd name="T30" fmla="*/ 1075 w 1686"/>
              <a:gd name="T31" fmla="*/ 203 h 336"/>
              <a:gd name="T32" fmla="*/ 1064 w 1686"/>
              <a:gd name="T33" fmla="*/ 259 h 336"/>
              <a:gd name="T34" fmla="*/ 982 w 1686"/>
              <a:gd name="T35" fmla="*/ 132 h 336"/>
              <a:gd name="T36" fmla="*/ 1051 w 1686"/>
              <a:gd name="T37" fmla="*/ 184 h 336"/>
              <a:gd name="T38" fmla="*/ 1051 w 1686"/>
              <a:gd name="T39" fmla="*/ 184 h 336"/>
              <a:gd name="T40" fmla="*/ 1127 w 1686"/>
              <a:gd name="T41" fmla="*/ 269 h 336"/>
              <a:gd name="T42" fmla="*/ 1227 w 1686"/>
              <a:gd name="T43" fmla="*/ 128 h 336"/>
              <a:gd name="T44" fmla="*/ 1152 w 1686"/>
              <a:gd name="T45" fmla="*/ 172 h 336"/>
              <a:gd name="T46" fmla="*/ 1302 w 1686"/>
              <a:gd name="T47" fmla="*/ 273 h 336"/>
              <a:gd name="T48" fmla="*/ 1356 w 1686"/>
              <a:gd name="T49" fmla="*/ 142 h 336"/>
              <a:gd name="T50" fmla="*/ 1269 w 1686"/>
              <a:gd name="T51" fmla="*/ 156 h 336"/>
              <a:gd name="T52" fmla="*/ 1351 w 1686"/>
              <a:gd name="T53" fmla="*/ 198 h 336"/>
              <a:gd name="T54" fmla="*/ 1399 w 1686"/>
              <a:gd name="T55" fmla="*/ 74 h 336"/>
              <a:gd name="T56" fmla="*/ 1425 w 1686"/>
              <a:gd name="T57" fmla="*/ 269 h 336"/>
              <a:gd name="T58" fmla="*/ 1584 w 1686"/>
              <a:gd name="T59" fmla="*/ 269 h 336"/>
              <a:gd name="T60" fmla="*/ 1487 w 1686"/>
              <a:gd name="T61" fmla="*/ 187 h 336"/>
              <a:gd name="T62" fmla="*/ 1487 w 1686"/>
              <a:gd name="T63" fmla="*/ 149 h 336"/>
              <a:gd name="T64" fmla="*/ 1584 w 1686"/>
              <a:gd name="T65" fmla="*/ 269 h 336"/>
              <a:gd name="T66" fmla="*/ 1602 w 1686"/>
              <a:gd name="T67" fmla="*/ 145 h 336"/>
              <a:gd name="T68" fmla="*/ 1650 w 1686"/>
              <a:gd name="T69" fmla="*/ 125 h 336"/>
              <a:gd name="T70" fmla="*/ 1655 w 1686"/>
              <a:gd name="T71" fmla="*/ 247 h 336"/>
              <a:gd name="T72" fmla="*/ 0 w 1686"/>
              <a:gd name="T73" fmla="*/ 301 h 336"/>
              <a:gd name="T74" fmla="*/ 85 w 1686"/>
              <a:gd name="T75" fmla="*/ 99 h 336"/>
              <a:gd name="T76" fmla="*/ 58 w 1686"/>
              <a:gd name="T77" fmla="*/ 123 h 336"/>
              <a:gd name="T78" fmla="*/ 68 w 1686"/>
              <a:gd name="T79" fmla="*/ 170 h 336"/>
              <a:gd name="T80" fmla="*/ 93 w 1686"/>
              <a:gd name="T81" fmla="*/ 189 h 336"/>
              <a:gd name="T82" fmla="*/ 98 w 1686"/>
              <a:gd name="T83" fmla="*/ 204 h 336"/>
              <a:gd name="T84" fmla="*/ 90 w 1686"/>
              <a:gd name="T85" fmla="*/ 214 h 336"/>
              <a:gd name="T86" fmla="*/ 62 w 1686"/>
              <a:gd name="T87" fmla="*/ 206 h 336"/>
              <a:gd name="T88" fmla="*/ 74 w 1686"/>
              <a:gd name="T89" fmla="*/ 238 h 336"/>
              <a:gd name="T90" fmla="*/ 115 w 1686"/>
              <a:gd name="T91" fmla="*/ 227 h 336"/>
              <a:gd name="T92" fmla="*/ 124 w 1686"/>
              <a:gd name="T93" fmla="*/ 192 h 336"/>
              <a:gd name="T94" fmla="*/ 108 w 1686"/>
              <a:gd name="T95" fmla="*/ 165 h 336"/>
              <a:gd name="T96" fmla="*/ 85 w 1686"/>
              <a:gd name="T97" fmla="*/ 149 h 336"/>
              <a:gd name="T98" fmla="*/ 79 w 1686"/>
              <a:gd name="T99" fmla="*/ 136 h 336"/>
              <a:gd name="T100" fmla="*/ 86 w 1686"/>
              <a:gd name="T101" fmla="*/ 124 h 336"/>
              <a:gd name="T102" fmla="*/ 107 w 1686"/>
              <a:gd name="T103" fmla="*/ 124 h 336"/>
              <a:gd name="T104" fmla="*/ 107 w 1686"/>
              <a:gd name="T105" fmla="*/ 98 h 336"/>
              <a:gd name="T106" fmla="*/ 270 w 1686"/>
              <a:gd name="T107" fmla="*/ 86 h 336"/>
              <a:gd name="T108" fmla="*/ 238 w 1686"/>
              <a:gd name="T109" fmla="*/ 113 h 336"/>
              <a:gd name="T110" fmla="*/ 262 w 1686"/>
              <a:gd name="T111" fmla="*/ 235 h 336"/>
              <a:gd name="T112" fmla="*/ 270 w 1686"/>
              <a:gd name="T113" fmla="*/ 257 h 336"/>
              <a:gd name="T114" fmla="*/ 324 w 1686"/>
              <a:gd name="T115" fmla="*/ 135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686" h="336">
                <a:moveTo>
                  <a:pt x="549" y="218"/>
                </a:moveTo>
                <a:cubicBezTo>
                  <a:pt x="549" y="235"/>
                  <a:pt x="543" y="249"/>
                  <a:pt x="531" y="258"/>
                </a:cubicBezTo>
                <a:cubicBezTo>
                  <a:pt x="519" y="268"/>
                  <a:pt x="503" y="273"/>
                  <a:pt x="482" y="273"/>
                </a:cubicBezTo>
                <a:cubicBezTo>
                  <a:pt x="475" y="273"/>
                  <a:pt x="466" y="272"/>
                  <a:pt x="457" y="269"/>
                </a:cubicBezTo>
                <a:cubicBezTo>
                  <a:pt x="447" y="267"/>
                  <a:pt x="441" y="264"/>
                  <a:pt x="437" y="261"/>
                </a:cubicBezTo>
                <a:cubicBezTo>
                  <a:pt x="437" y="233"/>
                  <a:pt x="437" y="233"/>
                  <a:pt x="437" y="233"/>
                </a:cubicBezTo>
                <a:cubicBezTo>
                  <a:pt x="442" y="238"/>
                  <a:pt x="450" y="243"/>
                  <a:pt x="459" y="246"/>
                </a:cubicBezTo>
                <a:cubicBezTo>
                  <a:pt x="469" y="250"/>
                  <a:pt x="477" y="251"/>
                  <a:pt x="485" y="251"/>
                </a:cubicBezTo>
                <a:cubicBezTo>
                  <a:pt x="511" y="251"/>
                  <a:pt x="524" y="241"/>
                  <a:pt x="524" y="221"/>
                </a:cubicBezTo>
                <a:cubicBezTo>
                  <a:pt x="524" y="213"/>
                  <a:pt x="521" y="206"/>
                  <a:pt x="516" y="200"/>
                </a:cubicBezTo>
                <a:cubicBezTo>
                  <a:pt x="510" y="193"/>
                  <a:pt x="499" y="186"/>
                  <a:pt x="482" y="176"/>
                </a:cubicBezTo>
                <a:cubicBezTo>
                  <a:pt x="465" y="166"/>
                  <a:pt x="454" y="157"/>
                  <a:pt x="447" y="149"/>
                </a:cubicBezTo>
                <a:cubicBezTo>
                  <a:pt x="440" y="141"/>
                  <a:pt x="437" y="130"/>
                  <a:pt x="437" y="118"/>
                </a:cubicBezTo>
                <a:cubicBezTo>
                  <a:pt x="437" y="102"/>
                  <a:pt x="443" y="89"/>
                  <a:pt x="455" y="79"/>
                </a:cubicBezTo>
                <a:cubicBezTo>
                  <a:pt x="467" y="69"/>
                  <a:pt x="482" y="64"/>
                  <a:pt x="501" y="64"/>
                </a:cubicBezTo>
                <a:cubicBezTo>
                  <a:pt x="519" y="64"/>
                  <a:pt x="532" y="67"/>
                  <a:pt x="541" y="71"/>
                </a:cubicBezTo>
                <a:cubicBezTo>
                  <a:pt x="541" y="98"/>
                  <a:pt x="541" y="98"/>
                  <a:pt x="541" y="98"/>
                </a:cubicBezTo>
                <a:cubicBezTo>
                  <a:pt x="530" y="90"/>
                  <a:pt x="517" y="86"/>
                  <a:pt x="500" y="86"/>
                </a:cubicBezTo>
                <a:cubicBezTo>
                  <a:pt x="489" y="86"/>
                  <a:pt x="479" y="88"/>
                  <a:pt x="472" y="94"/>
                </a:cubicBezTo>
                <a:cubicBezTo>
                  <a:pt x="465" y="99"/>
                  <a:pt x="462" y="107"/>
                  <a:pt x="462" y="116"/>
                </a:cubicBezTo>
                <a:cubicBezTo>
                  <a:pt x="462" y="123"/>
                  <a:pt x="463" y="128"/>
                  <a:pt x="465" y="132"/>
                </a:cubicBezTo>
                <a:cubicBezTo>
                  <a:pt x="467" y="136"/>
                  <a:pt x="471" y="140"/>
                  <a:pt x="476" y="144"/>
                </a:cubicBezTo>
                <a:cubicBezTo>
                  <a:pt x="481" y="148"/>
                  <a:pt x="489" y="153"/>
                  <a:pt x="501" y="160"/>
                </a:cubicBezTo>
                <a:cubicBezTo>
                  <a:pt x="519" y="170"/>
                  <a:pt x="531" y="179"/>
                  <a:pt x="538" y="188"/>
                </a:cubicBezTo>
                <a:cubicBezTo>
                  <a:pt x="546" y="197"/>
                  <a:pt x="549" y="207"/>
                  <a:pt x="549" y="218"/>
                </a:cubicBezTo>
                <a:close/>
                <a:moveTo>
                  <a:pt x="698" y="269"/>
                </a:moveTo>
                <a:cubicBezTo>
                  <a:pt x="675" y="269"/>
                  <a:pt x="675" y="269"/>
                  <a:pt x="675" y="269"/>
                </a:cubicBezTo>
                <a:cubicBezTo>
                  <a:pt x="675" y="186"/>
                  <a:pt x="675" y="186"/>
                  <a:pt x="675" y="186"/>
                </a:cubicBezTo>
                <a:cubicBezTo>
                  <a:pt x="675" y="156"/>
                  <a:pt x="664" y="142"/>
                  <a:pt x="641" y="142"/>
                </a:cubicBezTo>
                <a:cubicBezTo>
                  <a:pt x="630" y="142"/>
                  <a:pt x="620" y="146"/>
                  <a:pt x="613" y="155"/>
                </a:cubicBezTo>
                <a:cubicBezTo>
                  <a:pt x="605" y="163"/>
                  <a:pt x="602" y="174"/>
                  <a:pt x="602" y="188"/>
                </a:cubicBezTo>
                <a:cubicBezTo>
                  <a:pt x="602" y="269"/>
                  <a:pt x="602" y="269"/>
                  <a:pt x="602" y="269"/>
                </a:cubicBezTo>
                <a:cubicBezTo>
                  <a:pt x="578" y="269"/>
                  <a:pt x="578" y="269"/>
                  <a:pt x="578" y="269"/>
                </a:cubicBezTo>
                <a:cubicBezTo>
                  <a:pt x="578" y="56"/>
                  <a:pt x="578" y="56"/>
                  <a:pt x="578" y="56"/>
                </a:cubicBezTo>
                <a:cubicBezTo>
                  <a:pt x="602" y="56"/>
                  <a:pt x="602" y="56"/>
                  <a:pt x="602" y="56"/>
                </a:cubicBezTo>
                <a:cubicBezTo>
                  <a:pt x="602" y="149"/>
                  <a:pt x="602" y="149"/>
                  <a:pt x="602" y="149"/>
                </a:cubicBezTo>
                <a:cubicBezTo>
                  <a:pt x="602" y="149"/>
                  <a:pt x="602" y="149"/>
                  <a:pt x="602" y="149"/>
                </a:cubicBezTo>
                <a:cubicBezTo>
                  <a:pt x="613" y="131"/>
                  <a:pt x="629" y="122"/>
                  <a:pt x="649" y="122"/>
                </a:cubicBezTo>
                <a:cubicBezTo>
                  <a:pt x="682" y="122"/>
                  <a:pt x="698" y="141"/>
                  <a:pt x="698" y="181"/>
                </a:cubicBezTo>
                <a:lnTo>
                  <a:pt x="698" y="269"/>
                </a:lnTo>
                <a:close/>
                <a:moveTo>
                  <a:pt x="836" y="269"/>
                </a:moveTo>
                <a:cubicBezTo>
                  <a:pt x="813" y="269"/>
                  <a:pt x="813" y="269"/>
                  <a:pt x="813" y="269"/>
                </a:cubicBezTo>
                <a:cubicBezTo>
                  <a:pt x="813" y="247"/>
                  <a:pt x="813" y="247"/>
                  <a:pt x="813" y="247"/>
                </a:cubicBezTo>
                <a:cubicBezTo>
                  <a:pt x="812" y="247"/>
                  <a:pt x="812" y="247"/>
                  <a:pt x="812" y="247"/>
                </a:cubicBezTo>
                <a:cubicBezTo>
                  <a:pt x="802" y="264"/>
                  <a:pt x="787" y="273"/>
                  <a:pt x="768" y="273"/>
                </a:cubicBezTo>
                <a:cubicBezTo>
                  <a:pt x="754" y="273"/>
                  <a:pt x="743" y="269"/>
                  <a:pt x="734" y="262"/>
                </a:cubicBezTo>
                <a:cubicBezTo>
                  <a:pt x="726" y="254"/>
                  <a:pt x="722" y="244"/>
                  <a:pt x="722" y="231"/>
                </a:cubicBezTo>
                <a:cubicBezTo>
                  <a:pt x="722" y="204"/>
                  <a:pt x="738" y="189"/>
                  <a:pt x="769" y="184"/>
                </a:cubicBezTo>
                <a:cubicBezTo>
                  <a:pt x="813" y="178"/>
                  <a:pt x="813" y="178"/>
                  <a:pt x="813" y="178"/>
                </a:cubicBezTo>
                <a:cubicBezTo>
                  <a:pt x="813" y="154"/>
                  <a:pt x="803" y="142"/>
                  <a:pt x="783" y="142"/>
                </a:cubicBezTo>
                <a:cubicBezTo>
                  <a:pt x="766" y="142"/>
                  <a:pt x="750" y="147"/>
                  <a:pt x="736" y="159"/>
                </a:cubicBezTo>
                <a:cubicBezTo>
                  <a:pt x="736" y="135"/>
                  <a:pt x="736" y="135"/>
                  <a:pt x="736" y="135"/>
                </a:cubicBezTo>
                <a:cubicBezTo>
                  <a:pt x="740" y="132"/>
                  <a:pt x="747" y="129"/>
                  <a:pt x="758" y="126"/>
                </a:cubicBezTo>
                <a:cubicBezTo>
                  <a:pt x="768" y="123"/>
                  <a:pt x="777" y="122"/>
                  <a:pt x="785" y="122"/>
                </a:cubicBezTo>
                <a:cubicBezTo>
                  <a:pt x="819" y="122"/>
                  <a:pt x="836" y="140"/>
                  <a:pt x="836" y="176"/>
                </a:cubicBezTo>
                <a:lnTo>
                  <a:pt x="836" y="269"/>
                </a:lnTo>
                <a:close/>
                <a:moveTo>
                  <a:pt x="813" y="196"/>
                </a:moveTo>
                <a:cubicBezTo>
                  <a:pt x="778" y="201"/>
                  <a:pt x="778" y="201"/>
                  <a:pt x="778" y="201"/>
                </a:cubicBezTo>
                <a:cubicBezTo>
                  <a:pt x="766" y="203"/>
                  <a:pt x="757" y="206"/>
                  <a:pt x="753" y="210"/>
                </a:cubicBezTo>
                <a:cubicBezTo>
                  <a:pt x="748" y="214"/>
                  <a:pt x="745" y="220"/>
                  <a:pt x="745" y="229"/>
                </a:cubicBezTo>
                <a:cubicBezTo>
                  <a:pt x="745" y="236"/>
                  <a:pt x="748" y="242"/>
                  <a:pt x="753" y="247"/>
                </a:cubicBezTo>
                <a:cubicBezTo>
                  <a:pt x="758" y="251"/>
                  <a:pt x="765" y="253"/>
                  <a:pt x="773" y="253"/>
                </a:cubicBezTo>
                <a:cubicBezTo>
                  <a:pt x="784" y="253"/>
                  <a:pt x="794" y="249"/>
                  <a:pt x="801" y="241"/>
                </a:cubicBezTo>
                <a:cubicBezTo>
                  <a:pt x="809" y="233"/>
                  <a:pt x="813" y="223"/>
                  <a:pt x="813" y="211"/>
                </a:cubicBezTo>
                <a:lnTo>
                  <a:pt x="813" y="196"/>
                </a:lnTo>
                <a:close/>
                <a:moveTo>
                  <a:pt x="946" y="149"/>
                </a:moveTo>
                <a:cubicBezTo>
                  <a:pt x="942" y="146"/>
                  <a:pt x="936" y="144"/>
                  <a:pt x="929" y="144"/>
                </a:cubicBezTo>
                <a:cubicBezTo>
                  <a:pt x="919" y="144"/>
                  <a:pt x="910" y="149"/>
                  <a:pt x="904" y="158"/>
                </a:cubicBezTo>
                <a:cubicBezTo>
                  <a:pt x="898" y="168"/>
                  <a:pt x="894" y="181"/>
                  <a:pt x="894" y="196"/>
                </a:cubicBezTo>
                <a:cubicBezTo>
                  <a:pt x="894" y="269"/>
                  <a:pt x="894" y="269"/>
                  <a:pt x="894" y="269"/>
                </a:cubicBezTo>
                <a:cubicBezTo>
                  <a:pt x="871" y="269"/>
                  <a:pt x="871" y="269"/>
                  <a:pt x="871" y="269"/>
                </a:cubicBezTo>
                <a:cubicBezTo>
                  <a:pt x="871" y="125"/>
                  <a:pt x="871" y="125"/>
                  <a:pt x="871" y="125"/>
                </a:cubicBezTo>
                <a:cubicBezTo>
                  <a:pt x="894" y="125"/>
                  <a:pt x="894" y="125"/>
                  <a:pt x="894" y="125"/>
                </a:cubicBezTo>
                <a:cubicBezTo>
                  <a:pt x="894" y="155"/>
                  <a:pt x="894" y="155"/>
                  <a:pt x="894" y="155"/>
                </a:cubicBezTo>
                <a:cubicBezTo>
                  <a:pt x="895" y="155"/>
                  <a:pt x="895" y="155"/>
                  <a:pt x="895" y="155"/>
                </a:cubicBezTo>
                <a:cubicBezTo>
                  <a:pt x="898" y="145"/>
                  <a:pt x="903" y="137"/>
                  <a:pt x="910" y="131"/>
                </a:cubicBezTo>
                <a:cubicBezTo>
                  <a:pt x="916" y="126"/>
                  <a:pt x="924" y="123"/>
                  <a:pt x="933" y="123"/>
                </a:cubicBezTo>
                <a:cubicBezTo>
                  <a:pt x="939" y="123"/>
                  <a:pt x="943" y="123"/>
                  <a:pt x="946" y="125"/>
                </a:cubicBezTo>
                <a:lnTo>
                  <a:pt x="946" y="149"/>
                </a:lnTo>
                <a:close/>
                <a:moveTo>
                  <a:pt x="1075" y="203"/>
                </a:moveTo>
                <a:cubicBezTo>
                  <a:pt x="973" y="203"/>
                  <a:pt x="973" y="203"/>
                  <a:pt x="973" y="203"/>
                </a:cubicBezTo>
                <a:cubicBezTo>
                  <a:pt x="973" y="219"/>
                  <a:pt x="978" y="232"/>
                  <a:pt x="986" y="240"/>
                </a:cubicBezTo>
                <a:cubicBezTo>
                  <a:pt x="994" y="249"/>
                  <a:pt x="1005" y="253"/>
                  <a:pt x="1020" y="253"/>
                </a:cubicBezTo>
                <a:cubicBezTo>
                  <a:pt x="1036" y="253"/>
                  <a:pt x="1051" y="248"/>
                  <a:pt x="1064" y="237"/>
                </a:cubicBezTo>
                <a:cubicBezTo>
                  <a:pt x="1064" y="259"/>
                  <a:pt x="1064" y="259"/>
                  <a:pt x="1064" y="259"/>
                </a:cubicBezTo>
                <a:cubicBezTo>
                  <a:pt x="1052" y="268"/>
                  <a:pt x="1035" y="273"/>
                  <a:pt x="1014" y="273"/>
                </a:cubicBezTo>
                <a:cubicBezTo>
                  <a:pt x="994" y="273"/>
                  <a:pt x="978" y="266"/>
                  <a:pt x="966" y="253"/>
                </a:cubicBezTo>
                <a:cubicBezTo>
                  <a:pt x="955" y="240"/>
                  <a:pt x="949" y="221"/>
                  <a:pt x="949" y="198"/>
                </a:cubicBezTo>
                <a:cubicBezTo>
                  <a:pt x="949" y="184"/>
                  <a:pt x="952" y="171"/>
                  <a:pt x="958" y="159"/>
                </a:cubicBezTo>
                <a:cubicBezTo>
                  <a:pt x="963" y="147"/>
                  <a:pt x="971" y="138"/>
                  <a:pt x="982" y="132"/>
                </a:cubicBezTo>
                <a:cubicBezTo>
                  <a:pt x="992" y="125"/>
                  <a:pt x="1003" y="122"/>
                  <a:pt x="1015" y="122"/>
                </a:cubicBezTo>
                <a:cubicBezTo>
                  <a:pt x="1034" y="122"/>
                  <a:pt x="1048" y="128"/>
                  <a:pt x="1059" y="140"/>
                </a:cubicBezTo>
                <a:cubicBezTo>
                  <a:pt x="1069" y="152"/>
                  <a:pt x="1075" y="169"/>
                  <a:pt x="1075" y="191"/>
                </a:cubicBezTo>
                <a:lnTo>
                  <a:pt x="1075" y="203"/>
                </a:lnTo>
                <a:close/>
                <a:moveTo>
                  <a:pt x="1051" y="184"/>
                </a:moveTo>
                <a:cubicBezTo>
                  <a:pt x="1051" y="170"/>
                  <a:pt x="1048" y="160"/>
                  <a:pt x="1041" y="153"/>
                </a:cubicBezTo>
                <a:cubicBezTo>
                  <a:pt x="1035" y="145"/>
                  <a:pt x="1026" y="142"/>
                  <a:pt x="1015" y="142"/>
                </a:cubicBezTo>
                <a:cubicBezTo>
                  <a:pt x="1004" y="142"/>
                  <a:pt x="995" y="145"/>
                  <a:pt x="988" y="153"/>
                </a:cubicBezTo>
                <a:cubicBezTo>
                  <a:pt x="980" y="161"/>
                  <a:pt x="975" y="171"/>
                  <a:pt x="973" y="184"/>
                </a:cubicBezTo>
                <a:lnTo>
                  <a:pt x="1051" y="184"/>
                </a:lnTo>
                <a:close/>
                <a:moveTo>
                  <a:pt x="1227" y="128"/>
                </a:moveTo>
                <a:cubicBezTo>
                  <a:pt x="1227" y="147"/>
                  <a:pt x="1220" y="163"/>
                  <a:pt x="1207" y="175"/>
                </a:cubicBezTo>
                <a:cubicBezTo>
                  <a:pt x="1193" y="187"/>
                  <a:pt x="1176" y="193"/>
                  <a:pt x="1154" y="193"/>
                </a:cubicBezTo>
                <a:cubicBezTo>
                  <a:pt x="1127" y="193"/>
                  <a:pt x="1127" y="193"/>
                  <a:pt x="1127" y="193"/>
                </a:cubicBezTo>
                <a:cubicBezTo>
                  <a:pt x="1127" y="269"/>
                  <a:pt x="1127" y="269"/>
                  <a:pt x="1127" y="269"/>
                </a:cubicBezTo>
                <a:cubicBezTo>
                  <a:pt x="1104" y="269"/>
                  <a:pt x="1104" y="269"/>
                  <a:pt x="1104" y="269"/>
                </a:cubicBezTo>
                <a:cubicBezTo>
                  <a:pt x="1104" y="68"/>
                  <a:pt x="1104" y="68"/>
                  <a:pt x="1104" y="68"/>
                </a:cubicBezTo>
                <a:cubicBezTo>
                  <a:pt x="1159" y="68"/>
                  <a:pt x="1159" y="68"/>
                  <a:pt x="1159" y="68"/>
                </a:cubicBezTo>
                <a:cubicBezTo>
                  <a:pt x="1181" y="68"/>
                  <a:pt x="1197" y="73"/>
                  <a:pt x="1209" y="83"/>
                </a:cubicBezTo>
                <a:cubicBezTo>
                  <a:pt x="1221" y="94"/>
                  <a:pt x="1227" y="109"/>
                  <a:pt x="1227" y="128"/>
                </a:cubicBezTo>
                <a:close/>
                <a:moveTo>
                  <a:pt x="1202" y="129"/>
                </a:moveTo>
                <a:cubicBezTo>
                  <a:pt x="1202" y="102"/>
                  <a:pt x="1186" y="89"/>
                  <a:pt x="1155" y="89"/>
                </a:cubicBezTo>
                <a:cubicBezTo>
                  <a:pt x="1127" y="89"/>
                  <a:pt x="1127" y="89"/>
                  <a:pt x="1127" y="89"/>
                </a:cubicBezTo>
                <a:cubicBezTo>
                  <a:pt x="1127" y="172"/>
                  <a:pt x="1127" y="172"/>
                  <a:pt x="1127" y="172"/>
                </a:cubicBezTo>
                <a:cubicBezTo>
                  <a:pt x="1152" y="172"/>
                  <a:pt x="1152" y="172"/>
                  <a:pt x="1152" y="172"/>
                </a:cubicBezTo>
                <a:cubicBezTo>
                  <a:pt x="1168" y="172"/>
                  <a:pt x="1181" y="168"/>
                  <a:pt x="1189" y="161"/>
                </a:cubicBezTo>
                <a:cubicBezTo>
                  <a:pt x="1198" y="153"/>
                  <a:pt x="1202" y="143"/>
                  <a:pt x="1202" y="129"/>
                </a:cubicBezTo>
                <a:close/>
                <a:moveTo>
                  <a:pt x="1374" y="197"/>
                </a:moveTo>
                <a:cubicBezTo>
                  <a:pt x="1374" y="220"/>
                  <a:pt x="1368" y="238"/>
                  <a:pt x="1355" y="252"/>
                </a:cubicBezTo>
                <a:cubicBezTo>
                  <a:pt x="1342" y="266"/>
                  <a:pt x="1324" y="273"/>
                  <a:pt x="1302" y="273"/>
                </a:cubicBezTo>
                <a:cubicBezTo>
                  <a:pt x="1281" y="273"/>
                  <a:pt x="1264" y="266"/>
                  <a:pt x="1251" y="253"/>
                </a:cubicBezTo>
                <a:cubicBezTo>
                  <a:pt x="1239" y="239"/>
                  <a:pt x="1232" y="221"/>
                  <a:pt x="1232" y="199"/>
                </a:cubicBezTo>
                <a:cubicBezTo>
                  <a:pt x="1232" y="175"/>
                  <a:pt x="1239" y="156"/>
                  <a:pt x="1252" y="143"/>
                </a:cubicBezTo>
                <a:cubicBezTo>
                  <a:pt x="1265" y="129"/>
                  <a:pt x="1283" y="122"/>
                  <a:pt x="1306" y="122"/>
                </a:cubicBezTo>
                <a:cubicBezTo>
                  <a:pt x="1327" y="122"/>
                  <a:pt x="1344" y="128"/>
                  <a:pt x="1356" y="142"/>
                </a:cubicBezTo>
                <a:cubicBezTo>
                  <a:pt x="1368" y="155"/>
                  <a:pt x="1374" y="174"/>
                  <a:pt x="1374" y="197"/>
                </a:cubicBezTo>
                <a:close/>
                <a:moveTo>
                  <a:pt x="1351" y="198"/>
                </a:moveTo>
                <a:cubicBezTo>
                  <a:pt x="1351" y="180"/>
                  <a:pt x="1347" y="166"/>
                  <a:pt x="1339" y="156"/>
                </a:cubicBezTo>
                <a:cubicBezTo>
                  <a:pt x="1331" y="146"/>
                  <a:pt x="1319" y="142"/>
                  <a:pt x="1304" y="142"/>
                </a:cubicBezTo>
                <a:cubicBezTo>
                  <a:pt x="1289" y="142"/>
                  <a:pt x="1278" y="146"/>
                  <a:pt x="1269" y="156"/>
                </a:cubicBezTo>
                <a:cubicBezTo>
                  <a:pt x="1260" y="166"/>
                  <a:pt x="1256" y="180"/>
                  <a:pt x="1256" y="198"/>
                </a:cubicBezTo>
                <a:cubicBezTo>
                  <a:pt x="1256" y="215"/>
                  <a:pt x="1260" y="229"/>
                  <a:pt x="1269" y="239"/>
                </a:cubicBezTo>
                <a:cubicBezTo>
                  <a:pt x="1278" y="248"/>
                  <a:pt x="1289" y="253"/>
                  <a:pt x="1304" y="253"/>
                </a:cubicBezTo>
                <a:cubicBezTo>
                  <a:pt x="1319" y="253"/>
                  <a:pt x="1331" y="248"/>
                  <a:pt x="1339" y="239"/>
                </a:cubicBezTo>
                <a:cubicBezTo>
                  <a:pt x="1347" y="229"/>
                  <a:pt x="1351" y="216"/>
                  <a:pt x="1351" y="198"/>
                </a:cubicBezTo>
                <a:close/>
                <a:moveTo>
                  <a:pt x="1429" y="74"/>
                </a:moveTo>
                <a:cubicBezTo>
                  <a:pt x="1429" y="78"/>
                  <a:pt x="1428" y="82"/>
                  <a:pt x="1425" y="84"/>
                </a:cubicBezTo>
                <a:cubicBezTo>
                  <a:pt x="1422" y="87"/>
                  <a:pt x="1418" y="89"/>
                  <a:pt x="1414" y="89"/>
                </a:cubicBezTo>
                <a:cubicBezTo>
                  <a:pt x="1410" y="89"/>
                  <a:pt x="1406" y="87"/>
                  <a:pt x="1403" y="85"/>
                </a:cubicBezTo>
                <a:cubicBezTo>
                  <a:pt x="1400" y="82"/>
                  <a:pt x="1399" y="78"/>
                  <a:pt x="1399" y="74"/>
                </a:cubicBezTo>
                <a:cubicBezTo>
                  <a:pt x="1399" y="70"/>
                  <a:pt x="1400" y="66"/>
                  <a:pt x="1403" y="63"/>
                </a:cubicBezTo>
                <a:cubicBezTo>
                  <a:pt x="1406" y="60"/>
                  <a:pt x="1410" y="59"/>
                  <a:pt x="1414" y="59"/>
                </a:cubicBezTo>
                <a:cubicBezTo>
                  <a:pt x="1418" y="59"/>
                  <a:pt x="1422" y="60"/>
                  <a:pt x="1425" y="63"/>
                </a:cubicBezTo>
                <a:cubicBezTo>
                  <a:pt x="1428" y="66"/>
                  <a:pt x="1429" y="70"/>
                  <a:pt x="1429" y="74"/>
                </a:cubicBezTo>
                <a:close/>
                <a:moveTo>
                  <a:pt x="1425" y="269"/>
                </a:moveTo>
                <a:cubicBezTo>
                  <a:pt x="1402" y="269"/>
                  <a:pt x="1402" y="269"/>
                  <a:pt x="1402" y="269"/>
                </a:cubicBezTo>
                <a:cubicBezTo>
                  <a:pt x="1402" y="125"/>
                  <a:pt x="1402" y="125"/>
                  <a:pt x="1402" y="125"/>
                </a:cubicBezTo>
                <a:cubicBezTo>
                  <a:pt x="1425" y="125"/>
                  <a:pt x="1425" y="125"/>
                  <a:pt x="1425" y="125"/>
                </a:cubicBezTo>
                <a:lnTo>
                  <a:pt x="1425" y="269"/>
                </a:lnTo>
                <a:close/>
                <a:moveTo>
                  <a:pt x="1584" y="269"/>
                </a:moveTo>
                <a:cubicBezTo>
                  <a:pt x="1561" y="269"/>
                  <a:pt x="1561" y="269"/>
                  <a:pt x="1561" y="269"/>
                </a:cubicBezTo>
                <a:cubicBezTo>
                  <a:pt x="1561" y="187"/>
                  <a:pt x="1561" y="187"/>
                  <a:pt x="1561" y="187"/>
                </a:cubicBezTo>
                <a:cubicBezTo>
                  <a:pt x="1561" y="157"/>
                  <a:pt x="1549" y="142"/>
                  <a:pt x="1527" y="142"/>
                </a:cubicBezTo>
                <a:cubicBezTo>
                  <a:pt x="1516" y="142"/>
                  <a:pt x="1506" y="146"/>
                  <a:pt x="1499" y="154"/>
                </a:cubicBezTo>
                <a:cubicBezTo>
                  <a:pt x="1491" y="163"/>
                  <a:pt x="1487" y="174"/>
                  <a:pt x="1487" y="187"/>
                </a:cubicBezTo>
                <a:cubicBezTo>
                  <a:pt x="1487" y="269"/>
                  <a:pt x="1487" y="269"/>
                  <a:pt x="1487" y="269"/>
                </a:cubicBezTo>
                <a:cubicBezTo>
                  <a:pt x="1464" y="269"/>
                  <a:pt x="1464" y="269"/>
                  <a:pt x="1464" y="269"/>
                </a:cubicBezTo>
                <a:cubicBezTo>
                  <a:pt x="1464" y="125"/>
                  <a:pt x="1464" y="125"/>
                  <a:pt x="1464" y="125"/>
                </a:cubicBezTo>
                <a:cubicBezTo>
                  <a:pt x="1487" y="125"/>
                  <a:pt x="1487" y="125"/>
                  <a:pt x="1487" y="125"/>
                </a:cubicBezTo>
                <a:cubicBezTo>
                  <a:pt x="1487" y="149"/>
                  <a:pt x="1487" y="149"/>
                  <a:pt x="1487" y="149"/>
                </a:cubicBezTo>
                <a:cubicBezTo>
                  <a:pt x="1488" y="149"/>
                  <a:pt x="1488" y="149"/>
                  <a:pt x="1488" y="149"/>
                </a:cubicBezTo>
                <a:cubicBezTo>
                  <a:pt x="1499" y="131"/>
                  <a:pt x="1514" y="122"/>
                  <a:pt x="1535" y="122"/>
                </a:cubicBezTo>
                <a:cubicBezTo>
                  <a:pt x="1551" y="122"/>
                  <a:pt x="1563" y="127"/>
                  <a:pt x="1571" y="137"/>
                </a:cubicBezTo>
                <a:cubicBezTo>
                  <a:pt x="1579" y="148"/>
                  <a:pt x="1584" y="162"/>
                  <a:pt x="1584" y="181"/>
                </a:cubicBezTo>
                <a:lnTo>
                  <a:pt x="1584" y="269"/>
                </a:lnTo>
                <a:close/>
                <a:moveTo>
                  <a:pt x="1686" y="268"/>
                </a:moveTo>
                <a:cubicBezTo>
                  <a:pt x="1681" y="271"/>
                  <a:pt x="1673" y="273"/>
                  <a:pt x="1664" y="273"/>
                </a:cubicBezTo>
                <a:cubicBezTo>
                  <a:pt x="1639" y="273"/>
                  <a:pt x="1627" y="258"/>
                  <a:pt x="1627" y="230"/>
                </a:cubicBezTo>
                <a:cubicBezTo>
                  <a:pt x="1627" y="145"/>
                  <a:pt x="1627" y="145"/>
                  <a:pt x="1627" y="145"/>
                </a:cubicBezTo>
                <a:cubicBezTo>
                  <a:pt x="1602" y="145"/>
                  <a:pt x="1602" y="145"/>
                  <a:pt x="1602" y="145"/>
                </a:cubicBezTo>
                <a:cubicBezTo>
                  <a:pt x="1602" y="125"/>
                  <a:pt x="1602" y="125"/>
                  <a:pt x="1602" y="125"/>
                </a:cubicBezTo>
                <a:cubicBezTo>
                  <a:pt x="1627" y="125"/>
                  <a:pt x="1627" y="125"/>
                  <a:pt x="1627" y="125"/>
                </a:cubicBezTo>
                <a:cubicBezTo>
                  <a:pt x="1627" y="90"/>
                  <a:pt x="1627" y="90"/>
                  <a:pt x="1627" y="90"/>
                </a:cubicBezTo>
                <a:cubicBezTo>
                  <a:pt x="1650" y="83"/>
                  <a:pt x="1650" y="83"/>
                  <a:pt x="1650" y="83"/>
                </a:cubicBezTo>
                <a:cubicBezTo>
                  <a:pt x="1650" y="125"/>
                  <a:pt x="1650" y="125"/>
                  <a:pt x="1650" y="125"/>
                </a:cubicBezTo>
                <a:cubicBezTo>
                  <a:pt x="1686" y="125"/>
                  <a:pt x="1686" y="125"/>
                  <a:pt x="1686" y="125"/>
                </a:cubicBezTo>
                <a:cubicBezTo>
                  <a:pt x="1686" y="145"/>
                  <a:pt x="1686" y="145"/>
                  <a:pt x="1686" y="145"/>
                </a:cubicBezTo>
                <a:cubicBezTo>
                  <a:pt x="1650" y="145"/>
                  <a:pt x="1650" y="145"/>
                  <a:pt x="1650" y="145"/>
                </a:cubicBezTo>
                <a:cubicBezTo>
                  <a:pt x="1650" y="226"/>
                  <a:pt x="1650" y="226"/>
                  <a:pt x="1650" y="226"/>
                </a:cubicBezTo>
                <a:cubicBezTo>
                  <a:pt x="1650" y="236"/>
                  <a:pt x="1651" y="243"/>
                  <a:pt x="1655" y="247"/>
                </a:cubicBezTo>
                <a:cubicBezTo>
                  <a:pt x="1658" y="251"/>
                  <a:pt x="1664" y="253"/>
                  <a:pt x="1671" y="253"/>
                </a:cubicBezTo>
                <a:cubicBezTo>
                  <a:pt x="1677" y="253"/>
                  <a:pt x="1682" y="251"/>
                  <a:pt x="1686" y="248"/>
                </a:cubicBezTo>
                <a:lnTo>
                  <a:pt x="1686" y="268"/>
                </a:lnTo>
                <a:close/>
                <a:moveTo>
                  <a:pt x="196" y="336"/>
                </a:moveTo>
                <a:cubicBezTo>
                  <a:pt x="0" y="301"/>
                  <a:pt x="0" y="301"/>
                  <a:pt x="0" y="301"/>
                </a:cubicBezTo>
                <a:cubicBezTo>
                  <a:pt x="0" y="35"/>
                  <a:pt x="0" y="35"/>
                  <a:pt x="0" y="35"/>
                </a:cubicBezTo>
                <a:cubicBezTo>
                  <a:pt x="196" y="0"/>
                  <a:pt x="196" y="0"/>
                  <a:pt x="196" y="0"/>
                </a:cubicBezTo>
                <a:lnTo>
                  <a:pt x="196" y="336"/>
                </a:lnTo>
                <a:close/>
                <a:moveTo>
                  <a:pt x="93" y="98"/>
                </a:moveTo>
                <a:cubicBezTo>
                  <a:pt x="90" y="98"/>
                  <a:pt x="87" y="98"/>
                  <a:pt x="85" y="99"/>
                </a:cubicBezTo>
                <a:cubicBezTo>
                  <a:pt x="82" y="99"/>
                  <a:pt x="79" y="100"/>
                  <a:pt x="77" y="101"/>
                </a:cubicBezTo>
                <a:cubicBezTo>
                  <a:pt x="75" y="102"/>
                  <a:pt x="73" y="104"/>
                  <a:pt x="71" y="105"/>
                </a:cubicBezTo>
                <a:cubicBezTo>
                  <a:pt x="69" y="107"/>
                  <a:pt x="67" y="108"/>
                  <a:pt x="65" y="110"/>
                </a:cubicBezTo>
                <a:cubicBezTo>
                  <a:pt x="64" y="112"/>
                  <a:pt x="62" y="114"/>
                  <a:pt x="61" y="116"/>
                </a:cubicBezTo>
                <a:cubicBezTo>
                  <a:pt x="60" y="118"/>
                  <a:pt x="58" y="121"/>
                  <a:pt x="58" y="123"/>
                </a:cubicBezTo>
                <a:cubicBezTo>
                  <a:pt x="57" y="126"/>
                  <a:pt x="56" y="128"/>
                  <a:pt x="56" y="131"/>
                </a:cubicBezTo>
                <a:cubicBezTo>
                  <a:pt x="55" y="134"/>
                  <a:pt x="55" y="136"/>
                  <a:pt x="55" y="139"/>
                </a:cubicBezTo>
                <a:cubicBezTo>
                  <a:pt x="55" y="143"/>
                  <a:pt x="56" y="147"/>
                  <a:pt x="57" y="151"/>
                </a:cubicBezTo>
                <a:cubicBezTo>
                  <a:pt x="58" y="155"/>
                  <a:pt x="59" y="158"/>
                  <a:pt x="61" y="161"/>
                </a:cubicBezTo>
                <a:cubicBezTo>
                  <a:pt x="63" y="165"/>
                  <a:pt x="65" y="168"/>
                  <a:pt x="68" y="170"/>
                </a:cubicBezTo>
                <a:cubicBezTo>
                  <a:pt x="71" y="173"/>
                  <a:pt x="75" y="176"/>
                  <a:pt x="79" y="178"/>
                </a:cubicBezTo>
                <a:cubicBezTo>
                  <a:pt x="80" y="179"/>
                  <a:pt x="82" y="181"/>
                  <a:pt x="83" y="181"/>
                </a:cubicBezTo>
                <a:cubicBezTo>
                  <a:pt x="85" y="182"/>
                  <a:pt x="86" y="183"/>
                  <a:pt x="87" y="184"/>
                </a:cubicBezTo>
                <a:cubicBezTo>
                  <a:pt x="89" y="185"/>
                  <a:pt x="90" y="186"/>
                  <a:pt x="91" y="187"/>
                </a:cubicBezTo>
                <a:cubicBezTo>
                  <a:pt x="92" y="188"/>
                  <a:pt x="92" y="188"/>
                  <a:pt x="93" y="189"/>
                </a:cubicBezTo>
                <a:cubicBezTo>
                  <a:pt x="94" y="190"/>
                  <a:pt x="95" y="191"/>
                  <a:pt x="95" y="192"/>
                </a:cubicBezTo>
                <a:cubicBezTo>
                  <a:pt x="96" y="193"/>
                  <a:pt x="96" y="194"/>
                  <a:pt x="97" y="195"/>
                </a:cubicBezTo>
                <a:cubicBezTo>
                  <a:pt x="97" y="196"/>
                  <a:pt x="98" y="197"/>
                  <a:pt x="98" y="198"/>
                </a:cubicBezTo>
                <a:cubicBezTo>
                  <a:pt x="98" y="199"/>
                  <a:pt x="98" y="200"/>
                  <a:pt x="98" y="201"/>
                </a:cubicBezTo>
                <a:cubicBezTo>
                  <a:pt x="98" y="202"/>
                  <a:pt x="98" y="203"/>
                  <a:pt x="98" y="204"/>
                </a:cubicBezTo>
                <a:cubicBezTo>
                  <a:pt x="98" y="205"/>
                  <a:pt x="98" y="206"/>
                  <a:pt x="97" y="207"/>
                </a:cubicBezTo>
                <a:cubicBezTo>
                  <a:pt x="97" y="207"/>
                  <a:pt x="97" y="208"/>
                  <a:pt x="96" y="209"/>
                </a:cubicBezTo>
                <a:cubicBezTo>
                  <a:pt x="96" y="209"/>
                  <a:pt x="95" y="210"/>
                  <a:pt x="95" y="211"/>
                </a:cubicBezTo>
                <a:cubicBezTo>
                  <a:pt x="94" y="211"/>
                  <a:pt x="93" y="212"/>
                  <a:pt x="92" y="213"/>
                </a:cubicBezTo>
                <a:cubicBezTo>
                  <a:pt x="92" y="213"/>
                  <a:pt x="91" y="214"/>
                  <a:pt x="90" y="214"/>
                </a:cubicBezTo>
                <a:cubicBezTo>
                  <a:pt x="89" y="214"/>
                  <a:pt x="88" y="214"/>
                  <a:pt x="86" y="215"/>
                </a:cubicBezTo>
                <a:cubicBezTo>
                  <a:pt x="85" y="215"/>
                  <a:pt x="84" y="215"/>
                  <a:pt x="83" y="215"/>
                </a:cubicBezTo>
                <a:cubicBezTo>
                  <a:pt x="80" y="215"/>
                  <a:pt x="78" y="214"/>
                  <a:pt x="75" y="214"/>
                </a:cubicBezTo>
                <a:cubicBezTo>
                  <a:pt x="73" y="213"/>
                  <a:pt x="71" y="212"/>
                  <a:pt x="68" y="211"/>
                </a:cubicBezTo>
                <a:cubicBezTo>
                  <a:pt x="66" y="209"/>
                  <a:pt x="64" y="208"/>
                  <a:pt x="62" y="206"/>
                </a:cubicBezTo>
                <a:cubicBezTo>
                  <a:pt x="60" y="204"/>
                  <a:pt x="58" y="202"/>
                  <a:pt x="56" y="200"/>
                </a:cubicBezTo>
                <a:cubicBezTo>
                  <a:pt x="56" y="230"/>
                  <a:pt x="56" y="230"/>
                  <a:pt x="56" y="230"/>
                </a:cubicBezTo>
                <a:cubicBezTo>
                  <a:pt x="57" y="231"/>
                  <a:pt x="59" y="232"/>
                  <a:pt x="61" y="233"/>
                </a:cubicBezTo>
                <a:cubicBezTo>
                  <a:pt x="63" y="234"/>
                  <a:pt x="65" y="235"/>
                  <a:pt x="67" y="236"/>
                </a:cubicBezTo>
                <a:cubicBezTo>
                  <a:pt x="70" y="237"/>
                  <a:pt x="72" y="237"/>
                  <a:pt x="74" y="238"/>
                </a:cubicBezTo>
                <a:cubicBezTo>
                  <a:pt x="77" y="238"/>
                  <a:pt x="79" y="239"/>
                  <a:pt x="82" y="239"/>
                </a:cubicBezTo>
                <a:cubicBezTo>
                  <a:pt x="86" y="239"/>
                  <a:pt x="89" y="239"/>
                  <a:pt x="92" y="239"/>
                </a:cubicBezTo>
                <a:cubicBezTo>
                  <a:pt x="96" y="238"/>
                  <a:pt x="99" y="238"/>
                  <a:pt x="101" y="237"/>
                </a:cubicBezTo>
                <a:cubicBezTo>
                  <a:pt x="104" y="236"/>
                  <a:pt x="107" y="235"/>
                  <a:pt x="109" y="233"/>
                </a:cubicBezTo>
                <a:cubicBezTo>
                  <a:pt x="111" y="231"/>
                  <a:pt x="113" y="230"/>
                  <a:pt x="115" y="227"/>
                </a:cubicBezTo>
                <a:cubicBezTo>
                  <a:pt x="117" y="226"/>
                  <a:pt x="118" y="224"/>
                  <a:pt x="119" y="222"/>
                </a:cubicBezTo>
                <a:cubicBezTo>
                  <a:pt x="120" y="220"/>
                  <a:pt x="121" y="218"/>
                  <a:pt x="122" y="215"/>
                </a:cubicBezTo>
                <a:cubicBezTo>
                  <a:pt x="123" y="213"/>
                  <a:pt x="123" y="210"/>
                  <a:pt x="124" y="208"/>
                </a:cubicBezTo>
                <a:cubicBezTo>
                  <a:pt x="124" y="205"/>
                  <a:pt x="124" y="202"/>
                  <a:pt x="124" y="199"/>
                </a:cubicBezTo>
                <a:cubicBezTo>
                  <a:pt x="124" y="197"/>
                  <a:pt x="124" y="194"/>
                  <a:pt x="124" y="192"/>
                </a:cubicBezTo>
                <a:cubicBezTo>
                  <a:pt x="124" y="190"/>
                  <a:pt x="123" y="188"/>
                  <a:pt x="122" y="186"/>
                </a:cubicBezTo>
                <a:cubicBezTo>
                  <a:pt x="122" y="183"/>
                  <a:pt x="121" y="181"/>
                  <a:pt x="120" y="179"/>
                </a:cubicBezTo>
                <a:cubicBezTo>
                  <a:pt x="119" y="178"/>
                  <a:pt x="118" y="176"/>
                  <a:pt x="117" y="174"/>
                </a:cubicBezTo>
                <a:cubicBezTo>
                  <a:pt x="116" y="173"/>
                  <a:pt x="114" y="171"/>
                  <a:pt x="113" y="170"/>
                </a:cubicBezTo>
                <a:cubicBezTo>
                  <a:pt x="112" y="168"/>
                  <a:pt x="110" y="167"/>
                  <a:pt x="108" y="165"/>
                </a:cubicBezTo>
                <a:cubicBezTo>
                  <a:pt x="106" y="164"/>
                  <a:pt x="105" y="162"/>
                  <a:pt x="102" y="161"/>
                </a:cubicBezTo>
                <a:cubicBezTo>
                  <a:pt x="100" y="160"/>
                  <a:pt x="98" y="158"/>
                  <a:pt x="96" y="157"/>
                </a:cubicBezTo>
                <a:cubicBezTo>
                  <a:pt x="94" y="156"/>
                  <a:pt x="93" y="155"/>
                  <a:pt x="91" y="154"/>
                </a:cubicBezTo>
                <a:cubicBezTo>
                  <a:pt x="90" y="153"/>
                  <a:pt x="89" y="152"/>
                  <a:pt x="88" y="151"/>
                </a:cubicBezTo>
                <a:cubicBezTo>
                  <a:pt x="87" y="151"/>
                  <a:pt x="86" y="150"/>
                  <a:pt x="85" y="149"/>
                </a:cubicBezTo>
                <a:cubicBezTo>
                  <a:pt x="84" y="148"/>
                  <a:pt x="83" y="148"/>
                  <a:pt x="83" y="147"/>
                </a:cubicBezTo>
                <a:cubicBezTo>
                  <a:pt x="82" y="146"/>
                  <a:pt x="82" y="145"/>
                  <a:pt x="81" y="145"/>
                </a:cubicBezTo>
                <a:cubicBezTo>
                  <a:pt x="81" y="144"/>
                  <a:pt x="81" y="143"/>
                  <a:pt x="80" y="142"/>
                </a:cubicBezTo>
                <a:cubicBezTo>
                  <a:pt x="80" y="141"/>
                  <a:pt x="80" y="140"/>
                  <a:pt x="80" y="139"/>
                </a:cubicBezTo>
                <a:cubicBezTo>
                  <a:pt x="79" y="138"/>
                  <a:pt x="79" y="137"/>
                  <a:pt x="79" y="136"/>
                </a:cubicBezTo>
                <a:cubicBezTo>
                  <a:pt x="79" y="135"/>
                  <a:pt x="79" y="134"/>
                  <a:pt x="80" y="133"/>
                </a:cubicBezTo>
                <a:cubicBezTo>
                  <a:pt x="80" y="132"/>
                  <a:pt x="80" y="131"/>
                  <a:pt x="80" y="131"/>
                </a:cubicBezTo>
                <a:cubicBezTo>
                  <a:pt x="81" y="130"/>
                  <a:pt x="81" y="129"/>
                  <a:pt x="82" y="128"/>
                </a:cubicBezTo>
                <a:cubicBezTo>
                  <a:pt x="82" y="127"/>
                  <a:pt x="83" y="127"/>
                  <a:pt x="83" y="126"/>
                </a:cubicBezTo>
                <a:cubicBezTo>
                  <a:pt x="84" y="125"/>
                  <a:pt x="85" y="125"/>
                  <a:pt x="86" y="124"/>
                </a:cubicBezTo>
                <a:cubicBezTo>
                  <a:pt x="86" y="124"/>
                  <a:pt x="87" y="123"/>
                  <a:pt x="88" y="123"/>
                </a:cubicBezTo>
                <a:cubicBezTo>
                  <a:pt x="89" y="123"/>
                  <a:pt x="90" y="122"/>
                  <a:pt x="91" y="122"/>
                </a:cubicBezTo>
                <a:cubicBezTo>
                  <a:pt x="92" y="122"/>
                  <a:pt x="93" y="122"/>
                  <a:pt x="94" y="122"/>
                </a:cubicBezTo>
                <a:cubicBezTo>
                  <a:pt x="96" y="122"/>
                  <a:pt x="99" y="122"/>
                  <a:pt x="101" y="122"/>
                </a:cubicBezTo>
                <a:cubicBezTo>
                  <a:pt x="103" y="122"/>
                  <a:pt x="105" y="123"/>
                  <a:pt x="107" y="124"/>
                </a:cubicBezTo>
                <a:cubicBezTo>
                  <a:pt x="110" y="124"/>
                  <a:pt x="112" y="125"/>
                  <a:pt x="114" y="126"/>
                </a:cubicBezTo>
                <a:cubicBezTo>
                  <a:pt x="116" y="128"/>
                  <a:pt x="118" y="129"/>
                  <a:pt x="119" y="131"/>
                </a:cubicBezTo>
                <a:cubicBezTo>
                  <a:pt x="119" y="101"/>
                  <a:pt x="119" y="101"/>
                  <a:pt x="119" y="101"/>
                </a:cubicBezTo>
                <a:cubicBezTo>
                  <a:pt x="118" y="100"/>
                  <a:pt x="116" y="100"/>
                  <a:pt x="114" y="99"/>
                </a:cubicBezTo>
                <a:cubicBezTo>
                  <a:pt x="112" y="99"/>
                  <a:pt x="110" y="98"/>
                  <a:pt x="107" y="98"/>
                </a:cubicBezTo>
                <a:cubicBezTo>
                  <a:pt x="105" y="98"/>
                  <a:pt x="103" y="97"/>
                  <a:pt x="100" y="97"/>
                </a:cubicBezTo>
                <a:cubicBezTo>
                  <a:pt x="98" y="97"/>
                  <a:pt x="95" y="97"/>
                  <a:pt x="93" y="98"/>
                </a:cubicBezTo>
                <a:moveTo>
                  <a:pt x="324" y="135"/>
                </a:moveTo>
                <a:cubicBezTo>
                  <a:pt x="322" y="135"/>
                  <a:pt x="320" y="135"/>
                  <a:pt x="318" y="136"/>
                </a:cubicBezTo>
                <a:cubicBezTo>
                  <a:pt x="309" y="113"/>
                  <a:pt x="292" y="95"/>
                  <a:pt x="270" y="86"/>
                </a:cubicBezTo>
                <a:cubicBezTo>
                  <a:pt x="270" y="84"/>
                  <a:pt x="270" y="82"/>
                  <a:pt x="270" y="80"/>
                </a:cubicBezTo>
                <a:cubicBezTo>
                  <a:pt x="270" y="61"/>
                  <a:pt x="256" y="47"/>
                  <a:pt x="238" y="47"/>
                </a:cubicBezTo>
                <a:cubicBezTo>
                  <a:pt x="229" y="47"/>
                  <a:pt x="221" y="50"/>
                  <a:pt x="215" y="57"/>
                </a:cubicBezTo>
                <a:cubicBezTo>
                  <a:pt x="215" y="103"/>
                  <a:pt x="215" y="103"/>
                  <a:pt x="215" y="103"/>
                </a:cubicBezTo>
                <a:cubicBezTo>
                  <a:pt x="221" y="109"/>
                  <a:pt x="229" y="113"/>
                  <a:pt x="238" y="113"/>
                </a:cubicBezTo>
                <a:cubicBezTo>
                  <a:pt x="248" y="113"/>
                  <a:pt x="256" y="109"/>
                  <a:pt x="262" y="102"/>
                </a:cubicBezTo>
                <a:cubicBezTo>
                  <a:pt x="281" y="109"/>
                  <a:pt x="295" y="125"/>
                  <a:pt x="302" y="144"/>
                </a:cubicBezTo>
                <a:cubicBezTo>
                  <a:pt x="296" y="150"/>
                  <a:pt x="292" y="159"/>
                  <a:pt x="292" y="168"/>
                </a:cubicBezTo>
                <a:cubicBezTo>
                  <a:pt x="292" y="178"/>
                  <a:pt x="296" y="187"/>
                  <a:pt x="302" y="193"/>
                </a:cubicBezTo>
                <a:cubicBezTo>
                  <a:pt x="295" y="212"/>
                  <a:pt x="281" y="227"/>
                  <a:pt x="262" y="235"/>
                </a:cubicBezTo>
                <a:cubicBezTo>
                  <a:pt x="256" y="228"/>
                  <a:pt x="247" y="224"/>
                  <a:pt x="238" y="224"/>
                </a:cubicBezTo>
                <a:cubicBezTo>
                  <a:pt x="229" y="224"/>
                  <a:pt x="221" y="228"/>
                  <a:pt x="215" y="234"/>
                </a:cubicBezTo>
                <a:cubicBezTo>
                  <a:pt x="215" y="280"/>
                  <a:pt x="215" y="280"/>
                  <a:pt x="215" y="280"/>
                </a:cubicBezTo>
                <a:cubicBezTo>
                  <a:pt x="221" y="286"/>
                  <a:pt x="229" y="290"/>
                  <a:pt x="238" y="290"/>
                </a:cubicBezTo>
                <a:cubicBezTo>
                  <a:pt x="256" y="290"/>
                  <a:pt x="270" y="275"/>
                  <a:pt x="270" y="257"/>
                </a:cubicBezTo>
                <a:cubicBezTo>
                  <a:pt x="270" y="255"/>
                  <a:pt x="270" y="253"/>
                  <a:pt x="270" y="251"/>
                </a:cubicBezTo>
                <a:cubicBezTo>
                  <a:pt x="292" y="241"/>
                  <a:pt x="309" y="224"/>
                  <a:pt x="318" y="201"/>
                </a:cubicBezTo>
                <a:cubicBezTo>
                  <a:pt x="320" y="201"/>
                  <a:pt x="322" y="202"/>
                  <a:pt x="324" y="202"/>
                </a:cubicBezTo>
                <a:cubicBezTo>
                  <a:pt x="342" y="202"/>
                  <a:pt x="356" y="187"/>
                  <a:pt x="356" y="168"/>
                </a:cubicBezTo>
                <a:cubicBezTo>
                  <a:pt x="356" y="150"/>
                  <a:pt x="342" y="135"/>
                  <a:pt x="324" y="135"/>
                </a:cubicBezTo>
                <a:close/>
              </a:path>
            </a:pathLst>
          </a:custGeom>
          <a:solidFill>
            <a:srgbClr val="0078D7"/>
          </a:solidFill>
          <a:ln>
            <a:noFill/>
          </a:ln>
          <a:extLst/>
        </p:spPr>
        <p:txBody>
          <a:bodyPr vert="horz" wrap="square" lIns="89616" tIns="44808" rIns="89616" bIns="44808"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132">
              <a:defRPr/>
            </a:pPr>
            <a:endParaRPr lang="en-US" sz="1765" kern="0">
              <a:solidFill>
                <a:srgbClr val="505050"/>
              </a:solidFill>
              <a:latin typeface="Segoe UI Semilight"/>
            </a:endParaRPr>
          </a:p>
        </p:txBody>
      </p:sp>
      <p:pic>
        <p:nvPicPr>
          <p:cNvPr id="52" name="Picture 51">
            <a:extLst>
              <a:ext uri="{FF2B5EF4-FFF2-40B4-BE49-F238E27FC236}">
                <a16:creationId xmlns:a16="http://schemas.microsoft.com/office/drawing/2014/main" id="{594952AE-60EC-6C4C-8566-DF9626804F4F}"/>
              </a:ext>
            </a:extLst>
          </p:cNvPr>
          <p:cNvPicPr>
            <a:picLocks noChangeAspect="1"/>
          </p:cNvPicPr>
          <p:nvPr/>
        </p:nvPicPr>
        <p:blipFill>
          <a:blip r:embed="rId16">
            <a:duotone>
              <a:srgbClr val="0078D7">
                <a:shade val="45000"/>
                <a:satMod val="135000"/>
              </a:srgbClr>
              <a:prstClr val="white"/>
            </a:duotone>
          </a:blip>
          <a:stretch>
            <a:fillRect/>
          </a:stretch>
        </p:blipFill>
        <p:spPr>
          <a:xfrm>
            <a:off x="7604351" y="5481619"/>
            <a:ext cx="607822" cy="607822"/>
          </a:xfrm>
          <a:prstGeom prst="rect">
            <a:avLst/>
          </a:prstGeom>
        </p:spPr>
      </p:pic>
      <p:grpSp>
        <p:nvGrpSpPr>
          <p:cNvPr id="53" name="Group 52">
            <a:extLst>
              <a:ext uri="{FF2B5EF4-FFF2-40B4-BE49-F238E27FC236}">
                <a16:creationId xmlns:a16="http://schemas.microsoft.com/office/drawing/2014/main" id="{BA2BC378-ED32-C144-813D-33C230A3FA4F}"/>
              </a:ext>
            </a:extLst>
          </p:cNvPr>
          <p:cNvGrpSpPr/>
          <p:nvPr/>
        </p:nvGrpSpPr>
        <p:grpSpPr>
          <a:xfrm>
            <a:off x="8560306" y="5381490"/>
            <a:ext cx="2692519" cy="959532"/>
            <a:chOff x="9188038" y="4908551"/>
            <a:chExt cx="2608676" cy="959805"/>
          </a:xfrm>
        </p:grpSpPr>
        <p:pic>
          <p:nvPicPr>
            <p:cNvPr id="54" name="Picture 53">
              <a:extLst>
                <a:ext uri="{FF2B5EF4-FFF2-40B4-BE49-F238E27FC236}">
                  <a16:creationId xmlns:a16="http://schemas.microsoft.com/office/drawing/2014/main" id="{8DDE12DA-DA6E-E248-A024-C60C92827ED1}"/>
                </a:ext>
              </a:extLst>
            </p:cNvPr>
            <p:cNvPicPr>
              <a:picLocks noChangeAspect="1"/>
            </p:cNvPicPr>
            <p:nvPr/>
          </p:nvPicPr>
          <p:blipFill>
            <a:blip r:embed="rId17"/>
            <a:stretch>
              <a:fillRect/>
            </a:stretch>
          </p:blipFill>
          <p:spPr>
            <a:xfrm>
              <a:off x="9536698" y="5636481"/>
              <a:ext cx="597320" cy="150544"/>
            </a:xfrm>
            <a:prstGeom prst="rect">
              <a:avLst/>
            </a:prstGeom>
          </p:spPr>
        </p:pic>
        <p:pic>
          <p:nvPicPr>
            <p:cNvPr id="55" name="Picture 54">
              <a:extLst>
                <a:ext uri="{FF2B5EF4-FFF2-40B4-BE49-F238E27FC236}">
                  <a16:creationId xmlns:a16="http://schemas.microsoft.com/office/drawing/2014/main" id="{E16F772F-275D-3E43-BAC0-29F1FC6A7E28}"/>
                </a:ext>
              </a:extLst>
            </p:cNvPr>
            <p:cNvPicPr>
              <a:picLocks noChangeAspect="1"/>
            </p:cNvPicPr>
            <p:nvPr/>
          </p:nvPicPr>
          <p:blipFill>
            <a:blip r:embed="rId18"/>
            <a:stretch>
              <a:fillRect/>
            </a:stretch>
          </p:blipFill>
          <p:spPr>
            <a:xfrm>
              <a:off x="11073363" y="4984122"/>
              <a:ext cx="603851" cy="93762"/>
            </a:xfrm>
            <a:prstGeom prst="rect">
              <a:avLst/>
            </a:prstGeom>
          </p:spPr>
        </p:pic>
        <p:grpSp>
          <p:nvGrpSpPr>
            <p:cNvPr id="56" name="Group 55">
              <a:extLst>
                <a:ext uri="{FF2B5EF4-FFF2-40B4-BE49-F238E27FC236}">
                  <a16:creationId xmlns:a16="http://schemas.microsoft.com/office/drawing/2014/main" id="{8E33964D-A3DA-A441-9CE1-C278554EAE90}"/>
                </a:ext>
              </a:extLst>
            </p:cNvPr>
            <p:cNvGrpSpPr/>
            <p:nvPr/>
          </p:nvGrpSpPr>
          <p:grpSpPr>
            <a:xfrm>
              <a:off x="10176085" y="5139169"/>
              <a:ext cx="200019" cy="539806"/>
              <a:chOff x="7258847" y="5219926"/>
              <a:chExt cx="665292" cy="979277"/>
            </a:xfrm>
          </p:grpSpPr>
          <p:cxnSp>
            <p:nvCxnSpPr>
              <p:cNvPr id="62" name="Straight Connector 61">
                <a:extLst>
                  <a:ext uri="{FF2B5EF4-FFF2-40B4-BE49-F238E27FC236}">
                    <a16:creationId xmlns:a16="http://schemas.microsoft.com/office/drawing/2014/main" id="{65D84556-F2FE-E247-95B8-E9C0E857199B}"/>
                  </a:ext>
                </a:extLst>
              </p:cNvPr>
              <p:cNvCxnSpPr/>
              <p:nvPr/>
            </p:nvCxnSpPr>
            <p:spPr>
              <a:xfrm>
                <a:off x="7258847" y="5219926"/>
                <a:ext cx="665292" cy="334736"/>
              </a:xfrm>
              <a:prstGeom prst="line">
                <a:avLst/>
              </a:prstGeom>
              <a:noFill/>
              <a:ln w="31750" cap="flat" cmpd="sng" algn="ctr">
                <a:solidFill>
                  <a:srgbClr val="FFFFFF">
                    <a:lumMod val="85000"/>
                  </a:srgbClr>
                </a:solidFill>
                <a:prstDash val="solid"/>
                <a:headEnd type="none"/>
                <a:tailEnd type="none"/>
              </a:ln>
              <a:effectLst/>
            </p:spPr>
          </p:cxnSp>
          <p:cxnSp>
            <p:nvCxnSpPr>
              <p:cNvPr id="63" name="Straight Connector 62">
                <a:extLst>
                  <a:ext uri="{FF2B5EF4-FFF2-40B4-BE49-F238E27FC236}">
                    <a16:creationId xmlns:a16="http://schemas.microsoft.com/office/drawing/2014/main" id="{448CADEC-3E7A-6640-A03F-D8E8058A03BB}"/>
                  </a:ext>
                </a:extLst>
              </p:cNvPr>
              <p:cNvCxnSpPr/>
              <p:nvPr/>
            </p:nvCxnSpPr>
            <p:spPr>
              <a:xfrm flipV="1">
                <a:off x="7305696" y="5877384"/>
                <a:ext cx="616122" cy="321819"/>
              </a:xfrm>
              <a:prstGeom prst="line">
                <a:avLst/>
              </a:prstGeom>
              <a:noFill/>
              <a:ln w="31750" cap="flat" cmpd="sng" algn="ctr">
                <a:solidFill>
                  <a:srgbClr val="FFFFFF">
                    <a:lumMod val="85000"/>
                  </a:srgbClr>
                </a:solidFill>
                <a:prstDash val="solid"/>
                <a:headEnd type="none"/>
                <a:tailEnd type="none"/>
              </a:ln>
              <a:effectLst/>
            </p:spPr>
          </p:cxnSp>
        </p:grpSp>
        <p:sp>
          <p:nvSpPr>
            <p:cNvPr id="57" name="Rectangle 56">
              <a:extLst>
                <a:ext uri="{FF2B5EF4-FFF2-40B4-BE49-F238E27FC236}">
                  <a16:creationId xmlns:a16="http://schemas.microsoft.com/office/drawing/2014/main" id="{438444F4-9E9E-E841-A946-D3FCD4D8D892}"/>
                </a:ext>
              </a:extLst>
            </p:cNvPr>
            <p:cNvSpPr/>
            <p:nvPr/>
          </p:nvSpPr>
          <p:spPr bwMode="auto">
            <a:xfrm>
              <a:off x="9188038" y="4908551"/>
              <a:ext cx="2608676" cy="959805"/>
            </a:xfrm>
            <a:prstGeom prst="rect">
              <a:avLst/>
            </a:prstGeom>
            <a:noFill/>
            <a:ln w="22225" cap="flat" cmpd="sng" algn="ctr">
              <a:solidFill>
                <a:srgbClr val="353535">
                  <a:lumMod val="40000"/>
                  <a:lumOff val="60000"/>
                </a:srgbClr>
              </a:solidFill>
              <a:prstDash val="sysDot"/>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232"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8" name="Freeform 5">
              <a:extLst>
                <a:ext uri="{FF2B5EF4-FFF2-40B4-BE49-F238E27FC236}">
                  <a16:creationId xmlns:a16="http://schemas.microsoft.com/office/drawing/2014/main" id="{A1BDCB15-01A0-F047-9D7B-E3AEE894F24D}"/>
                </a:ext>
              </a:extLst>
            </p:cNvPr>
            <p:cNvSpPr>
              <a:spLocks noChangeAspect="1" noEditPoints="1"/>
            </p:cNvSpPr>
            <p:nvPr/>
          </p:nvSpPr>
          <p:spPr bwMode="auto">
            <a:xfrm>
              <a:off x="10517646" y="5100421"/>
              <a:ext cx="192210" cy="359682"/>
            </a:xfrm>
            <a:custGeom>
              <a:avLst/>
              <a:gdLst>
                <a:gd name="T0" fmla="*/ 77 w 83"/>
                <a:gd name="T1" fmla="*/ 151 h 157"/>
                <a:gd name="T2" fmla="*/ 6 w 83"/>
                <a:gd name="T3" fmla="*/ 6 h 157"/>
                <a:gd name="T4" fmla="*/ 83 w 83"/>
                <a:gd name="T5" fmla="*/ 0 h 157"/>
                <a:gd name="T6" fmla="*/ 6 w 83"/>
                <a:gd name="T7" fmla="*/ 0 h 157"/>
                <a:gd name="T8" fmla="*/ 0 w 83"/>
                <a:gd name="T9" fmla="*/ 6 h 157"/>
                <a:gd name="T10" fmla="*/ 0 w 83"/>
                <a:gd name="T11" fmla="*/ 157 h 157"/>
                <a:gd name="T12" fmla="*/ 77 w 83"/>
                <a:gd name="T13" fmla="*/ 157 h 157"/>
                <a:gd name="T14" fmla="*/ 83 w 83"/>
                <a:gd name="T15" fmla="*/ 151 h 157"/>
                <a:gd name="T16" fmla="*/ 83 w 83"/>
                <a:gd name="T17" fmla="*/ 0 h 157"/>
                <a:gd name="T18" fmla="*/ 15 w 83"/>
                <a:gd name="T19" fmla="*/ 102 h 157"/>
                <a:gd name="T20" fmla="*/ 20 w 83"/>
                <a:gd name="T21" fmla="*/ 102 h 157"/>
                <a:gd name="T22" fmla="*/ 26 w 83"/>
                <a:gd name="T23" fmla="*/ 104 h 157"/>
                <a:gd name="T24" fmla="*/ 26 w 83"/>
                <a:gd name="T25" fmla="*/ 99 h 157"/>
                <a:gd name="T26" fmla="*/ 26 w 83"/>
                <a:gd name="T27" fmla="*/ 104 h 157"/>
                <a:gd name="T28" fmla="*/ 67 w 83"/>
                <a:gd name="T29" fmla="*/ 89 h 157"/>
                <a:gd name="T30" fmla="*/ 15 w 83"/>
                <a:gd name="T31" fmla="*/ 88 h 157"/>
                <a:gd name="T32" fmla="*/ 17 w 83"/>
                <a:gd name="T33" fmla="*/ 79 h 157"/>
                <a:gd name="T34" fmla="*/ 68 w 83"/>
                <a:gd name="T35" fmla="*/ 80 h 157"/>
                <a:gd name="T36" fmla="*/ 68 w 83"/>
                <a:gd name="T37" fmla="*/ 88 h 157"/>
                <a:gd name="T38" fmla="*/ 67 w 83"/>
                <a:gd name="T39" fmla="*/ 74 h 157"/>
                <a:gd name="T40" fmla="*/ 15 w 83"/>
                <a:gd name="T41" fmla="*/ 72 h 157"/>
                <a:gd name="T42" fmla="*/ 17 w 83"/>
                <a:gd name="T43" fmla="*/ 63 h 157"/>
                <a:gd name="T44" fmla="*/ 68 w 83"/>
                <a:gd name="T45" fmla="*/ 64 h 157"/>
                <a:gd name="T46" fmla="*/ 68 w 83"/>
                <a:gd name="T47" fmla="*/ 72 h 157"/>
                <a:gd name="T48" fmla="*/ 67 w 83"/>
                <a:gd name="T49" fmla="*/ 58 h 157"/>
                <a:gd name="T50" fmla="*/ 15 w 83"/>
                <a:gd name="T51" fmla="*/ 57 h 157"/>
                <a:gd name="T52" fmla="*/ 17 w 83"/>
                <a:gd name="T53" fmla="*/ 47 h 157"/>
                <a:gd name="T54" fmla="*/ 68 w 83"/>
                <a:gd name="T55" fmla="*/ 49 h 157"/>
                <a:gd name="T56" fmla="*/ 68 w 83"/>
                <a:gd name="T57" fmla="*/ 57 h 157"/>
                <a:gd name="T58" fmla="*/ 67 w 83"/>
                <a:gd name="T59" fmla="*/ 42 h 157"/>
                <a:gd name="T60" fmla="*/ 15 w 83"/>
                <a:gd name="T61" fmla="*/ 41 h 157"/>
                <a:gd name="T62" fmla="*/ 17 w 83"/>
                <a:gd name="T63" fmla="*/ 31 h 157"/>
                <a:gd name="T64" fmla="*/ 68 w 83"/>
                <a:gd name="T65" fmla="*/ 33 h 157"/>
                <a:gd name="T66" fmla="*/ 68 w 83"/>
                <a:gd name="T67" fmla="*/ 41 h 157"/>
                <a:gd name="T68" fmla="*/ 67 w 83"/>
                <a:gd name="T69" fmla="*/ 27 h 157"/>
                <a:gd name="T70" fmla="*/ 15 w 83"/>
                <a:gd name="T71" fmla="*/ 25 h 157"/>
                <a:gd name="T72" fmla="*/ 17 w 83"/>
                <a:gd name="T73" fmla="*/ 16 h 157"/>
                <a:gd name="T74" fmla="*/ 68 w 83"/>
                <a:gd name="T75" fmla="*/ 17 h 157"/>
                <a:gd name="T76" fmla="*/ 68 w 83"/>
                <a:gd name="T77" fmla="*/ 25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3" h="157">
                  <a:moveTo>
                    <a:pt x="77" y="6"/>
                  </a:moveTo>
                  <a:cubicBezTo>
                    <a:pt x="77" y="151"/>
                    <a:pt x="77" y="151"/>
                    <a:pt x="77" y="151"/>
                  </a:cubicBezTo>
                  <a:cubicBezTo>
                    <a:pt x="6" y="151"/>
                    <a:pt x="6" y="151"/>
                    <a:pt x="6" y="151"/>
                  </a:cubicBezTo>
                  <a:cubicBezTo>
                    <a:pt x="6" y="6"/>
                    <a:pt x="6" y="6"/>
                    <a:pt x="6" y="6"/>
                  </a:cubicBezTo>
                  <a:cubicBezTo>
                    <a:pt x="77" y="6"/>
                    <a:pt x="77" y="6"/>
                    <a:pt x="77" y="6"/>
                  </a:cubicBezTo>
                  <a:moveTo>
                    <a:pt x="83" y="0"/>
                  </a:moveTo>
                  <a:cubicBezTo>
                    <a:pt x="77" y="0"/>
                    <a:pt x="77" y="0"/>
                    <a:pt x="77" y="0"/>
                  </a:cubicBezTo>
                  <a:cubicBezTo>
                    <a:pt x="6" y="0"/>
                    <a:pt x="6" y="0"/>
                    <a:pt x="6" y="0"/>
                  </a:cubicBezTo>
                  <a:cubicBezTo>
                    <a:pt x="0" y="0"/>
                    <a:pt x="0" y="0"/>
                    <a:pt x="0" y="0"/>
                  </a:cubicBezTo>
                  <a:cubicBezTo>
                    <a:pt x="0" y="6"/>
                    <a:pt x="0" y="6"/>
                    <a:pt x="0" y="6"/>
                  </a:cubicBezTo>
                  <a:cubicBezTo>
                    <a:pt x="0" y="151"/>
                    <a:pt x="0" y="151"/>
                    <a:pt x="0" y="151"/>
                  </a:cubicBezTo>
                  <a:cubicBezTo>
                    <a:pt x="0" y="157"/>
                    <a:pt x="0" y="157"/>
                    <a:pt x="0" y="157"/>
                  </a:cubicBezTo>
                  <a:cubicBezTo>
                    <a:pt x="6" y="157"/>
                    <a:pt x="6" y="157"/>
                    <a:pt x="6" y="157"/>
                  </a:cubicBezTo>
                  <a:cubicBezTo>
                    <a:pt x="77" y="157"/>
                    <a:pt x="77" y="157"/>
                    <a:pt x="77" y="157"/>
                  </a:cubicBezTo>
                  <a:cubicBezTo>
                    <a:pt x="83" y="157"/>
                    <a:pt x="83" y="157"/>
                    <a:pt x="83" y="157"/>
                  </a:cubicBezTo>
                  <a:cubicBezTo>
                    <a:pt x="83" y="151"/>
                    <a:pt x="83" y="151"/>
                    <a:pt x="83" y="151"/>
                  </a:cubicBezTo>
                  <a:cubicBezTo>
                    <a:pt x="83" y="6"/>
                    <a:pt x="83" y="6"/>
                    <a:pt x="83" y="6"/>
                  </a:cubicBezTo>
                  <a:cubicBezTo>
                    <a:pt x="83" y="0"/>
                    <a:pt x="83" y="0"/>
                    <a:pt x="83" y="0"/>
                  </a:cubicBezTo>
                  <a:close/>
                  <a:moveTo>
                    <a:pt x="18" y="104"/>
                  </a:moveTo>
                  <a:cubicBezTo>
                    <a:pt x="16" y="104"/>
                    <a:pt x="15" y="103"/>
                    <a:pt x="15" y="102"/>
                  </a:cubicBezTo>
                  <a:cubicBezTo>
                    <a:pt x="15" y="100"/>
                    <a:pt x="16" y="99"/>
                    <a:pt x="18" y="99"/>
                  </a:cubicBezTo>
                  <a:cubicBezTo>
                    <a:pt x="19" y="99"/>
                    <a:pt x="20" y="100"/>
                    <a:pt x="20" y="102"/>
                  </a:cubicBezTo>
                  <a:cubicBezTo>
                    <a:pt x="20" y="103"/>
                    <a:pt x="19" y="104"/>
                    <a:pt x="18" y="104"/>
                  </a:cubicBezTo>
                  <a:close/>
                  <a:moveTo>
                    <a:pt x="26" y="104"/>
                  </a:moveTo>
                  <a:cubicBezTo>
                    <a:pt x="24" y="104"/>
                    <a:pt x="23" y="103"/>
                    <a:pt x="23" y="102"/>
                  </a:cubicBezTo>
                  <a:cubicBezTo>
                    <a:pt x="23" y="100"/>
                    <a:pt x="24" y="99"/>
                    <a:pt x="26" y="99"/>
                  </a:cubicBezTo>
                  <a:cubicBezTo>
                    <a:pt x="27" y="99"/>
                    <a:pt x="28" y="100"/>
                    <a:pt x="28" y="102"/>
                  </a:cubicBezTo>
                  <a:cubicBezTo>
                    <a:pt x="28" y="103"/>
                    <a:pt x="27" y="104"/>
                    <a:pt x="26" y="104"/>
                  </a:cubicBezTo>
                  <a:close/>
                  <a:moveTo>
                    <a:pt x="68" y="88"/>
                  </a:moveTo>
                  <a:cubicBezTo>
                    <a:pt x="68" y="89"/>
                    <a:pt x="67" y="89"/>
                    <a:pt x="67" y="89"/>
                  </a:cubicBezTo>
                  <a:cubicBezTo>
                    <a:pt x="17" y="89"/>
                    <a:pt x="17" y="89"/>
                    <a:pt x="17" y="89"/>
                  </a:cubicBezTo>
                  <a:cubicBezTo>
                    <a:pt x="16" y="89"/>
                    <a:pt x="15" y="89"/>
                    <a:pt x="15" y="88"/>
                  </a:cubicBezTo>
                  <a:cubicBezTo>
                    <a:pt x="15" y="80"/>
                    <a:pt x="15" y="80"/>
                    <a:pt x="15" y="80"/>
                  </a:cubicBezTo>
                  <a:cubicBezTo>
                    <a:pt x="15" y="79"/>
                    <a:pt x="16" y="79"/>
                    <a:pt x="17" y="79"/>
                  </a:cubicBezTo>
                  <a:cubicBezTo>
                    <a:pt x="67" y="79"/>
                    <a:pt x="67" y="79"/>
                    <a:pt x="67" y="79"/>
                  </a:cubicBezTo>
                  <a:cubicBezTo>
                    <a:pt x="67" y="79"/>
                    <a:pt x="68" y="79"/>
                    <a:pt x="68" y="80"/>
                  </a:cubicBezTo>
                  <a:cubicBezTo>
                    <a:pt x="68" y="88"/>
                    <a:pt x="68" y="88"/>
                    <a:pt x="68" y="88"/>
                  </a:cubicBezTo>
                  <a:cubicBezTo>
                    <a:pt x="68" y="88"/>
                    <a:pt x="68" y="88"/>
                    <a:pt x="68" y="88"/>
                  </a:cubicBezTo>
                  <a:close/>
                  <a:moveTo>
                    <a:pt x="68" y="72"/>
                  </a:moveTo>
                  <a:cubicBezTo>
                    <a:pt x="68" y="73"/>
                    <a:pt x="67" y="74"/>
                    <a:pt x="67" y="74"/>
                  </a:cubicBezTo>
                  <a:cubicBezTo>
                    <a:pt x="17" y="74"/>
                    <a:pt x="17" y="74"/>
                    <a:pt x="17" y="74"/>
                  </a:cubicBezTo>
                  <a:cubicBezTo>
                    <a:pt x="16" y="74"/>
                    <a:pt x="15" y="73"/>
                    <a:pt x="15" y="72"/>
                  </a:cubicBezTo>
                  <a:cubicBezTo>
                    <a:pt x="15" y="64"/>
                    <a:pt x="15" y="64"/>
                    <a:pt x="15" y="64"/>
                  </a:cubicBezTo>
                  <a:cubicBezTo>
                    <a:pt x="15" y="63"/>
                    <a:pt x="16" y="63"/>
                    <a:pt x="17" y="63"/>
                  </a:cubicBezTo>
                  <a:cubicBezTo>
                    <a:pt x="67" y="63"/>
                    <a:pt x="67" y="63"/>
                    <a:pt x="67" y="63"/>
                  </a:cubicBezTo>
                  <a:cubicBezTo>
                    <a:pt x="67" y="63"/>
                    <a:pt x="68" y="63"/>
                    <a:pt x="68" y="64"/>
                  </a:cubicBezTo>
                  <a:cubicBezTo>
                    <a:pt x="68" y="72"/>
                    <a:pt x="68" y="72"/>
                    <a:pt x="68" y="72"/>
                  </a:cubicBezTo>
                  <a:cubicBezTo>
                    <a:pt x="68" y="72"/>
                    <a:pt x="68" y="72"/>
                    <a:pt x="68" y="72"/>
                  </a:cubicBezTo>
                  <a:close/>
                  <a:moveTo>
                    <a:pt x="68" y="57"/>
                  </a:moveTo>
                  <a:cubicBezTo>
                    <a:pt x="68" y="57"/>
                    <a:pt x="67" y="58"/>
                    <a:pt x="67" y="58"/>
                  </a:cubicBezTo>
                  <a:cubicBezTo>
                    <a:pt x="17" y="58"/>
                    <a:pt x="17" y="58"/>
                    <a:pt x="17" y="58"/>
                  </a:cubicBezTo>
                  <a:cubicBezTo>
                    <a:pt x="16" y="58"/>
                    <a:pt x="15" y="57"/>
                    <a:pt x="15" y="57"/>
                  </a:cubicBezTo>
                  <a:cubicBezTo>
                    <a:pt x="15" y="49"/>
                    <a:pt x="15" y="49"/>
                    <a:pt x="15" y="49"/>
                  </a:cubicBezTo>
                  <a:cubicBezTo>
                    <a:pt x="15" y="48"/>
                    <a:pt x="16" y="47"/>
                    <a:pt x="17" y="47"/>
                  </a:cubicBezTo>
                  <a:cubicBezTo>
                    <a:pt x="67" y="47"/>
                    <a:pt x="67" y="47"/>
                    <a:pt x="67" y="47"/>
                  </a:cubicBezTo>
                  <a:cubicBezTo>
                    <a:pt x="67" y="47"/>
                    <a:pt x="68" y="48"/>
                    <a:pt x="68" y="49"/>
                  </a:cubicBezTo>
                  <a:cubicBezTo>
                    <a:pt x="68" y="57"/>
                    <a:pt x="68" y="57"/>
                    <a:pt x="68" y="57"/>
                  </a:cubicBezTo>
                  <a:cubicBezTo>
                    <a:pt x="68" y="57"/>
                    <a:pt x="68" y="57"/>
                    <a:pt x="68" y="57"/>
                  </a:cubicBezTo>
                  <a:close/>
                  <a:moveTo>
                    <a:pt x="68" y="41"/>
                  </a:moveTo>
                  <a:cubicBezTo>
                    <a:pt x="68" y="42"/>
                    <a:pt x="67" y="42"/>
                    <a:pt x="67" y="42"/>
                  </a:cubicBezTo>
                  <a:cubicBezTo>
                    <a:pt x="17" y="42"/>
                    <a:pt x="17" y="42"/>
                    <a:pt x="17" y="42"/>
                  </a:cubicBezTo>
                  <a:cubicBezTo>
                    <a:pt x="16" y="42"/>
                    <a:pt x="15" y="42"/>
                    <a:pt x="15" y="41"/>
                  </a:cubicBezTo>
                  <a:cubicBezTo>
                    <a:pt x="15" y="33"/>
                    <a:pt x="15" y="33"/>
                    <a:pt x="15" y="33"/>
                  </a:cubicBezTo>
                  <a:cubicBezTo>
                    <a:pt x="15" y="32"/>
                    <a:pt x="16" y="31"/>
                    <a:pt x="17" y="31"/>
                  </a:cubicBezTo>
                  <a:cubicBezTo>
                    <a:pt x="67" y="31"/>
                    <a:pt x="67" y="31"/>
                    <a:pt x="67" y="31"/>
                  </a:cubicBezTo>
                  <a:cubicBezTo>
                    <a:pt x="67" y="31"/>
                    <a:pt x="68" y="32"/>
                    <a:pt x="68" y="33"/>
                  </a:cubicBezTo>
                  <a:cubicBezTo>
                    <a:pt x="68" y="41"/>
                    <a:pt x="68" y="41"/>
                    <a:pt x="68" y="41"/>
                  </a:cubicBezTo>
                  <a:cubicBezTo>
                    <a:pt x="68" y="41"/>
                    <a:pt x="68" y="41"/>
                    <a:pt x="68" y="41"/>
                  </a:cubicBezTo>
                  <a:close/>
                  <a:moveTo>
                    <a:pt x="68" y="25"/>
                  </a:moveTo>
                  <a:cubicBezTo>
                    <a:pt x="68" y="26"/>
                    <a:pt x="67" y="27"/>
                    <a:pt x="67" y="27"/>
                  </a:cubicBezTo>
                  <a:cubicBezTo>
                    <a:pt x="17" y="27"/>
                    <a:pt x="17" y="27"/>
                    <a:pt x="17" y="27"/>
                  </a:cubicBezTo>
                  <a:cubicBezTo>
                    <a:pt x="16" y="27"/>
                    <a:pt x="15" y="26"/>
                    <a:pt x="15" y="25"/>
                  </a:cubicBezTo>
                  <a:cubicBezTo>
                    <a:pt x="15" y="17"/>
                    <a:pt x="15" y="17"/>
                    <a:pt x="15" y="17"/>
                  </a:cubicBezTo>
                  <a:cubicBezTo>
                    <a:pt x="15" y="16"/>
                    <a:pt x="16" y="16"/>
                    <a:pt x="17" y="16"/>
                  </a:cubicBezTo>
                  <a:cubicBezTo>
                    <a:pt x="67" y="16"/>
                    <a:pt x="67" y="16"/>
                    <a:pt x="67" y="16"/>
                  </a:cubicBezTo>
                  <a:cubicBezTo>
                    <a:pt x="67" y="16"/>
                    <a:pt x="68" y="16"/>
                    <a:pt x="68" y="17"/>
                  </a:cubicBezTo>
                  <a:cubicBezTo>
                    <a:pt x="68" y="25"/>
                    <a:pt x="68" y="25"/>
                    <a:pt x="68" y="25"/>
                  </a:cubicBezTo>
                  <a:cubicBezTo>
                    <a:pt x="68" y="25"/>
                    <a:pt x="68" y="25"/>
                    <a:pt x="68" y="25"/>
                  </a:cubicBezTo>
                  <a:close/>
                </a:path>
              </a:pathLst>
            </a:custGeom>
            <a:solidFill>
              <a:srgbClr val="0078D7"/>
            </a:solidFill>
            <a:ln w="2540">
              <a:noFill/>
            </a:ln>
          </p:spPr>
          <p:txBody>
            <a:bodyPr vert="horz" wrap="square" lIns="91414" tIns="45707" rIns="91414" bIns="45707" numCol="1" anchor="t" anchorCtr="0" compatLnSpc="1">
              <a:prstTxWarp prst="textNoShape">
                <a:avLst/>
              </a:prstTxWarp>
            </a:bodyPr>
            <a:lstStyle/>
            <a:p>
              <a:pPr defTabSz="932502">
                <a:defRPr/>
              </a:pPr>
              <a:endParaRPr lang="en-US" sz="1801" kern="0">
                <a:solidFill>
                  <a:srgbClr val="505050"/>
                </a:solidFill>
                <a:latin typeface="Segoe UI Semilight"/>
              </a:endParaRPr>
            </a:p>
          </p:txBody>
        </p:sp>
        <p:grpSp>
          <p:nvGrpSpPr>
            <p:cNvPr id="59" name="Group 58">
              <a:extLst>
                <a:ext uri="{FF2B5EF4-FFF2-40B4-BE49-F238E27FC236}">
                  <a16:creationId xmlns:a16="http://schemas.microsoft.com/office/drawing/2014/main" id="{F4D68551-523E-E840-8DCF-2E30C7EC2A1A}"/>
                </a:ext>
              </a:extLst>
            </p:cNvPr>
            <p:cNvGrpSpPr/>
            <p:nvPr/>
          </p:nvGrpSpPr>
          <p:grpSpPr>
            <a:xfrm flipH="1">
              <a:off x="10835114" y="5139169"/>
              <a:ext cx="200019" cy="539806"/>
              <a:chOff x="7367040" y="5219926"/>
              <a:chExt cx="665292" cy="979277"/>
            </a:xfrm>
          </p:grpSpPr>
          <p:cxnSp>
            <p:nvCxnSpPr>
              <p:cNvPr id="60" name="Straight Connector 59">
                <a:extLst>
                  <a:ext uri="{FF2B5EF4-FFF2-40B4-BE49-F238E27FC236}">
                    <a16:creationId xmlns:a16="http://schemas.microsoft.com/office/drawing/2014/main" id="{15E0958F-BF39-2847-A9DC-529D8956D4E6}"/>
                  </a:ext>
                </a:extLst>
              </p:cNvPr>
              <p:cNvCxnSpPr/>
              <p:nvPr/>
            </p:nvCxnSpPr>
            <p:spPr>
              <a:xfrm>
                <a:off x="7367040" y="5219926"/>
                <a:ext cx="665292" cy="334736"/>
              </a:xfrm>
              <a:prstGeom prst="line">
                <a:avLst/>
              </a:prstGeom>
              <a:noFill/>
              <a:ln w="31750" cap="flat" cmpd="sng" algn="ctr">
                <a:solidFill>
                  <a:srgbClr val="FFFFFF">
                    <a:lumMod val="85000"/>
                  </a:srgbClr>
                </a:solidFill>
                <a:prstDash val="solid"/>
                <a:headEnd type="none"/>
                <a:tailEnd type="none"/>
              </a:ln>
              <a:effectLst/>
            </p:spPr>
          </p:cxnSp>
          <p:cxnSp>
            <p:nvCxnSpPr>
              <p:cNvPr id="61" name="Straight Connector 60">
                <a:extLst>
                  <a:ext uri="{FF2B5EF4-FFF2-40B4-BE49-F238E27FC236}">
                    <a16:creationId xmlns:a16="http://schemas.microsoft.com/office/drawing/2014/main" id="{23EF0E35-2882-9046-9061-605326F382AD}"/>
                  </a:ext>
                </a:extLst>
              </p:cNvPr>
              <p:cNvCxnSpPr/>
              <p:nvPr/>
            </p:nvCxnSpPr>
            <p:spPr>
              <a:xfrm flipV="1">
                <a:off x="7413885" y="5877384"/>
                <a:ext cx="616122" cy="321819"/>
              </a:xfrm>
              <a:prstGeom prst="line">
                <a:avLst/>
              </a:prstGeom>
              <a:noFill/>
              <a:ln w="31750" cap="flat" cmpd="sng" algn="ctr">
                <a:solidFill>
                  <a:srgbClr val="FFFFFF">
                    <a:lumMod val="85000"/>
                  </a:srgbClr>
                </a:solidFill>
                <a:prstDash val="solid"/>
                <a:headEnd type="none"/>
                <a:tailEnd type="none"/>
              </a:ln>
              <a:effectLst/>
            </p:spPr>
          </p:cxnSp>
        </p:grpSp>
      </p:grpSp>
      <p:pic>
        <p:nvPicPr>
          <p:cNvPr id="64" name="Picture 63">
            <a:extLst>
              <a:ext uri="{FF2B5EF4-FFF2-40B4-BE49-F238E27FC236}">
                <a16:creationId xmlns:a16="http://schemas.microsoft.com/office/drawing/2014/main" id="{89246AAC-BD93-F74D-9EE8-6994BEF2C11E}"/>
              </a:ext>
            </a:extLst>
          </p:cNvPr>
          <p:cNvPicPr>
            <a:picLocks noChangeAspect="1"/>
          </p:cNvPicPr>
          <p:nvPr/>
        </p:nvPicPr>
        <p:blipFill>
          <a:blip r:embed="rId19"/>
          <a:stretch>
            <a:fillRect/>
          </a:stretch>
        </p:blipFill>
        <p:spPr>
          <a:xfrm>
            <a:off x="5610034" y="5510908"/>
            <a:ext cx="484374" cy="484374"/>
          </a:xfrm>
          <a:prstGeom prst="rect">
            <a:avLst/>
          </a:prstGeom>
        </p:spPr>
      </p:pic>
      <p:pic>
        <p:nvPicPr>
          <p:cNvPr id="65" name="Picture 64">
            <a:extLst>
              <a:ext uri="{FF2B5EF4-FFF2-40B4-BE49-F238E27FC236}">
                <a16:creationId xmlns:a16="http://schemas.microsoft.com/office/drawing/2014/main" id="{BB85B8AA-EF70-CA4C-A15F-B550063D8AE5}"/>
              </a:ext>
            </a:extLst>
          </p:cNvPr>
          <p:cNvPicPr>
            <a:picLocks noChangeAspect="1"/>
          </p:cNvPicPr>
          <p:nvPr/>
        </p:nvPicPr>
        <p:blipFill>
          <a:blip r:embed="rId20"/>
          <a:stretch>
            <a:fillRect/>
          </a:stretch>
        </p:blipFill>
        <p:spPr>
          <a:xfrm>
            <a:off x="6498457" y="5768233"/>
            <a:ext cx="670494" cy="341794"/>
          </a:xfrm>
          <a:prstGeom prst="rect">
            <a:avLst/>
          </a:prstGeom>
        </p:spPr>
      </p:pic>
      <p:pic>
        <p:nvPicPr>
          <p:cNvPr id="66" name="Picture 16" descr="Image result for Tibco transparent">
            <a:extLst>
              <a:ext uri="{FF2B5EF4-FFF2-40B4-BE49-F238E27FC236}">
                <a16:creationId xmlns:a16="http://schemas.microsoft.com/office/drawing/2014/main" id="{A2CEE2A0-8E13-174D-B006-B29A0242BF9B}"/>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0540703" y="6001668"/>
            <a:ext cx="600878" cy="158256"/>
          </a:xfrm>
          <a:prstGeom prst="rect">
            <a:avLst/>
          </a:prstGeom>
          <a:noFill/>
          <a:extLst>
            <a:ext uri="{909E8E84-426E-40DD-AFC4-6F175D3DCCD1}">
              <a14:hiddenFill xmlns:a14="http://schemas.microsoft.com/office/drawing/2010/main">
                <a:solidFill>
                  <a:srgbClr val="FFFFFF"/>
                </a:solidFill>
              </a14:hiddenFill>
            </a:ext>
          </a:extLst>
        </p:spPr>
      </p:pic>
      <p:pic>
        <p:nvPicPr>
          <p:cNvPr id="67" name="Picture 18" descr="Image result for jd edwards accounting software logo transparent">
            <a:extLst>
              <a:ext uri="{FF2B5EF4-FFF2-40B4-BE49-F238E27FC236}">
                <a16:creationId xmlns:a16="http://schemas.microsoft.com/office/drawing/2014/main" id="{EEB4F8AF-C97F-0D4F-A2F1-666CC5BCC320}"/>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8533659" y="5333966"/>
            <a:ext cx="1452401" cy="429119"/>
          </a:xfrm>
          <a:prstGeom prst="rect">
            <a:avLst/>
          </a:prstGeom>
          <a:noFill/>
          <a:extLst>
            <a:ext uri="{909E8E84-426E-40DD-AFC4-6F175D3DCCD1}">
              <a14:hiddenFill xmlns:a14="http://schemas.microsoft.com/office/drawing/2010/main">
                <a:solidFill>
                  <a:srgbClr val="FFFFFF"/>
                </a:solidFill>
              </a14:hiddenFill>
            </a:ext>
          </a:extLst>
        </p:spPr>
      </p:pic>
      <p:sp>
        <p:nvSpPr>
          <p:cNvPr id="68" name="Left Brace 67">
            <a:extLst>
              <a:ext uri="{FF2B5EF4-FFF2-40B4-BE49-F238E27FC236}">
                <a16:creationId xmlns:a16="http://schemas.microsoft.com/office/drawing/2014/main" id="{4F9CEEE1-C94F-E543-BDCD-0FC64BAAA577}"/>
              </a:ext>
            </a:extLst>
          </p:cNvPr>
          <p:cNvSpPr/>
          <p:nvPr/>
        </p:nvSpPr>
        <p:spPr>
          <a:xfrm rot="5400000">
            <a:off x="8238653" y="2251543"/>
            <a:ext cx="498104" cy="5952296"/>
          </a:xfrm>
          <a:prstGeom prst="leftBrace">
            <a:avLst>
              <a:gd name="adj1" fmla="val 8333"/>
              <a:gd name="adj2" fmla="val 59246"/>
            </a:avLst>
          </a:prstGeom>
          <a:ln w="38100">
            <a:solidFill>
              <a:srgbClr val="0072C6"/>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367"/>
            <a:endParaRPr lang="en-US" sz="1765">
              <a:solidFill>
                <a:srgbClr val="282828"/>
              </a:solidFill>
              <a:latin typeface="Segoe UI Semilight"/>
            </a:endParaRPr>
          </a:p>
        </p:txBody>
      </p:sp>
      <p:pic>
        <p:nvPicPr>
          <p:cNvPr id="69" name="Picture 20" descr="Image result for sharepoint online logo transparent">
            <a:extLst>
              <a:ext uri="{FF2B5EF4-FFF2-40B4-BE49-F238E27FC236}">
                <a16:creationId xmlns:a16="http://schemas.microsoft.com/office/drawing/2014/main" id="{03265C4D-3D27-B744-9AF0-7932F4D122DA}"/>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9287781" y="3880469"/>
            <a:ext cx="1004304" cy="364198"/>
          </a:xfrm>
          <a:prstGeom prst="rect">
            <a:avLst/>
          </a:prstGeom>
          <a:noFill/>
          <a:extLst>
            <a:ext uri="{909E8E84-426E-40DD-AFC4-6F175D3DCCD1}">
              <a14:hiddenFill xmlns:a14="http://schemas.microsoft.com/office/drawing/2010/main">
                <a:solidFill>
                  <a:srgbClr val="FFFFFF"/>
                </a:solidFill>
              </a14:hiddenFill>
            </a:ext>
          </a:extLst>
        </p:spPr>
      </p:pic>
      <p:pic>
        <p:nvPicPr>
          <p:cNvPr id="70" name="Picture 22" descr="Image result for dynamics crm online logo transparent">
            <a:extLst>
              <a:ext uri="{FF2B5EF4-FFF2-40B4-BE49-F238E27FC236}">
                <a16:creationId xmlns:a16="http://schemas.microsoft.com/office/drawing/2014/main" id="{B302984D-2217-3B4A-ABC3-CBB47AF9E9F0}"/>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10963182" y="1928977"/>
            <a:ext cx="1120917" cy="345214"/>
          </a:xfrm>
          <a:prstGeom prst="rect">
            <a:avLst/>
          </a:prstGeom>
          <a:noFill/>
          <a:extLst>
            <a:ext uri="{909E8E84-426E-40DD-AFC4-6F175D3DCCD1}">
              <a14:hiddenFill xmlns:a14="http://schemas.microsoft.com/office/drawing/2010/main">
                <a:solidFill>
                  <a:srgbClr val="FFFFFF"/>
                </a:solidFill>
              </a14:hiddenFill>
            </a:ext>
          </a:extLst>
        </p:spPr>
      </p:pic>
      <p:cxnSp>
        <p:nvCxnSpPr>
          <p:cNvPr id="71" name="Straight Arrow Connector 70">
            <a:extLst>
              <a:ext uri="{FF2B5EF4-FFF2-40B4-BE49-F238E27FC236}">
                <a16:creationId xmlns:a16="http://schemas.microsoft.com/office/drawing/2014/main" id="{355CD39A-3259-1342-BB23-A56E996E854B}"/>
              </a:ext>
            </a:extLst>
          </p:cNvPr>
          <p:cNvCxnSpPr/>
          <p:nvPr/>
        </p:nvCxnSpPr>
        <p:spPr>
          <a:xfrm>
            <a:off x="7932123" y="3371729"/>
            <a:ext cx="0" cy="444331"/>
          </a:xfrm>
          <a:prstGeom prst="straightConnector1">
            <a:avLst/>
          </a:prstGeom>
          <a:ln w="38100">
            <a:solidFill>
              <a:srgbClr val="0072C6"/>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72" name="Picture 2" descr="Image result for azure functions logo transparent">
            <a:extLst>
              <a:ext uri="{FF2B5EF4-FFF2-40B4-BE49-F238E27FC236}">
                <a16:creationId xmlns:a16="http://schemas.microsoft.com/office/drawing/2014/main" id="{BB09BBFE-FA0F-AB47-8E9E-C87B0E566B19}"/>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6309339" y="2476333"/>
            <a:ext cx="353744" cy="353744"/>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72">
            <a:extLst>
              <a:ext uri="{FF2B5EF4-FFF2-40B4-BE49-F238E27FC236}">
                <a16:creationId xmlns:a16="http://schemas.microsoft.com/office/drawing/2014/main" id="{26089FB5-6580-C94A-B72D-91A4516DB7D6}"/>
              </a:ext>
            </a:extLst>
          </p:cNvPr>
          <p:cNvPicPr>
            <a:picLocks noChangeAspect="1"/>
          </p:cNvPicPr>
          <p:nvPr/>
        </p:nvPicPr>
        <p:blipFill>
          <a:blip r:embed="rId26"/>
          <a:stretch>
            <a:fillRect/>
          </a:stretch>
        </p:blipFill>
        <p:spPr>
          <a:xfrm>
            <a:off x="5821059" y="37758"/>
            <a:ext cx="537855" cy="812565"/>
          </a:xfrm>
          <a:prstGeom prst="rect">
            <a:avLst/>
          </a:prstGeom>
        </p:spPr>
      </p:pic>
      <p:pic>
        <p:nvPicPr>
          <p:cNvPr id="74" name="Picture 73">
            <a:extLst>
              <a:ext uri="{FF2B5EF4-FFF2-40B4-BE49-F238E27FC236}">
                <a16:creationId xmlns:a16="http://schemas.microsoft.com/office/drawing/2014/main" id="{662D76D8-B742-DA4A-9531-46D98CB67BC5}"/>
              </a:ext>
            </a:extLst>
          </p:cNvPr>
          <p:cNvPicPr>
            <a:picLocks noChangeAspect="1"/>
          </p:cNvPicPr>
          <p:nvPr/>
        </p:nvPicPr>
        <p:blipFill>
          <a:blip r:embed="rId27"/>
          <a:stretch>
            <a:fillRect/>
          </a:stretch>
        </p:blipFill>
        <p:spPr>
          <a:xfrm>
            <a:off x="7977067" y="37758"/>
            <a:ext cx="537855" cy="735068"/>
          </a:xfrm>
          <a:prstGeom prst="rect">
            <a:avLst/>
          </a:prstGeom>
        </p:spPr>
      </p:pic>
      <p:pic>
        <p:nvPicPr>
          <p:cNvPr id="75" name="Picture 74">
            <a:extLst>
              <a:ext uri="{FF2B5EF4-FFF2-40B4-BE49-F238E27FC236}">
                <a16:creationId xmlns:a16="http://schemas.microsoft.com/office/drawing/2014/main" id="{AB4514E0-6521-7C46-939A-44FA8F0E8B62}"/>
              </a:ext>
            </a:extLst>
          </p:cNvPr>
          <p:cNvPicPr>
            <a:picLocks noChangeAspect="1"/>
          </p:cNvPicPr>
          <p:nvPr/>
        </p:nvPicPr>
        <p:blipFill>
          <a:blip r:embed="rId28"/>
          <a:stretch>
            <a:fillRect/>
          </a:stretch>
        </p:blipFill>
        <p:spPr>
          <a:xfrm>
            <a:off x="6498458" y="37758"/>
            <a:ext cx="579126" cy="861339"/>
          </a:xfrm>
          <a:prstGeom prst="rect">
            <a:avLst/>
          </a:prstGeom>
        </p:spPr>
      </p:pic>
      <p:pic>
        <p:nvPicPr>
          <p:cNvPr id="76" name="Picture 75">
            <a:extLst>
              <a:ext uri="{FF2B5EF4-FFF2-40B4-BE49-F238E27FC236}">
                <a16:creationId xmlns:a16="http://schemas.microsoft.com/office/drawing/2014/main" id="{D7A14FD1-26D6-8249-B1F6-D5BAB84EB8D1}"/>
              </a:ext>
            </a:extLst>
          </p:cNvPr>
          <p:cNvPicPr>
            <a:picLocks noChangeAspect="1"/>
          </p:cNvPicPr>
          <p:nvPr/>
        </p:nvPicPr>
        <p:blipFill>
          <a:blip r:embed="rId29"/>
          <a:stretch>
            <a:fillRect/>
          </a:stretch>
        </p:blipFill>
        <p:spPr>
          <a:xfrm>
            <a:off x="7258397" y="76111"/>
            <a:ext cx="537855" cy="729505"/>
          </a:xfrm>
          <a:prstGeom prst="rect">
            <a:avLst/>
          </a:prstGeom>
        </p:spPr>
      </p:pic>
      <p:pic>
        <p:nvPicPr>
          <p:cNvPr id="77" name="Picture 76">
            <a:extLst>
              <a:ext uri="{FF2B5EF4-FFF2-40B4-BE49-F238E27FC236}">
                <a16:creationId xmlns:a16="http://schemas.microsoft.com/office/drawing/2014/main" id="{5821E626-050A-4A40-A475-4BB9E60CEC5B}"/>
              </a:ext>
            </a:extLst>
          </p:cNvPr>
          <p:cNvPicPr>
            <a:picLocks noChangeAspect="1"/>
          </p:cNvPicPr>
          <p:nvPr/>
        </p:nvPicPr>
        <p:blipFill>
          <a:blip r:embed="rId30"/>
          <a:stretch>
            <a:fillRect/>
          </a:stretch>
        </p:blipFill>
        <p:spPr>
          <a:xfrm>
            <a:off x="8695736" y="70293"/>
            <a:ext cx="537855" cy="849871"/>
          </a:xfrm>
          <a:prstGeom prst="rect">
            <a:avLst/>
          </a:prstGeom>
        </p:spPr>
      </p:pic>
      <p:pic>
        <p:nvPicPr>
          <p:cNvPr id="78" name="Picture 77">
            <a:extLst>
              <a:ext uri="{FF2B5EF4-FFF2-40B4-BE49-F238E27FC236}">
                <a16:creationId xmlns:a16="http://schemas.microsoft.com/office/drawing/2014/main" id="{364EACCD-5A8E-1342-869D-1B0DE82FE2C0}"/>
              </a:ext>
            </a:extLst>
          </p:cNvPr>
          <p:cNvPicPr>
            <a:picLocks noChangeAspect="1"/>
          </p:cNvPicPr>
          <p:nvPr/>
        </p:nvPicPr>
        <p:blipFill>
          <a:blip r:embed="rId31"/>
          <a:stretch>
            <a:fillRect/>
          </a:stretch>
        </p:blipFill>
        <p:spPr>
          <a:xfrm>
            <a:off x="9347824" y="37758"/>
            <a:ext cx="604435" cy="813846"/>
          </a:xfrm>
          <a:prstGeom prst="rect">
            <a:avLst/>
          </a:prstGeom>
        </p:spPr>
      </p:pic>
      <p:pic>
        <p:nvPicPr>
          <p:cNvPr id="79" name="Picture 78">
            <a:extLst>
              <a:ext uri="{FF2B5EF4-FFF2-40B4-BE49-F238E27FC236}">
                <a16:creationId xmlns:a16="http://schemas.microsoft.com/office/drawing/2014/main" id="{0B31AFEE-0279-4340-A84E-64143E5BC402}"/>
              </a:ext>
            </a:extLst>
          </p:cNvPr>
          <p:cNvPicPr>
            <a:picLocks noChangeAspect="1"/>
          </p:cNvPicPr>
          <p:nvPr/>
        </p:nvPicPr>
        <p:blipFill rotWithShape="1">
          <a:blip r:embed="rId32"/>
          <a:srcRect l="14538" t="29077" r="6538" b="31462"/>
          <a:stretch/>
        </p:blipFill>
        <p:spPr>
          <a:xfrm>
            <a:off x="11353150" y="3240696"/>
            <a:ext cx="730950" cy="365475"/>
          </a:xfrm>
          <a:prstGeom prst="rect">
            <a:avLst/>
          </a:prstGeom>
        </p:spPr>
      </p:pic>
      <p:pic>
        <p:nvPicPr>
          <p:cNvPr id="80" name="Picture 79">
            <a:extLst>
              <a:ext uri="{FF2B5EF4-FFF2-40B4-BE49-F238E27FC236}">
                <a16:creationId xmlns:a16="http://schemas.microsoft.com/office/drawing/2014/main" id="{79EBB2EC-551D-8545-98FE-402E80BB423B}"/>
              </a:ext>
            </a:extLst>
          </p:cNvPr>
          <p:cNvPicPr>
            <a:picLocks noChangeAspect="1"/>
          </p:cNvPicPr>
          <p:nvPr/>
        </p:nvPicPr>
        <p:blipFill rotWithShape="1">
          <a:blip r:embed="rId33"/>
          <a:srcRect l="13480" t="35947" r="13131" b="41586"/>
          <a:stretch/>
        </p:blipFill>
        <p:spPr>
          <a:xfrm>
            <a:off x="10327469" y="1283345"/>
            <a:ext cx="1729516" cy="352962"/>
          </a:xfrm>
          <a:prstGeom prst="rect">
            <a:avLst/>
          </a:prstGeom>
        </p:spPr>
      </p:pic>
      <p:cxnSp>
        <p:nvCxnSpPr>
          <p:cNvPr id="81" name="Straight Arrow Connector 80">
            <a:extLst>
              <a:ext uri="{FF2B5EF4-FFF2-40B4-BE49-F238E27FC236}">
                <a16:creationId xmlns:a16="http://schemas.microsoft.com/office/drawing/2014/main" id="{E31B1579-0634-CB48-AE0E-114F30B279EC}"/>
              </a:ext>
            </a:extLst>
          </p:cNvPr>
          <p:cNvCxnSpPr>
            <a:cxnSpLocks/>
            <a:endCxn id="4" idx="0"/>
          </p:cNvCxnSpPr>
          <p:nvPr/>
        </p:nvCxnSpPr>
        <p:spPr>
          <a:xfrm>
            <a:off x="7932090" y="4197026"/>
            <a:ext cx="34" cy="299019"/>
          </a:xfrm>
          <a:prstGeom prst="straightConnector1">
            <a:avLst/>
          </a:prstGeom>
          <a:ln w="38100">
            <a:solidFill>
              <a:srgbClr val="0072C6"/>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A5C3D67D-DA85-F143-AAE4-3A16C048A28F}"/>
              </a:ext>
            </a:extLst>
          </p:cNvPr>
          <p:cNvSpPr/>
          <p:nvPr/>
        </p:nvSpPr>
        <p:spPr>
          <a:xfrm>
            <a:off x="7151721" y="4496044"/>
            <a:ext cx="1560806" cy="478111"/>
          </a:xfrm>
          <a:prstGeom prst="rect">
            <a:avLst/>
          </a:prstGeom>
        </p:spPr>
        <p:txBody>
          <a:bodyPr wrap="none">
            <a:spAutoFit/>
          </a:bodyPr>
          <a:lstStyle/>
          <a:p>
            <a:pPr defTabSz="914164">
              <a:lnSpc>
                <a:spcPct val="90000"/>
              </a:lnSpc>
              <a:defRPr/>
            </a:pPr>
            <a:r>
              <a:rPr lang="en-US" sz="1399" kern="0" dirty="0">
                <a:gradFill>
                  <a:gsLst>
                    <a:gs pos="2917">
                      <a:srgbClr val="D2D2D2">
                        <a:lumMod val="50000"/>
                      </a:srgbClr>
                    </a:gs>
                    <a:gs pos="30000">
                      <a:srgbClr val="D2D2D2">
                        <a:lumMod val="50000"/>
                      </a:srgbClr>
                    </a:gs>
                  </a:gsLst>
                  <a:lin ang="5400000" scaled="0"/>
                </a:gradFill>
                <a:latin typeface="Segoe UI Semilight"/>
              </a:rPr>
              <a:t>On-premises data</a:t>
            </a:r>
          </a:p>
          <a:p>
            <a:pPr algn="ctr" defTabSz="914164">
              <a:lnSpc>
                <a:spcPct val="90000"/>
              </a:lnSpc>
              <a:defRPr/>
            </a:pPr>
            <a:r>
              <a:rPr lang="en-US" sz="1399" kern="0" dirty="0">
                <a:gradFill>
                  <a:gsLst>
                    <a:gs pos="2917">
                      <a:srgbClr val="D2D2D2">
                        <a:lumMod val="50000"/>
                      </a:srgbClr>
                    </a:gs>
                    <a:gs pos="30000">
                      <a:srgbClr val="D2D2D2">
                        <a:lumMod val="50000"/>
                      </a:srgbClr>
                    </a:gs>
                  </a:gsLst>
                  <a:lin ang="5400000" scaled="0"/>
                </a:gradFill>
                <a:latin typeface="Segoe UI Semilight"/>
              </a:rPr>
              <a:t>gateway</a:t>
            </a:r>
          </a:p>
        </p:txBody>
      </p:sp>
      <p:sp>
        <p:nvSpPr>
          <p:cNvPr id="2" name="TextBox 1">
            <a:extLst>
              <a:ext uri="{FF2B5EF4-FFF2-40B4-BE49-F238E27FC236}">
                <a16:creationId xmlns:a16="http://schemas.microsoft.com/office/drawing/2014/main" id="{B479485D-6526-4F8C-BEE8-6386EC508059}"/>
              </a:ext>
            </a:extLst>
          </p:cNvPr>
          <p:cNvSpPr txBox="1"/>
          <p:nvPr/>
        </p:nvSpPr>
        <p:spPr>
          <a:xfrm>
            <a:off x="-1" y="6401412"/>
            <a:ext cx="4227848" cy="517065"/>
          </a:xfrm>
          <a:prstGeom prst="rect">
            <a:avLst/>
          </a:prstGeom>
          <a:noFill/>
        </p:spPr>
        <p:txBody>
          <a:bodyPr wrap="square" lIns="182880" tIns="146304" rIns="182880" bIns="146304" rtlCol="0">
            <a:spAutoFit/>
          </a:bodyPr>
          <a:lstStyle/>
          <a:p>
            <a:pPr>
              <a:lnSpc>
                <a:spcPct val="90000"/>
              </a:lnSpc>
              <a:spcAft>
                <a:spcPts val="600"/>
              </a:spcAft>
            </a:pPr>
            <a:r>
              <a:rPr lang="en-US" sz="800" i="1" dirty="0">
                <a:solidFill>
                  <a:schemeClr val="bg2"/>
                </a:solidFill>
              </a:rPr>
              <a:t>* Everything is a lot! There are more than 200 connectors and ability to create custom connectors.</a:t>
            </a:r>
          </a:p>
        </p:txBody>
      </p:sp>
    </p:spTree>
    <p:extLst>
      <p:ext uri="{BB962C8B-B14F-4D97-AF65-F5344CB8AC3E}">
        <p14:creationId xmlns:p14="http://schemas.microsoft.com/office/powerpoint/2010/main" val="705376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64624" y="576952"/>
            <a:ext cx="7231427" cy="5722820"/>
          </a:xfrm>
          <a:prstGeom prst="rect">
            <a:avLst/>
          </a:prstGeom>
        </p:spPr>
      </p:pic>
      <p:sp>
        <p:nvSpPr>
          <p:cNvPr id="5" name="Rectangle 4"/>
          <p:cNvSpPr/>
          <p:nvPr/>
        </p:nvSpPr>
        <p:spPr bwMode="auto">
          <a:xfrm>
            <a:off x="88" y="537"/>
            <a:ext cx="4228388" cy="685693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marL="0" marR="0" lvl="0" indent="0" algn="ctr" defTabSz="914113"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 name="Title 1"/>
          <p:cNvSpPr txBox="1">
            <a:spLocks/>
          </p:cNvSpPr>
          <p:nvPr/>
        </p:nvSpPr>
        <p:spPr>
          <a:xfrm>
            <a:off x="269326" y="290003"/>
            <a:ext cx="3735048" cy="899524"/>
          </a:xfrm>
          <a:prstGeom prst="rect">
            <a:avLst/>
          </a:prstGeom>
        </p:spPr>
        <p:txBody>
          <a:bodyPr vert="horz" wrap="square" lIns="143426" tIns="89641" rIns="143426" bIns="89641"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78" rtl="0" eaLnBrk="1" fontAlgn="auto" latinLnBrk="0" hangingPunct="1">
              <a:lnSpc>
                <a:spcPct val="90000"/>
              </a:lnSpc>
              <a:spcBef>
                <a:spcPct val="0"/>
              </a:spcBef>
              <a:spcAft>
                <a:spcPts val="0"/>
              </a:spcAft>
              <a:buClrTx/>
              <a:buSzTx/>
              <a:buFontTx/>
              <a:buNone/>
              <a:tabLst/>
              <a:defRPr/>
            </a:pPr>
            <a:r>
              <a:rPr kumimoji="0" lang="en-NZ" sz="4705" b="0" i="0" u="none" strike="noStrike" kern="1200" cap="none" spc="-100" normalizeH="0" baseline="0" noProof="0">
                <a:ln w="3175">
                  <a:noFill/>
                </a:ln>
                <a:gradFill>
                  <a:gsLst>
                    <a:gs pos="2917">
                      <a:srgbClr val="FFFFFF"/>
                    </a:gs>
                    <a:gs pos="30000">
                      <a:srgbClr val="FFFFFF"/>
                    </a:gs>
                  </a:gsLst>
                  <a:lin ang="5400000" scaled="0"/>
                </a:gradFill>
                <a:effectLst/>
                <a:uLnTx/>
                <a:uFillTx/>
                <a:latin typeface="Segoe UI Light"/>
                <a:ea typeface="+mn-ea"/>
                <a:cs typeface="Segoe UI" pitchFamily="34" charset="0"/>
              </a:rPr>
              <a:t>Logic Apps</a:t>
            </a:r>
            <a:br>
              <a:rPr kumimoji="0" lang="en-NZ" sz="4705" b="0" i="0" u="none" strike="noStrike" kern="1200" cap="none" spc="-100" normalizeH="0" baseline="0" noProof="0">
                <a:ln w="3175">
                  <a:noFill/>
                </a:ln>
                <a:gradFill>
                  <a:gsLst>
                    <a:gs pos="2917">
                      <a:srgbClr val="FFFFFF"/>
                    </a:gs>
                    <a:gs pos="30000">
                      <a:srgbClr val="FFFFFF"/>
                    </a:gs>
                  </a:gsLst>
                  <a:lin ang="5400000" scaled="0"/>
                </a:gradFill>
                <a:effectLst/>
                <a:uLnTx/>
                <a:uFillTx/>
                <a:latin typeface="Segoe UI Light"/>
                <a:ea typeface="+mn-ea"/>
                <a:cs typeface="Segoe UI" pitchFamily="34" charset="0"/>
              </a:rPr>
            </a:br>
            <a:r>
              <a:rPr kumimoji="0" lang="en-NZ" sz="4705" b="0" i="0" u="none" strike="noStrike" kern="1200" cap="none" spc="-100" normalizeH="0" baseline="0" noProof="0">
                <a:ln w="3175">
                  <a:noFill/>
                </a:ln>
                <a:gradFill>
                  <a:gsLst>
                    <a:gs pos="2917">
                      <a:srgbClr val="FFFFFF"/>
                    </a:gs>
                    <a:gs pos="30000">
                      <a:srgbClr val="FFFFFF"/>
                    </a:gs>
                  </a:gsLst>
                  <a:lin ang="5400000" scaled="0"/>
                </a:gradFill>
                <a:effectLst/>
                <a:uLnTx/>
                <a:uFillTx/>
                <a:latin typeface="Segoe UI Light"/>
                <a:ea typeface="+mn-ea"/>
                <a:cs typeface="Segoe UI" pitchFamily="34" charset="0"/>
              </a:rPr>
              <a:t>Workflow Designer</a:t>
            </a:r>
          </a:p>
        </p:txBody>
      </p:sp>
      <p:sp>
        <p:nvSpPr>
          <p:cNvPr id="8" name="Text Placeholder 2"/>
          <p:cNvSpPr txBox="1">
            <a:spLocks/>
          </p:cNvSpPr>
          <p:nvPr/>
        </p:nvSpPr>
        <p:spPr>
          <a:xfrm>
            <a:off x="262209" y="2358286"/>
            <a:ext cx="3219257" cy="3138382"/>
          </a:xfrm>
          <a:prstGeom prst="rect">
            <a:avLst/>
          </a:prstGeom>
        </p:spPr>
        <p:txBody>
          <a:bodyPr lIns="179180" tIns="143344" rIns="179180"/>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3921" kern="1200" spc="0" baseline="0" dirty="0" smtClean="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2353"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1" indent="0" algn="l" defTabSz="914378" rtl="0" eaLnBrk="1" fontAlgn="auto" latinLnBrk="0" hangingPunct="1">
              <a:lnSpc>
                <a:spcPct val="90000"/>
              </a:lnSpc>
              <a:spcBef>
                <a:spcPts val="0"/>
              </a:spcBef>
              <a:spcAft>
                <a:spcPts val="1765"/>
              </a:spcAft>
              <a:buClrTx/>
              <a:buSzPct val="90000"/>
              <a:buFont typeface="Arial" pitchFamily="34" charset="0"/>
              <a:buNone/>
              <a:tabLst/>
              <a:defRPr/>
            </a:pPr>
            <a:r>
              <a:rPr kumimoji="0" lang="en-US" sz="2157"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Segoe UI" panose="020B0502040204020203" pitchFamily="34" charset="0"/>
              </a:rPr>
              <a:t>Workflow in the cloud</a:t>
            </a:r>
          </a:p>
          <a:p>
            <a:pPr marL="0" marR="0" lvl="1" indent="0" algn="l" defTabSz="914378" rtl="0" eaLnBrk="1" fontAlgn="auto" latinLnBrk="0" hangingPunct="1">
              <a:lnSpc>
                <a:spcPct val="90000"/>
              </a:lnSpc>
              <a:spcBef>
                <a:spcPts val="0"/>
              </a:spcBef>
              <a:spcAft>
                <a:spcPts val="1765"/>
              </a:spcAft>
              <a:buClrTx/>
              <a:buSzPct val="90000"/>
              <a:buFont typeface="Arial" pitchFamily="34" charset="0"/>
              <a:buNone/>
              <a:tabLst/>
              <a:defRPr/>
            </a:pPr>
            <a:r>
              <a:rPr kumimoji="0" lang="en-US" sz="2157"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Segoe UI" panose="020B0502040204020203" pitchFamily="34" charset="0"/>
              </a:rPr>
              <a:t>Powerful control flow</a:t>
            </a:r>
          </a:p>
          <a:p>
            <a:pPr marL="0" marR="0" lvl="1" indent="0" algn="l" defTabSz="914378" rtl="0" eaLnBrk="1" fontAlgn="auto" latinLnBrk="0" hangingPunct="1">
              <a:lnSpc>
                <a:spcPct val="90000"/>
              </a:lnSpc>
              <a:spcBef>
                <a:spcPts val="0"/>
              </a:spcBef>
              <a:spcAft>
                <a:spcPts val="1765"/>
              </a:spcAft>
              <a:buClrTx/>
              <a:buSzPct val="90000"/>
              <a:buFont typeface="Arial" pitchFamily="34" charset="0"/>
              <a:buNone/>
              <a:tabLst/>
              <a:defRPr/>
            </a:pPr>
            <a:r>
              <a:rPr kumimoji="0" lang="en-US" sz="2157"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Segoe UI" panose="020B0502040204020203" pitchFamily="34" charset="0"/>
              </a:rPr>
              <a:t>Connect disparate applications</a:t>
            </a:r>
          </a:p>
          <a:p>
            <a:pPr marL="0" marR="0" lvl="1" indent="0" algn="l" defTabSz="914378" rtl="0" eaLnBrk="1" fontAlgn="auto" latinLnBrk="0" hangingPunct="1">
              <a:lnSpc>
                <a:spcPct val="90000"/>
              </a:lnSpc>
              <a:spcBef>
                <a:spcPts val="0"/>
              </a:spcBef>
              <a:spcAft>
                <a:spcPts val="1765"/>
              </a:spcAft>
              <a:buClrTx/>
              <a:buSzPct val="90000"/>
              <a:buFont typeface="Arial" pitchFamily="34" charset="0"/>
              <a:buNone/>
              <a:tabLst/>
              <a:defRPr/>
            </a:pPr>
            <a:r>
              <a:rPr kumimoji="0" lang="en-US" sz="2157"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Segoe UI" panose="020B0502040204020203" pitchFamily="34" charset="0"/>
              </a:rPr>
              <a:t>No code designer for </a:t>
            </a:r>
            <a:br>
              <a:rPr kumimoji="0" lang="en-US" sz="2157"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Segoe UI" panose="020B0502040204020203" pitchFamily="34" charset="0"/>
              </a:rPr>
            </a:br>
            <a:r>
              <a:rPr kumimoji="0" lang="en-US" sz="2157"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Segoe UI" panose="020B0502040204020203" pitchFamily="34" charset="0"/>
              </a:rPr>
              <a:t>rapid creation</a:t>
            </a:r>
          </a:p>
          <a:p>
            <a:pPr marL="0" marR="0" lvl="1" indent="0" algn="l" defTabSz="914378" rtl="0" eaLnBrk="1" fontAlgn="auto" latinLnBrk="0" hangingPunct="1">
              <a:lnSpc>
                <a:spcPct val="90000"/>
              </a:lnSpc>
              <a:spcBef>
                <a:spcPts val="0"/>
              </a:spcBef>
              <a:spcAft>
                <a:spcPts val="1765"/>
              </a:spcAft>
              <a:buClrTx/>
              <a:buSzPct val="90000"/>
              <a:buFont typeface="Arial" pitchFamily="34" charset="0"/>
              <a:buNone/>
              <a:tabLst/>
              <a:defRPr/>
            </a:pPr>
            <a:r>
              <a:rPr kumimoji="0" lang="en-US" sz="2157"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Segoe UI" panose="020B0502040204020203" pitchFamily="34" charset="0"/>
              </a:rPr>
              <a:t>Also works within Visual Studio for added CI/CD</a:t>
            </a:r>
          </a:p>
        </p:txBody>
      </p:sp>
    </p:spTree>
    <p:extLst>
      <p:ext uri="{BB962C8B-B14F-4D97-AF65-F5344CB8AC3E}">
        <p14:creationId xmlns:p14="http://schemas.microsoft.com/office/powerpoint/2010/main" val="3826109755"/>
      </p:ext>
    </p:extLst>
  </p:cSld>
  <p:clrMapOvr>
    <a:masterClrMapping/>
  </p:clrMapOvr>
  <p:transition spd="slow">
    <p:wip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87" y="537"/>
            <a:ext cx="3087669" cy="685693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marL="0" marR="0" lvl="0" indent="0" algn="ctr" defTabSz="914113"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 name="Title 1"/>
          <p:cNvSpPr txBox="1">
            <a:spLocks/>
          </p:cNvSpPr>
          <p:nvPr/>
        </p:nvSpPr>
        <p:spPr>
          <a:xfrm>
            <a:off x="0" y="296629"/>
            <a:ext cx="3173896" cy="899524"/>
          </a:xfrm>
          <a:prstGeom prst="rect">
            <a:avLst/>
          </a:prstGeom>
        </p:spPr>
        <p:txBody>
          <a:bodyPr vert="horz" wrap="square" lIns="143426" tIns="89641" rIns="143426" bIns="89641"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78" rtl="0" eaLnBrk="1" fontAlgn="auto" latinLnBrk="0" hangingPunct="1">
              <a:lnSpc>
                <a:spcPct val="90000"/>
              </a:lnSpc>
              <a:spcBef>
                <a:spcPct val="0"/>
              </a:spcBef>
              <a:spcAft>
                <a:spcPts val="0"/>
              </a:spcAft>
              <a:buClrTx/>
              <a:buSzTx/>
              <a:buFontTx/>
              <a:buNone/>
              <a:tabLst/>
              <a:defRPr/>
            </a:pPr>
            <a:r>
              <a:rPr kumimoji="0" lang="en-NZ" sz="4705" b="0" i="0" u="none" strike="noStrike" kern="1200" cap="none" spc="-100" normalizeH="0" baseline="0" noProof="0">
                <a:ln w="3175">
                  <a:noFill/>
                </a:ln>
                <a:gradFill>
                  <a:gsLst>
                    <a:gs pos="2917">
                      <a:srgbClr val="FFFFFF"/>
                    </a:gs>
                    <a:gs pos="30000">
                      <a:srgbClr val="FFFFFF"/>
                    </a:gs>
                  </a:gsLst>
                  <a:lin ang="5400000" scaled="0"/>
                </a:gradFill>
                <a:effectLst/>
                <a:uLnTx/>
                <a:uFillTx/>
                <a:latin typeface="Segoe UI Light"/>
                <a:ea typeface="+mn-ea"/>
                <a:cs typeface="Segoe UI" pitchFamily="34" charset="0"/>
              </a:rPr>
              <a:t>Triggers</a:t>
            </a:r>
          </a:p>
        </p:txBody>
      </p:sp>
      <p:sp>
        <p:nvSpPr>
          <p:cNvPr id="8" name="Text Placeholder 2"/>
          <p:cNvSpPr txBox="1">
            <a:spLocks/>
          </p:cNvSpPr>
          <p:nvPr/>
        </p:nvSpPr>
        <p:spPr>
          <a:xfrm>
            <a:off x="109809" y="1554853"/>
            <a:ext cx="2852052" cy="3138382"/>
          </a:xfrm>
          <a:prstGeom prst="rect">
            <a:avLst/>
          </a:prstGeom>
        </p:spPr>
        <p:txBody>
          <a:bodyPr lIns="179180" tIns="143344" rIns="179180"/>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3921" kern="1200" spc="0" baseline="0" dirty="0" smtClean="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2353"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1" indent="0" algn="l" defTabSz="914378" rtl="0" eaLnBrk="1" fontAlgn="auto" latinLnBrk="0" hangingPunct="1">
              <a:lnSpc>
                <a:spcPct val="90000"/>
              </a:lnSpc>
              <a:spcBef>
                <a:spcPts val="0"/>
              </a:spcBef>
              <a:spcAft>
                <a:spcPts val="1765"/>
              </a:spcAft>
              <a:buClrTx/>
              <a:buSzPct val="90000"/>
              <a:buFont typeface="Arial" pitchFamily="34" charset="0"/>
              <a:buNone/>
              <a:tabLst/>
              <a:defRPr/>
            </a:pPr>
            <a:r>
              <a:rPr kumimoji="0" lang="en-US" sz="2157"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Segoe UI" panose="020B0502040204020203" pitchFamily="34" charset="0"/>
              </a:rPr>
              <a:t>All logic apps start with a trigger, typically a connector</a:t>
            </a:r>
          </a:p>
          <a:p>
            <a:pPr marL="342900" marR="0" lvl="1" indent="-342900" algn="l" defTabSz="914378" rtl="0" eaLnBrk="1" fontAlgn="auto" latinLnBrk="0" hangingPunct="1">
              <a:lnSpc>
                <a:spcPct val="90000"/>
              </a:lnSpc>
              <a:spcBef>
                <a:spcPts val="0"/>
              </a:spcBef>
              <a:spcAft>
                <a:spcPts val="1765"/>
              </a:spcAft>
              <a:buClrTx/>
              <a:buSzPct val="90000"/>
              <a:buFont typeface="Arial" pitchFamily="34" charset="0"/>
              <a:buChar char="•"/>
              <a:tabLst/>
              <a:defRPr/>
            </a:pPr>
            <a:r>
              <a:rPr kumimoji="0" lang="en-US" sz="2157"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Segoe UI" panose="020B0502040204020203" pitchFamily="34" charset="0"/>
              </a:rPr>
              <a:t>Recurring and Adv. Scheduling</a:t>
            </a:r>
          </a:p>
          <a:p>
            <a:pPr marL="342900" marR="0" lvl="1" indent="-342900" algn="l" defTabSz="914378" rtl="0" eaLnBrk="1" fontAlgn="auto" latinLnBrk="0" hangingPunct="1">
              <a:lnSpc>
                <a:spcPct val="90000"/>
              </a:lnSpc>
              <a:spcBef>
                <a:spcPts val="0"/>
              </a:spcBef>
              <a:spcAft>
                <a:spcPts val="1765"/>
              </a:spcAft>
              <a:buClrTx/>
              <a:buSzPct val="90000"/>
              <a:buFont typeface="Arial" pitchFamily="34" charset="0"/>
              <a:buChar char="•"/>
              <a:tabLst/>
              <a:defRPr/>
            </a:pPr>
            <a:r>
              <a:rPr kumimoji="0" lang="en-US" sz="2157"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Segoe UI" panose="020B0502040204020203" pitchFamily="34" charset="0"/>
              </a:rPr>
              <a:t>Polling</a:t>
            </a:r>
          </a:p>
          <a:p>
            <a:pPr marL="342900" marR="0" lvl="1" indent="-342900" algn="l" defTabSz="914378" rtl="0" eaLnBrk="1" fontAlgn="auto" latinLnBrk="0" hangingPunct="1">
              <a:lnSpc>
                <a:spcPct val="90000"/>
              </a:lnSpc>
              <a:spcBef>
                <a:spcPts val="0"/>
              </a:spcBef>
              <a:spcAft>
                <a:spcPts val="1765"/>
              </a:spcAft>
              <a:buClrTx/>
              <a:buSzPct val="90000"/>
              <a:buFont typeface="Arial" pitchFamily="34" charset="0"/>
              <a:buChar char="•"/>
              <a:tabLst/>
              <a:defRPr/>
            </a:pPr>
            <a:r>
              <a:rPr kumimoji="0" lang="en-US" sz="2157" b="0" i="0" u="none" strike="noStrike" kern="1200" cap="none" spc="0" normalizeH="0" baseline="0" noProof="0" err="1">
                <a:ln>
                  <a:noFill/>
                </a:ln>
                <a:gradFill>
                  <a:gsLst>
                    <a:gs pos="2917">
                      <a:srgbClr val="FFFFFF"/>
                    </a:gs>
                    <a:gs pos="30000">
                      <a:srgbClr val="FFFFFF"/>
                    </a:gs>
                  </a:gsLst>
                  <a:lin ang="5400000" scaled="0"/>
                </a:gradFill>
                <a:effectLst/>
                <a:uLnTx/>
                <a:uFillTx/>
                <a:latin typeface="Segoe UI"/>
                <a:ea typeface="+mn-ea"/>
                <a:cs typeface="Segoe UI" panose="020B0502040204020203" pitchFamily="34" charset="0"/>
              </a:rPr>
              <a:t>Webhook</a:t>
            </a:r>
            <a:endParaRPr kumimoji="0" lang="en-US" sz="2157"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Segoe UI" panose="020B0502040204020203" pitchFamily="34" charset="0"/>
            </a:endParaRPr>
          </a:p>
          <a:p>
            <a:pPr marL="342900" marR="0" lvl="1" indent="-342900" algn="l" defTabSz="914378" rtl="0" eaLnBrk="1" fontAlgn="auto" latinLnBrk="0" hangingPunct="1">
              <a:lnSpc>
                <a:spcPct val="90000"/>
              </a:lnSpc>
              <a:spcBef>
                <a:spcPts val="0"/>
              </a:spcBef>
              <a:spcAft>
                <a:spcPts val="1765"/>
              </a:spcAft>
              <a:buClrTx/>
              <a:buSzPct val="90000"/>
              <a:buFont typeface="Arial" pitchFamily="34" charset="0"/>
              <a:buChar char="•"/>
              <a:tabLst/>
              <a:defRPr/>
            </a:pPr>
            <a:r>
              <a:rPr kumimoji="0" lang="en-US" sz="2157"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Segoe UI" panose="020B0502040204020203" pitchFamily="34" charset="0"/>
              </a:rPr>
              <a:t>Request</a:t>
            </a:r>
          </a:p>
          <a:p>
            <a:pPr marL="0" marR="0" lvl="1" indent="0" algn="l" defTabSz="914378" rtl="0" eaLnBrk="1" fontAlgn="auto" latinLnBrk="0" hangingPunct="1">
              <a:lnSpc>
                <a:spcPct val="90000"/>
              </a:lnSpc>
              <a:spcBef>
                <a:spcPts val="0"/>
              </a:spcBef>
              <a:spcAft>
                <a:spcPts val="1765"/>
              </a:spcAft>
              <a:buClrTx/>
              <a:buSzPct val="90000"/>
              <a:buFont typeface="Arial" pitchFamily="34" charset="0"/>
              <a:buNone/>
              <a:tabLst/>
              <a:defRPr/>
            </a:pPr>
            <a:endParaRPr kumimoji="0" lang="en-US" sz="2157"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Segoe UI" panose="020B0502040204020203" pitchFamily="34" charset="0"/>
            </a:endParaRPr>
          </a:p>
        </p:txBody>
      </p:sp>
      <p:pic>
        <p:nvPicPr>
          <p:cNvPr id="7" name="Picture 6">
            <a:extLst>
              <a:ext uri="{FF2B5EF4-FFF2-40B4-BE49-F238E27FC236}">
                <a16:creationId xmlns:a16="http://schemas.microsoft.com/office/drawing/2014/main" id="{557C1F7E-A677-4490-87B8-4032DB7B0ADA}"/>
              </a:ext>
            </a:extLst>
          </p:cNvPr>
          <p:cNvPicPr>
            <a:picLocks noChangeAspect="1"/>
          </p:cNvPicPr>
          <p:nvPr/>
        </p:nvPicPr>
        <p:blipFill>
          <a:blip r:embed="rId3"/>
          <a:stretch>
            <a:fillRect/>
          </a:stretch>
        </p:blipFill>
        <p:spPr>
          <a:xfrm>
            <a:off x="3313044" y="1554853"/>
            <a:ext cx="8739808" cy="2487060"/>
          </a:xfrm>
          <a:prstGeom prst="rect">
            <a:avLst/>
          </a:prstGeom>
        </p:spPr>
      </p:pic>
    </p:spTree>
    <p:extLst>
      <p:ext uri="{BB962C8B-B14F-4D97-AF65-F5344CB8AC3E}">
        <p14:creationId xmlns:p14="http://schemas.microsoft.com/office/powerpoint/2010/main" val="1913839798"/>
      </p:ext>
    </p:extLst>
  </p:cSld>
  <p:clrMapOvr>
    <a:masterClrMapping/>
  </p:clrMapOvr>
  <p:transition spd="slow">
    <p:wip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87" y="537"/>
            <a:ext cx="3087669" cy="685693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marL="0" marR="0" lvl="0" indent="0" algn="ctr" defTabSz="914113"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 name="Title 1"/>
          <p:cNvSpPr txBox="1">
            <a:spLocks/>
          </p:cNvSpPr>
          <p:nvPr/>
        </p:nvSpPr>
        <p:spPr>
          <a:xfrm>
            <a:off x="0" y="296629"/>
            <a:ext cx="3173896" cy="899524"/>
          </a:xfrm>
          <a:prstGeom prst="rect">
            <a:avLst/>
          </a:prstGeom>
        </p:spPr>
        <p:txBody>
          <a:bodyPr vert="horz" wrap="square" lIns="143426" tIns="89641" rIns="143426" bIns="89641"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78" rtl="0" eaLnBrk="1" fontAlgn="auto" latinLnBrk="0" hangingPunct="1">
              <a:lnSpc>
                <a:spcPct val="90000"/>
              </a:lnSpc>
              <a:spcBef>
                <a:spcPct val="0"/>
              </a:spcBef>
              <a:spcAft>
                <a:spcPts val="0"/>
              </a:spcAft>
              <a:buClrTx/>
              <a:buSzTx/>
              <a:buFontTx/>
              <a:buNone/>
              <a:tabLst/>
              <a:defRPr/>
            </a:pPr>
            <a:r>
              <a:rPr kumimoji="0" lang="en-NZ" sz="4705" b="0" i="0" u="none" strike="noStrike" kern="1200" cap="none" spc="-100" normalizeH="0" baseline="0" noProof="0">
                <a:ln w="3175">
                  <a:noFill/>
                </a:ln>
                <a:gradFill>
                  <a:gsLst>
                    <a:gs pos="2917">
                      <a:srgbClr val="FFFFFF"/>
                    </a:gs>
                    <a:gs pos="30000">
                      <a:srgbClr val="FFFFFF"/>
                    </a:gs>
                  </a:gsLst>
                  <a:lin ang="5400000" scaled="0"/>
                </a:gradFill>
                <a:effectLst/>
                <a:uLnTx/>
                <a:uFillTx/>
                <a:latin typeface="Segoe UI Light"/>
                <a:ea typeface="+mn-ea"/>
                <a:cs typeface="Segoe UI" pitchFamily="34" charset="0"/>
              </a:rPr>
              <a:t>Actions</a:t>
            </a:r>
          </a:p>
        </p:txBody>
      </p:sp>
      <p:sp>
        <p:nvSpPr>
          <p:cNvPr id="8" name="Text Placeholder 2"/>
          <p:cNvSpPr txBox="1">
            <a:spLocks/>
          </p:cNvSpPr>
          <p:nvPr/>
        </p:nvSpPr>
        <p:spPr>
          <a:xfrm>
            <a:off x="109809" y="1554853"/>
            <a:ext cx="2852052" cy="3138382"/>
          </a:xfrm>
          <a:prstGeom prst="rect">
            <a:avLst/>
          </a:prstGeom>
        </p:spPr>
        <p:txBody>
          <a:bodyPr lIns="179180" tIns="143344" rIns="179180"/>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3921" kern="1200" spc="0" baseline="0" dirty="0" smtClean="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2353"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1" indent="0" algn="l" defTabSz="914378" rtl="0" eaLnBrk="1" fontAlgn="auto" latinLnBrk="0" hangingPunct="1">
              <a:lnSpc>
                <a:spcPct val="90000"/>
              </a:lnSpc>
              <a:spcBef>
                <a:spcPts val="0"/>
              </a:spcBef>
              <a:spcAft>
                <a:spcPts val="1765"/>
              </a:spcAft>
              <a:buClrTx/>
              <a:buSzPct val="90000"/>
              <a:buFont typeface="Arial" pitchFamily="34" charset="0"/>
              <a:buNone/>
              <a:tabLst/>
              <a:defRPr/>
            </a:pPr>
            <a:r>
              <a:rPr kumimoji="0" lang="en-US" sz="2157"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Segoe UI" panose="020B0502040204020203" pitchFamily="34" charset="0"/>
              </a:rPr>
              <a:t>All logic apps continue with actions, which is also most of the time, a connector</a:t>
            </a:r>
          </a:p>
          <a:p>
            <a:pPr marL="342900" marR="0" lvl="1" indent="-342900" algn="l" defTabSz="914378" rtl="0" eaLnBrk="1" fontAlgn="auto" latinLnBrk="0" hangingPunct="1">
              <a:lnSpc>
                <a:spcPct val="90000"/>
              </a:lnSpc>
              <a:spcBef>
                <a:spcPts val="0"/>
              </a:spcBef>
              <a:spcAft>
                <a:spcPts val="1765"/>
              </a:spcAft>
              <a:buClrTx/>
              <a:buSzPct val="90000"/>
              <a:buFont typeface="Arial" pitchFamily="34" charset="0"/>
              <a:buChar char="•"/>
              <a:tabLst/>
              <a:defRPr/>
            </a:pPr>
            <a:r>
              <a:rPr kumimoji="0" lang="en-US" sz="2157"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Segoe UI" panose="020B0502040204020203" pitchFamily="34" charset="0"/>
              </a:rPr>
              <a:t>Invoke APIs and Services</a:t>
            </a:r>
          </a:p>
          <a:p>
            <a:pPr marL="342900" marR="0" lvl="1" indent="-342900" algn="l" defTabSz="914378" rtl="0" eaLnBrk="1" fontAlgn="auto" latinLnBrk="0" hangingPunct="1">
              <a:lnSpc>
                <a:spcPct val="90000"/>
              </a:lnSpc>
              <a:spcBef>
                <a:spcPts val="0"/>
              </a:spcBef>
              <a:spcAft>
                <a:spcPts val="1765"/>
              </a:spcAft>
              <a:buClrTx/>
              <a:buSzPct val="90000"/>
              <a:buFont typeface="Arial" pitchFamily="34" charset="0"/>
              <a:buChar char="•"/>
              <a:tabLst/>
              <a:defRPr/>
            </a:pPr>
            <a:r>
              <a:rPr kumimoji="0" lang="en-US" sz="2157"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Segoe UI" panose="020B0502040204020203" pitchFamily="34" charset="0"/>
              </a:rPr>
              <a:t>Behaviors</a:t>
            </a:r>
          </a:p>
          <a:p>
            <a:pPr marL="342900" marR="0" lvl="1" indent="-342900" algn="l" defTabSz="914378" rtl="0" eaLnBrk="1" fontAlgn="auto" latinLnBrk="0" hangingPunct="1">
              <a:lnSpc>
                <a:spcPct val="90000"/>
              </a:lnSpc>
              <a:spcBef>
                <a:spcPts val="0"/>
              </a:spcBef>
              <a:spcAft>
                <a:spcPts val="1765"/>
              </a:spcAft>
              <a:buClrTx/>
              <a:buSzPct val="90000"/>
              <a:buFont typeface="Arial" pitchFamily="34" charset="0"/>
              <a:buChar char="•"/>
              <a:tabLst/>
              <a:defRPr/>
            </a:pPr>
            <a:r>
              <a:rPr kumimoji="0" lang="en-US" sz="2157"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Segoe UI" panose="020B0502040204020203" pitchFamily="34" charset="0"/>
              </a:rPr>
              <a:t>Variables</a:t>
            </a:r>
          </a:p>
          <a:p>
            <a:pPr marL="342900" marR="0" lvl="1" indent="-342900" algn="l" defTabSz="914378" rtl="0" eaLnBrk="1" fontAlgn="auto" latinLnBrk="0" hangingPunct="1">
              <a:lnSpc>
                <a:spcPct val="90000"/>
              </a:lnSpc>
              <a:spcBef>
                <a:spcPts val="0"/>
              </a:spcBef>
              <a:spcAft>
                <a:spcPts val="1765"/>
              </a:spcAft>
              <a:buClrTx/>
              <a:buSzPct val="90000"/>
              <a:buFont typeface="Arial" pitchFamily="34" charset="0"/>
              <a:buChar char="•"/>
              <a:tabLst/>
              <a:defRPr/>
            </a:pPr>
            <a:r>
              <a:rPr kumimoji="0" lang="en-US" sz="2157"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Segoe UI" panose="020B0502040204020203" pitchFamily="34" charset="0"/>
              </a:rPr>
              <a:t>Expressions and Operators</a:t>
            </a:r>
          </a:p>
          <a:p>
            <a:pPr marL="0" marR="0" lvl="1" indent="0" algn="l" defTabSz="914378" rtl="0" eaLnBrk="1" fontAlgn="auto" latinLnBrk="0" hangingPunct="1">
              <a:lnSpc>
                <a:spcPct val="90000"/>
              </a:lnSpc>
              <a:spcBef>
                <a:spcPts val="0"/>
              </a:spcBef>
              <a:spcAft>
                <a:spcPts val="1765"/>
              </a:spcAft>
              <a:buClrTx/>
              <a:buSzPct val="90000"/>
              <a:buFont typeface="Arial" pitchFamily="34" charset="0"/>
              <a:buNone/>
              <a:tabLst/>
              <a:defRPr/>
            </a:pPr>
            <a:endParaRPr kumimoji="0" lang="en-US" sz="2157"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Segoe UI" panose="020B0502040204020203" pitchFamily="34" charset="0"/>
            </a:endParaRPr>
          </a:p>
        </p:txBody>
      </p:sp>
      <p:pic>
        <p:nvPicPr>
          <p:cNvPr id="4" name="Picture 3">
            <a:extLst>
              <a:ext uri="{FF2B5EF4-FFF2-40B4-BE49-F238E27FC236}">
                <a16:creationId xmlns:a16="http://schemas.microsoft.com/office/drawing/2014/main" id="{6B621B15-AEFF-4029-8AE9-E62BE575A843}"/>
              </a:ext>
            </a:extLst>
          </p:cNvPr>
          <p:cNvPicPr>
            <a:picLocks noChangeAspect="1"/>
          </p:cNvPicPr>
          <p:nvPr/>
        </p:nvPicPr>
        <p:blipFill>
          <a:blip r:embed="rId3"/>
          <a:stretch>
            <a:fillRect/>
          </a:stretch>
        </p:blipFill>
        <p:spPr>
          <a:xfrm>
            <a:off x="3306418" y="1554853"/>
            <a:ext cx="8565717" cy="2769704"/>
          </a:xfrm>
          <a:prstGeom prst="rect">
            <a:avLst/>
          </a:prstGeom>
        </p:spPr>
      </p:pic>
    </p:spTree>
    <p:extLst>
      <p:ext uri="{BB962C8B-B14F-4D97-AF65-F5344CB8AC3E}">
        <p14:creationId xmlns:p14="http://schemas.microsoft.com/office/powerpoint/2010/main" val="2493068136"/>
      </p:ext>
    </p:extLst>
  </p:cSld>
  <p:clrMapOvr>
    <a:masterClrMapping/>
  </p:clrMapOvr>
  <p:transition spd="slow">
    <p:wip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87" y="537"/>
            <a:ext cx="2928643" cy="685693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marL="0" marR="0" lvl="0" indent="0" algn="ctr" defTabSz="914113"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 name="Title 1"/>
          <p:cNvSpPr txBox="1">
            <a:spLocks/>
          </p:cNvSpPr>
          <p:nvPr/>
        </p:nvSpPr>
        <p:spPr>
          <a:xfrm>
            <a:off x="269326" y="290003"/>
            <a:ext cx="2659404" cy="899524"/>
          </a:xfrm>
          <a:prstGeom prst="rect">
            <a:avLst/>
          </a:prstGeom>
        </p:spPr>
        <p:txBody>
          <a:bodyPr vert="horz" wrap="square" lIns="143426" tIns="89641" rIns="143426" bIns="89641"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78" rtl="0" eaLnBrk="1" fontAlgn="auto" latinLnBrk="0" hangingPunct="1">
              <a:lnSpc>
                <a:spcPct val="90000"/>
              </a:lnSpc>
              <a:spcBef>
                <a:spcPct val="0"/>
              </a:spcBef>
              <a:spcAft>
                <a:spcPts val="0"/>
              </a:spcAft>
              <a:buClrTx/>
              <a:buSzTx/>
              <a:buFontTx/>
              <a:buNone/>
              <a:tabLst/>
              <a:defRPr/>
            </a:pPr>
            <a:r>
              <a:rPr kumimoji="0" lang="en-NZ" sz="4705" b="0" i="0" u="none" strike="noStrike" kern="1200" cap="none" spc="-100" normalizeH="0" baseline="0" noProof="0">
                <a:ln w="3175">
                  <a:noFill/>
                </a:ln>
                <a:gradFill>
                  <a:gsLst>
                    <a:gs pos="2917">
                      <a:srgbClr val="FFFFFF"/>
                    </a:gs>
                    <a:gs pos="30000">
                      <a:srgbClr val="FFFFFF"/>
                    </a:gs>
                  </a:gsLst>
                  <a:lin ang="5400000" scaled="0"/>
                </a:gradFill>
                <a:effectLst/>
                <a:uLnTx/>
                <a:uFillTx/>
                <a:latin typeface="Segoe UI Light"/>
                <a:ea typeface="+mn-ea"/>
                <a:cs typeface="Segoe UI" pitchFamily="34" charset="0"/>
              </a:rPr>
              <a:t>Workflow Features</a:t>
            </a:r>
          </a:p>
        </p:txBody>
      </p:sp>
      <p:sp>
        <p:nvSpPr>
          <p:cNvPr id="8" name="Text Placeholder 2"/>
          <p:cNvSpPr txBox="1">
            <a:spLocks/>
          </p:cNvSpPr>
          <p:nvPr/>
        </p:nvSpPr>
        <p:spPr>
          <a:xfrm>
            <a:off x="262210" y="2358286"/>
            <a:ext cx="2381600" cy="3138382"/>
          </a:xfrm>
          <a:prstGeom prst="rect">
            <a:avLst/>
          </a:prstGeom>
        </p:spPr>
        <p:txBody>
          <a:bodyPr lIns="179180" tIns="143344" rIns="179180"/>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3921" kern="1200" spc="0" baseline="0" dirty="0" smtClean="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2353"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1" indent="0" algn="l" defTabSz="914378" rtl="0" eaLnBrk="1" fontAlgn="auto" latinLnBrk="0" hangingPunct="1">
              <a:lnSpc>
                <a:spcPct val="90000"/>
              </a:lnSpc>
              <a:spcBef>
                <a:spcPts val="0"/>
              </a:spcBef>
              <a:spcAft>
                <a:spcPts val="1765"/>
              </a:spcAft>
              <a:buClrTx/>
              <a:buSzPct val="90000"/>
              <a:buFont typeface="Arial" pitchFamily="34" charset="0"/>
              <a:buNone/>
              <a:tabLst/>
              <a:defRPr/>
            </a:pPr>
            <a:r>
              <a:rPr kumimoji="0" lang="en-US" sz="2157"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Segoe UI" panose="020B0502040204020203" pitchFamily="34" charset="0"/>
              </a:rPr>
              <a:t>To control your logic app's workflow, you can specify different paths for your logic app to run and how to process data in arrays, collections, and batches</a:t>
            </a:r>
            <a:endParaRPr kumimoji="0" lang="en-US" sz="2157"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Segoe UI" panose="020B0502040204020203" pitchFamily="34" charset="0"/>
            </a:endParaRPr>
          </a:p>
        </p:txBody>
      </p:sp>
      <p:pic>
        <p:nvPicPr>
          <p:cNvPr id="2" name="Picture 1">
            <a:extLst>
              <a:ext uri="{FF2B5EF4-FFF2-40B4-BE49-F238E27FC236}">
                <a16:creationId xmlns:a16="http://schemas.microsoft.com/office/drawing/2014/main" id="{691D98C1-6671-4BB5-A845-713B63E194DC}"/>
              </a:ext>
            </a:extLst>
          </p:cNvPr>
          <p:cNvPicPr>
            <a:picLocks noChangeAspect="1"/>
          </p:cNvPicPr>
          <p:nvPr/>
        </p:nvPicPr>
        <p:blipFill>
          <a:blip r:embed="rId3"/>
          <a:stretch>
            <a:fillRect/>
          </a:stretch>
        </p:blipFill>
        <p:spPr>
          <a:xfrm>
            <a:off x="3008243" y="2259496"/>
            <a:ext cx="9071114" cy="1928191"/>
          </a:xfrm>
          <a:prstGeom prst="rect">
            <a:avLst/>
          </a:prstGeom>
        </p:spPr>
      </p:pic>
    </p:spTree>
    <p:extLst>
      <p:ext uri="{BB962C8B-B14F-4D97-AF65-F5344CB8AC3E}">
        <p14:creationId xmlns:p14="http://schemas.microsoft.com/office/powerpoint/2010/main" val="1685448367"/>
      </p:ext>
    </p:extLst>
  </p:cSld>
  <p:clrMapOvr>
    <a:masterClrMapping/>
  </p:clrMapOvr>
  <p:transition spd="slow">
    <p:wip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17A22A-71D0-4497-94F3-6B4B58AD2AE0}"/>
              </a:ext>
            </a:extLst>
          </p:cNvPr>
          <p:cNvSpPr>
            <a:spLocks noGrp="1"/>
          </p:cNvSpPr>
          <p:nvPr>
            <p:ph type="title"/>
          </p:nvPr>
        </p:nvSpPr>
        <p:spPr/>
        <p:txBody>
          <a:bodyPr/>
          <a:lstStyle/>
          <a:p>
            <a:r>
              <a:rPr lang="en-US"/>
              <a:t>Demo	</a:t>
            </a:r>
          </a:p>
        </p:txBody>
      </p:sp>
      <p:sp>
        <p:nvSpPr>
          <p:cNvPr id="3" name="Text Placeholder 2">
            <a:extLst>
              <a:ext uri="{FF2B5EF4-FFF2-40B4-BE49-F238E27FC236}">
                <a16:creationId xmlns:a16="http://schemas.microsoft.com/office/drawing/2014/main" id="{7D450EA2-9581-438F-BBF7-C45C4D5D8E30}"/>
              </a:ext>
            </a:extLst>
          </p:cNvPr>
          <p:cNvSpPr>
            <a:spLocks noGrp="1"/>
          </p:cNvSpPr>
          <p:nvPr>
            <p:ph type="body" sz="quarter" idx="12"/>
          </p:nvPr>
        </p:nvSpPr>
        <p:spPr/>
        <p:txBody>
          <a:bodyPr/>
          <a:lstStyle/>
          <a:p>
            <a:r>
              <a:rPr lang="en-US"/>
              <a:t>Logic Apps</a:t>
            </a:r>
          </a:p>
        </p:txBody>
      </p:sp>
    </p:spTree>
    <p:extLst>
      <p:ext uri="{BB962C8B-B14F-4D97-AF65-F5344CB8AC3E}">
        <p14:creationId xmlns:p14="http://schemas.microsoft.com/office/powerpoint/2010/main" val="38263736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DC9AD-003A-4A65-BEF0-F3F847567861}"/>
              </a:ext>
            </a:extLst>
          </p:cNvPr>
          <p:cNvSpPr>
            <a:spLocks noGrp="1"/>
          </p:cNvSpPr>
          <p:nvPr>
            <p:ph type="title"/>
          </p:nvPr>
        </p:nvSpPr>
        <p:spPr/>
        <p:txBody>
          <a:bodyPr/>
          <a:lstStyle/>
          <a:p>
            <a:pPr>
              <a:spcBef>
                <a:spcPts val="0"/>
              </a:spcBef>
              <a:defRPr/>
            </a:pPr>
            <a:r>
              <a:rPr lang="en-US"/>
              <a:t>Azure Event Grid</a:t>
            </a:r>
          </a:p>
        </p:txBody>
      </p:sp>
      <p:sp>
        <p:nvSpPr>
          <p:cNvPr id="13" name="TextBox 12"/>
          <p:cNvSpPr txBox="1"/>
          <p:nvPr/>
        </p:nvSpPr>
        <p:spPr>
          <a:xfrm>
            <a:off x="8368084" y="3787566"/>
            <a:ext cx="3227129" cy="892801"/>
          </a:xfrm>
          <a:prstGeom prst="rect">
            <a:avLst/>
          </a:prstGeom>
          <a:noFill/>
        </p:spPr>
        <p:txBody>
          <a:bodyPr wrap="square" lIns="91414" tIns="146263" rIns="182828" bIns="146263" rtlCol="0">
            <a:spAutoFit/>
          </a:bodyPr>
          <a:lstStyle/>
          <a:p>
            <a:pPr marL="0" marR="0" lvl="0" indent="0" algn="ctr" defTabSz="1218701" rtl="0" eaLnBrk="1" fontAlgn="auto" latinLnBrk="0" hangingPunct="1">
              <a:lnSpc>
                <a:spcPct val="90000"/>
              </a:lnSpc>
              <a:spcBef>
                <a:spcPts val="0"/>
              </a:spcBef>
              <a:spcAft>
                <a:spcPts val="0"/>
              </a:spcAft>
              <a:buClrTx/>
              <a:buSzTx/>
              <a:buFontTx/>
              <a:buNone/>
              <a:tabLst/>
              <a:defRPr/>
            </a:pPr>
            <a:r>
              <a:rPr kumimoji="0" lang="en-US" sz="2157" b="0" i="0" u="none" strike="noStrike" kern="0" cap="none" spc="0" normalizeH="0" baseline="0" noProof="0">
                <a:ln>
                  <a:noFill/>
                </a:ln>
                <a:gradFill>
                  <a:gsLst>
                    <a:gs pos="13483">
                      <a:srgbClr val="353535"/>
                    </a:gs>
                    <a:gs pos="62000">
                      <a:srgbClr val="353535"/>
                    </a:gs>
                  </a:gsLst>
                  <a:lin ang="5400000" scaled="0"/>
                </a:gradFill>
                <a:effectLst/>
                <a:uLnTx/>
                <a:uFillTx/>
                <a:latin typeface="Segoe UI Semilight"/>
                <a:ea typeface="+mn-ea"/>
                <a:cs typeface="Segoe UI"/>
              </a:rPr>
              <a:t>Broad coverage within Azure and beyond</a:t>
            </a:r>
          </a:p>
        </p:txBody>
      </p:sp>
      <p:sp>
        <p:nvSpPr>
          <p:cNvPr id="10" name="TextBox 9"/>
          <p:cNvSpPr txBox="1"/>
          <p:nvPr/>
        </p:nvSpPr>
        <p:spPr>
          <a:xfrm>
            <a:off x="596787" y="3787566"/>
            <a:ext cx="3227129" cy="892801"/>
          </a:xfrm>
          <a:prstGeom prst="rect">
            <a:avLst/>
          </a:prstGeom>
          <a:noFill/>
        </p:spPr>
        <p:txBody>
          <a:bodyPr wrap="square" lIns="91414" tIns="146263" rIns="182828" bIns="146263" rtlCol="0">
            <a:spAutoFit/>
          </a:bodyPr>
          <a:lstStyle/>
          <a:p>
            <a:pPr marL="0" marR="0" lvl="0" indent="0" algn="ctr" defTabSz="1218701" rtl="0" eaLnBrk="1" fontAlgn="auto" latinLnBrk="0" hangingPunct="1">
              <a:lnSpc>
                <a:spcPct val="90000"/>
              </a:lnSpc>
              <a:spcBef>
                <a:spcPts val="0"/>
              </a:spcBef>
              <a:spcAft>
                <a:spcPts val="0"/>
              </a:spcAft>
              <a:buClrTx/>
              <a:buSzTx/>
              <a:buFontTx/>
              <a:buNone/>
              <a:tabLst/>
              <a:defRPr/>
            </a:pPr>
            <a:r>
              <a:rPr kumimoji="0" lang="en-US" sz="2157" b="0" i="0" u="none" strike="noStrike" kern="0" cap="none" spc="0" normalizeH="0" baseline="0" noProof="0">
                <a:ln>
                  <a:noFill/>
                </a:ln>
                <a:gradFill>
                  <a:gsLst>
                    <a:gs pos="13483">
                      <a:srgbClr val="353535"/>
                    </a:gs>
                    <a:gs pos="62000">
                      <a:srgbClr val="353535"/>
                    </a:gs>
                  </a:gsLst>
                  <a:lin ang="5400000" scaled="0"/>
                </a:gradFill>
                <a:effectLst/>
                <a:uLnTx/>
                <a:uFillTx/>
                <a:latin typeface="Segoe UI Semilight"/>
                <a:ea typeface="+mn-ea"/>
                <a:cs typeface="Segoe UI"/>
              </a:rPr>
              <a:t>Fully-managed </a:t>
            </a:r>
            <a:br>
              <a:rPr kumimoji="0" lang="en-US" sz="2157" b="0" i="0" u="none" strike="noStrike" kern="0" cap="none" spc="0" normalizeH="0" baseline="0" noProof="0">
                <a:ln>
                  <a:noFill/>
                </a:ln>
                <a:gradFill>
                  <a:gsLst>
                    <a:gs pos="13483">
                      <a:srgbClr val="353535"/>
                    </a:gs>
                    <a:gs pos="62000">
                      <a:srgbClr val="353535"/>
                    </a:gs>
                  </a:gsLst>
                  <a:lin ang="5400000" scaled="0"/>
                </a:gradFill>
                <a:effectLst/>
                <a:uLnTx/>
                <a:uFillTx/>
                <a:latin typeface="Segoe UI Semilight"/>
                <a:ea typeface="+mn-ea"/>
                <a:cs typeface="Segoe UI"/>
              </a:rPr>
            </a:br>
            <a:r>
              <a:rPr kumimoji="0" lang="en-US" sz="2157" b="0" i="0" u="none" strike="noStrike" kern="0" cap="none" spc="0" normalizeH="0" baseline="0" noProof="0">
                <a:ln>
                  <a:noFill/>
                </a:ln>
                <a:gradFill>
                  <a:gsLst>
                    <a:gs pos="13483">
                      <a:srgbClr val="353535"/>
                    </a:gs>
                    <a:gs pos="62000">
                      <a:srgbClr val="353535"/>
                    </a:gs>
                  </a:gsLst>
                  <a:lin ang="5400000" scaled="0"/>
                </a:gradFill>
                <a:effectLst/>
                <a:uLnTx/>
                <a:uFillTx/>
                <a:latin typeface="Segoe UI Semilight"/>
                <a:ea typeface="+mn-ea"/>
                <a:cs typeface="Segoe UI"/>
              </a:rPr>
              <a:t>event routing</a:t>
            </a:r>
          </a:p>
        </p:txBody>
      </p:sp>
      <p:sp>
        <p:nvSpPr>
          <p:cNvPr id="7" name="TextBox 6"/>
          <p:cNvSpPr txBox="1"/>
          <p:nvPr/>
        </p:nvSpPr>
        <p:spPr>
          <a:xfrm>
            <a:off x="4482436" y="3787566"/>
            <a:ext cx="3227129" cy="892801"/>
          </a:xfrm>
          <a:prstGeom prst="rect">
            <a:avLst/>
          </a:prstGeom>
          <a:noFill/>
        </p:spPr>
        <p:txBody>
          <a:bodyPr wrap="square" lIns="91414" tIns="146263" rIns="182828" bIns="146263" rtlCol="0">
            <a:spAutoFit/>
          </a:bodyPr>
          <a:lstStyle/>
          <a:p>
            <a:pPr marL="0" marR="0" lvl="0" indent="0" algn="ctr" defTabSz="1218701" rtl="0" eaLnBrk="1" fontAlgn="auto" latinLnBrk="0" hangingPunct="1">
              <a:lnSpc>
                <a:spcPct val="90000"/>
              </a:lnSpc>
              <a:spcBef>
                <a:spcPts val="0"/>
              </a:spcBef>
              <a:spcAft>
                <a:spcPts val="0"/>
              </a:spcAft>
              <a:buClrTx/>
              <a:buSzTx/>
              <a:buFontTx/>
              <a:buNone/>
              <a:tabLst/>
              <a:defRPr/>
            </a:pPr>
            <a:r>
              <a:rPr kumimoji="0" lang="en-US" sz="2157" b="0" i="0" u="none" strike="noStrike" kern="0" cap="none" spc="0" normalizeH="0" baseline="0" noProof="0">
                <a:ln>
                  <a:noFill/>
                </a:ln>
                <a:gradFill>
                  <a:gsLst>
                    <a:gs pos="13483">
                      <a:srgbClr val="353535"/>
                    </a:gs>
                    <a:gs pos="62000">
                      <a:srgbClr val="353535"/>
                    </a:gs>
                  </a:gsLst>
                  <a:lin ang="5400000" scaled="0"/>
                </a:gradFill>
                <a:effectLst/>
                <a:uLnTx/>
                <a:uFillTx/>
                <a:latin typeface="Segoe UI Semilight"/>
                <a:ea typeface="+mn-ea"/>
                <a:cs typeface="Segoe UI"/>
              </a:rPr>
              <a:t>Near real-time event delivery at scale</a:t>
            </a:r>
          </a:p>
        </p:txBody>
      </p:sp>
      <p:sp>
        <p:nvSpPr>
          <p:cNvPr id="16" name="Title 2">
            <a:extLst>
              <a:ext uri="{FF2B5EF4-FFF2-40B4-BE49-F238E27FC236}">
                <a16:creationId xmlns:a16="http://schemas.microsoft.com/office/drawing/2014/main" id="{DEF09F0F-09C3-430A-80B3-D5800376AD86}"/>
              </a:ext>
            </a:extLst>
          </p:cNvPr>
          <p:cNvSpPr txBox="1">
            <a:spLocks/>
          </p:cNvSpPr>
          <p:nvPr/>
        </p:nvSpPr>
        <p:spPr>
          <a:xfrm>
            <a:off x="268907" y="5490755"/>
            <a:ext cx="11654187" cy="782057"/>
          </a:xfrm>
          <a:prstGeom prst="rect">
            <a:avLst/>
          </a:prstGeom>
        </p:spPr>
        <p:txBody>
          <a:bodyPr vert="horz" wrap="square" lIns="146284" tIns="91427" rIns="146284" bIns="91427" rtlCol="0" anchor="t">
            <a:sp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896354" rtl="0" eaLnBrk="1" fontAlgn="auto" latinLnBrk="0" hangingPunct="1">
              <a:lnSpc>
                <a:spcPct val="90000"/>
              </a:lnSpc>
              <a:spcBef>
                <a:spcPts val="0"/>
              </a:spcBef>
              <a:spcAft>
                <a:spcPts val="0"/>
              </a:spcAft>
              <a:buClrTx/>
              <a:buSzTx/>
              <a:buFontTx/>
              <a:buNone/>
              <a:tabLst/>
              <a:defRPr/>
            </a:pPr>
            <a:r>
              <a:rPr kumimoji="0" lang="en-US" sz="4313" b="0" i="0" u="none" strike="noStrike" kern="1200" cap="none" spc="-98" normalizeH="0" baseline="0" noProof="0">
                <a:ln w="3175">
                  <a:noFill/>
                </a:ln>
                <a:gradFill>
                  <a:gsLst>
                    <a:gs pos="92135">
                      <a:srgbClr val="0078D7"/>
                    </a:gs>
                    <a:gs pos="84831">
                      <a:srgbClr val="0078D7"/>
                    </a:gs>
                  </a:gsLst>
                  <a:lin ang="5400000" scaled="0"/>
                </a:gradFill>
                <a:effectLst/>
                <a:uLnTx/>
                <a:uFillTx/>
                <a:latin typeface="Segoe UI Light"/>
                <a:ea typeface="+mn-ea"/>
                <a:cs typeface="Segoe UI" pitchFamily="34" charset="0"/>
              </a:rPr>
              <a:t>Backbone of event-driven computing</a:t>
            </a:r>
          </a:p>
        </p:txBody>
      </p:sp>
      <p:cxnSp>
        <p:nvCxnSpPr>
          <p:cNvPr id="3" name="Straight Connector 2">
            <a:extLst>
              <a:ext uri="{FF2B5EF4-FFF2-40B4-BE49-F238E27FC236}">
                <a16:creationId xmlns:a16="http://schemas.microsoft.com/office/drawing/2014/main" id="{E7A1C71E-D042-4613-A263-BD37AB1DCA50}"/>
              </a:ext>
            </a:extLst>
          </p:cNvPr>
          <p:cNvCxnSpPr/>
          <p:nvPr/>
        </p:nvCxnSpPr>
        <p:spPr>
          <a:xfrm>
            <a:off x="0" y="5042547"/>
            <a:ext cx="12191377"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6" name="Group 5">
            <a:extLst>
              <a:ext uri="{FF2B5EF4-FFF2-40B4-BE49-F238E27FC236}">
                <a16:creationId xmlns:a16="http://schemas.microsoft.com/office/drawing/2014/main" id="{86B878D3-FE1E-48F4-B2D9-F5E7886BE035}"/>
              </a:ext>
            </a:extLst>
          </p:cNvPr>
          <p:cNvGrpSpPr/>
          <p:nvPr/>
        </p:nvGrpSpPr>
        <p:grpSpPr>
          <a:xfrm>
            <a:off x="9085224" y="1815453"/>
            <a:ext cx="1792850" cy="1792850"/>
            <a:chOff x="9267401" y="1851360"/>
            <a:chExt cx="1828800" cy="1828800"/>
          </a:xfrm>
        </p:grpSpPr>
        <p:sp>
          <p:nvSpPr>
            <p:cNvPr id="14" name="Oval 13"/>
            <p:cNvSpPr/>
            <p:nvPr/>
          </p:nvSpPr>
          <p:spPr bwMode="auto">
            <a:xfrm>
              <a:off x="9267401" y="1851360"/>
              <a:ext cx="1828800" cy="1828800"/>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ts val="0"/>
                </a:spcBef>
                <a:spcAft>
                  <a:spcPts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9" name="Intelligence">
              <a:extLst>
                <a:ext uri="{FF2B5EF4-FFF2-40B4-BE49-F238E27FC236}">
                  <a16:creationId xmlns:a16="http://schemas.microsoft.com/office/drawing/2014/main" id="{48E5D2D7-C993-4321-A07E-59370D9A7C3B}"/>
                </a:ext>
              </a:extLst>
            </p:cNvPr>
            <p:cNvSpPr>
              <a:spLocks noChangeAspect="1" noEditPoints="1"/>
            </p:cNvSpPr>
            <p:nvPr/>
          </p:nvSpPr>
          <p:spPr bwMode="auto">
            <a:xfrm>
              <a:off x="9820109" y="2395959"/>
              <a:ext cx="769686" cy="739602"/>
            </a:xfrm>
            <a:custGeom>
              <a:avLst/>
              <a:gdLst>
                <a:gd name="T0" fmla="*/ 90 w 347"/>
                <a:gd name="T1" fmla="*/ 24 h 333"/>
                <a:gd name="T2" fmla="*/ 114 w 347"/>
                <a:gd name="T3" fmla="*/ 0 h 333"/>
                <a:gd name="T4" fmla="*/ 138 w 347"/>
                <a:gd name="T5" fmla="*/ 24 h 333"/>
                <a:gd name="T6" fmla="*/ 114 w 347"/>
                <a:gd name="T7" fmla="*/ 49 h 333"/>
                <a:gd name="T8" fmla="*/ 90 w 347"/>
                <a:gd name="T9" fmla="*/ 24 h 333"/>
                <a:gd name="T10" fmla="*/ 0 w 347"/>
                <a:gd name="T11" fmla="*/ 146 h 333"/>
                <a:gd name="T12" fmla="*/ 37 w 347"/>
                <a:gd name="T13" fmla="*/ 183 h 333"/>
                <a:gd name="T14" fmla="*/ 75 w 347"/>
                <a:gd name="T15" fmla="*/ 146 h 333"/>
                <a:gd name="T16" fmla="*/ 37 w 347"/>
                <a:gd name="T17" fmla="*/ 108 h 333"/>
                <a:gd name="T18" fmla="*/ 0 w 347"/>
                <a:gd name="T19" fmla="*/ 146 h 333"/>
                <a:gd name="T20" fmla="*/ 60 w 347"/>
                <a:gd name="T21" fmla="*/ 273 h 333"/>
                <a:gd name="T22" fmla="*/ 119 w 347"/>
                <a:gd name="T23" fmla="*/ 333 h 333"/>
                <a:gd name="T24" fmla="*/ 179 w 347"/>
                <a:gd name="T25" fmla="*/ 273 h 333"/>
                <a:gd name="T26" fmla="*/ 119 w 347"/>
                <a:gd name="T27" fmla="*/ 213 h 333"/>
                <a:gd name="T28" fmla="*/ 60 w 347"/>
                <a:gd name="T29" fmla="*/ 273 h 333"/>
                <a:gd name="T30" fmla="*/ 134 w 347"/>
                <a:gd name="T31" fmla="*/ 110 h 333"/>
                <a:gd name="T32" fmla="*/ 174 w 347"/>
                <a:gd name="T33" fmla="*/ 149 h 333"/>
                <a:gd name="T34" fmla="*/ 213 w 347"/>
                <a:gd name="T35" fmla="*/ 110 h 333"/>
                <a:gd name="T36" fmla="*/ 174 w 347"/>
                <a:gd name="T37" fmla="*/ 71 h 333"/>
                <a:gd name="T38" fmla="*/ 134 w 347"/>
                <a:gd name="T39" fmla="*/ 110 h 333"/>
                <a:gd name="T40" fmla="*/ 228 w 347"/>
                <a:gd name="T41" fmla="*/ 241 h 333"/>
                <a:gd name="T42" fmla="*/ 287 w 347"/>
                <a:gd name="T43" fmla="*/ 303 h 333"/>
                <a:gd name="T44" fmla="*/ 347 w 347"/>
                <a:gd name="T45" fmla="*/ 241 h 333"/>
                <a:gd name="T46" fmla="*/ 287 w 347"/>
                <a:gd name="T47" fmla="*/ 179 h 333"/>
                <a:gd name="T48" fmla="*/ 228 w 347"/>
                <a:gd name="T49" fmla="*/ 241 h 333"/>
                <a:gd name="T50" fmla="*/ 228 w 347"/>
                <a:gd name="T51" fmla="*/ 250 h 333"/>
                <a:gd name="T52" fmla="*/ 178 w 347"/>
                <a:gd name="T53" fmla="*/ 262 h 333"/>
                <a:gd name="T54" fmla="*/ 74 w 347"/>
                <a:gd name="T55" fmla="*/ 139 h 333"/>
                <a:gd name="T56" fmla="*/ 136 w 347"/>
                <a:gd name="T57" fmla="*/ 120 h 333"/>
                <a:gd name="T58" fmla="*/ 137 w 347"/>
                <a:gd name="T59" fmla="*/ 216 h 333"/>
                <a:gd name="T60" fmla="*/ 162 w 347"/>
                <a:gd name="T61" fmla="*/ 148 h 333"/>
                <a:gd name="T62" fmla="*/ 86 w 347"/>
                <a:gd name="T63" fmla="*/ 223 h 333"/>
                <a:gd name="T64" fmla="*/ 57 w 347"/>
                <a:gd name="T65" fmla="*/ 177 h 333"/>
                <a:gd name="T66" fmla="*/ 232 w 347"/>
                <a:gd name="T67" fmla="*/ 217 h 333"/>
                <a:gd name="T68" fmla="*/ 71 w 347"/>
                <a:gd name="T69" fmla="*/ 161 h 333"/>
                <a:gd name="T70" fmla="*/ 102 w 347"/>
                <a:gd name="T71" fmla="*/ 46 h 333"/>
                <a:gd name="T72" fmla="*/ 58 w 347"/>
                <a:gd name="T73" fmla="*/ 115 h 333"/>
                <a:gd name="T74" fmla="*/ 249 w 347"/>
                <a:gd name="T75" fmla="*/ 194 h 333"/>
                <a:gd name="T76" fmla="*/ 200 w 347"/>
                <a:gd name="T77" fmla="*/ 139 h 333"/>
                <a:gd name="T78" fmla="*/ 112 w 347"/>
                <a:gd name="T79" fmla="*/ 213 h 333"/>
                <a:gd name="T80" fmla="*/ 114 w 347"/>
                <a:gd name="T81" fmla="*/ 49 h 333"/>
                <a:gd name="T82" fmla="*/ 126 w 347"/>
                <a:gd name="T83" fmla="*/ 45 h 333"/>
                <a:gd name="T84" fmla="*/ 151 w 347"/>
                <a:gd name="T85" fmla="*/ 78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47" h="333">
                  <a:moveTo>
                    <a:pt x="90" y="24"/>
                  </a:moveTo>
                  <a:cubicBezTo>
                    <a:pt x="90" y="11"/>
                    <a:pt x="100" y="0"/>
                    <a:pt x="114" y="0"/>
                  </a:cubicBezTo>
                  <a:cubicBezTo>
                    <a:pt x="127" y="0"/>
                    <a:pt x="138" y="11"/>
                    <a:pt x="138" y="24"/>
                  </a:cubicBezTo>
                  <a:cubicBezTo>
                    <a:pt x="138" y="38"/>
                    <a:pt x="127" y="49"/>
                    <a:pt x="114" y="49"/>
                  </a:cubicBezTo>
                  <a:cubicBezTo>
                    <a:pt x="100" y="49"/>
                    <a:pt x="90" y="38"/>
                    <a:pt x="90" y="24"/>
                  </a:cubicBezTo>
                  <a:close/>
                  <a:moveTo>
                    <a:pt x="0" y="146"/>
                  </a:moveTo>
                  <a:cubicBezTo>
                    <a:pt x="0" y="166"/>
                    <a:pt x="17" y="183"/>
                    <a:pt x="37" y="183"/>
                  </a:cubicBezTo>
                  <a:cubicBezTo>
                    <a:pt x="58" y="183"/>
                    <a:pt x="75" y="166"/>
                    <a:pt x="75" y="146"/>
                  </a:cubicBezTo>
                  <a:cubicBezTo>
                    <a:pt x="75" y="125"/>
                    <a:pt x="58" y="108"/>
                    <a:pt x="37" y="108"/>
                  </a:cubicBezTo>
                  <a:cubicBezTo>
                    <a:pt x="17" y="108"/>
                    <a:pt x="0" y="125"/>
                    <a:pt x="0" y="146"/>
                  </a:cubicBezTo>
                  <a:close/>
                  <a:moveTo>
                    <a:pt x="60" y="273"/>
                  </a:moveTo>
                  <a:cubicBezTo>
                    <a:pt x="60" y="306"/>
                    <a:pt x="86" y="333"/>
                    <a:pt x="119" y="333"/>
                  </a:cubicBezTo>
                  <a:cubicBezTo>
                    <a:pt x="152" y="333"/>
                    <a:pt x="179" y="306"/>
                    <a:pt x="179" y="273"/>
                  </a:cubicBezTo>
                  <a:cubicBezTo>
                    <a:pt x="179" y="240"/>
                    <a:pt x="152" y="213"/>
                    <a:pt x="119" y="213"/>
                  </a:cubicBezTo>
                  <a:cubicBezTo>
                    <a:pt x="86" y="213"/>
                    <a:pt x="60" y="240"/>
                    <a:pt x="60" y="273"/>
                  </a:cubicBezTo>
                  <a:close/>
                  <a:moveTo>
                    <a:pt x="134" y="110"/>
                  </a:moveTo>
                  <a:cubicBezTo>
                    <a:pt x="134" y="132"/>
                    <a:pt x="152" y="149"/>
                    <a:pt x="174" y="149"/>
                  </a:cubicBezTo>
                  <a:cubicBezTo>
                    <a:pt x="195" y="149"/>
                    <a:pt x="213" y="132"/>
                    <a:pt x="213" y="110"/>
                  </a:cubicBezTo>
                  <a:cubicBezTo>
                    <a:pt x="213" y="89"/>
                    <a:pt x="195" y="71"/>
                    <a:pt x="174" y="71"/>
                  </a:cubicBezTo>
                  <a:cubicBezTo>
                    <a:pt x="152" y="71"/>
                    <a:pt x="134" y="89"/>
                    <a:pt x="134" y="110"/>
                  </a:cubicBezTo>
                  <a:close/>
                  <a:moveTo>
                    <a:pt x="228" y="241"/>
                  </a:moveTo>
                  <a:cubicBezTo>
                    <a:pt x="228" y="275"/>
                    <a:pt x="254" y="303"/>
                    <a:pt x="287" y="303"/>
                  </a:cubicBezTo>
                  <a:cubicBezTo>
                    <a:pt x="320" y="303"/>
                    <a:pt x="347" y="275"/>
                    <a:pt x="347" y="241"/>
                  </a:cubicBezTo>
                  <a:cubicBezTo>
                    <a:pt x="347" y="207"/>
                    <a:pt x="320" y="179"/>
                    <a:pt x="287" y="179"/>
                  </a:cubicBezTo>
                  <a:cubicBezTo>
                    <a:pt x="254" y="179"/>
                    <a:pt x="228" y="207"/>
                    <a:pt x="228" y="241"/>
                  </a:cubicBezTo>
                  <a:close/>
                  <a:moveTo>
                    <a:pt x="228" y="250"/>
                  </a:moveTo>
                  <a:cubicBezTo>
                    <a:pt x="178" y="262"/>
                    <a:pt x="178" y="262"/>
                    <a:pt x="178" y="262"/>
                  </a:cubicBezTo>
                  <a:moveTo>
                    <a:pt x="74" y="139"/>
                  </a:moveTo>
                  <a:cubicBezTo>
                    <a:pt x="136" y="120"/>
                    <a:pt x="136" y="120"/>
                    <a:pt x="136" y="120"/>
                  </a:cubicBezTo>
                  <a:moveTo>
                    <a:pt x="137" y="216"/>
                  </a:moveTo>
                  <a:cubicBezTo>
                    <a:pt x="162" y="148"/>
                    <a:pt x="162" y="148"/>
                    <a:pt x="162" y="148"/>
                  </a:cubicBezTo>
                  <a:moveTo>
                    <a:pt x="86" y="223"/>
                  </a:moveTo>
                  <a:cubicBezTo>
                    <a:pt x="57" y="177"/>
                    <a:pt x="57" y="177"/>
                    <a:pt x="57" y="177"/>
                  </a:cubicBezTo>
                  <a:moveTo>
                    <a:pt x="232" y="217"/>
                  </a:moveTo>
                  <a:cubicBezTo>
                    <a:pt x="71" y="161"/>
                    <a:pt x="71" y="161"/>
                    <a:pt x="71" y="161"/>
                  </a:cubicBezTo>
                  <a:moveTo>
                    <a:pt x="102" y="46"/>
                  </a:moveTo>
                  <a:cubicBezTo>
                    <a:pt x="58" y="115"/>
                    <a:pt x="58" y="115"/>
                    <a:pt x="58" y="115"/>
                  </a:cubicBezTo>
                  <a:moveTo>
                    <a:pt x="249" y="194"/>
                  </a:moveTo>
                  <a:cubicBezTo>
                    <a:pt x="200" y="139"/>
                    <a:pt x="200" y="139"/>
                    <a:pt x="200" y="139"/>
                  </a:cubicBezTo>
                  <a:moveTo>
                    <a:pt x="112" y="213"/>
                  </a:moveTo>
                  <a:cubicBezTo>
                    <a:pt x="114" y="49"/>
                    <a:pt x="114" y="49"/>
                    <a:pt x="114" y="49"/>
                  </a:cubicBezTo>
                  <a:moveTo>
                    <a:pt x="126" y="45"/>
                  </a:moveTo>
                  <a:cubicBezTo>
                    <a:pt x="151" y="78"/>
                    <a:pt x="151" y="78"/>
                    <a:pt x="151" y="78"/>
                  </a:cubicBezTo>
                </a:path>
              </a:pathLst>
            </a:custGeom>
            <a:noFill/>
            <a:ln w="222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228"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grpSp>
      <p:grpSp>
        <p:nvGrpSpPr>
          <p:cNvPr id="4" name="Group 3">
            <a:extLst>
              <a:ext uri="{FF2B5EF4-FFF2-40B4-BE49-F238E27FC236}">
                <a16:creationId xmlns:a16="http://schemas.microsoft.com/office/drawing/2014/main" id="{37580E91-D4E6-49B7-AB71-2A351E0C18DC}"/>
              </a:ext>
            </a:extLst>
          </p:cNvPr>
          <p:cNvGrpSpPr/>
          <p:nvPr/>
        </p:nvGrpSpPr>
        <p:grpSpPr>
          <a:xfrm>
            <a:off x="1313926" y="1815453"/>
            <a:ext cx="1792850" cy="1792850"/>
            <a:chOff x="1340273" y="1851360"/>
            <a:chExt cx="1828800" cy="1828800"/>
          </a:xfrm>
        </p:grpSpPr>
        <p:sp>
          <p:nvSpPr>
            <p:cNvPr id="12" name="Oval 11"/>
            <p:cNvSpPr/>
            <p:nvPr/>
          </p:nvSpPr>
          <p:spPr bwMode="auto">
            <a:xfrm>
              <a:off x="1340273" y="1851360"/>
              <a:ext cx="1828800" cy="1828800"/>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ts val="0"/>
                </a:spcBef>
                <a:spcAft>
                  <a:spcPts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0" name="strategy">
              <a:extLst>
                <a:ext uri="{FF2B5EF4-FFF2-40B4-BE49-F238E27FC236}">
                  <a16:creationId xmlns:a16="http://schemas.microsoft.com/office/drawing/2014/main" id="{FA07B47D-E702-445A-A6BF-A7FC9221C1BA}"/>
                </a:ext>
              </a:extLst>
            </p:cNvPr>
            <p:cNvSpPr>
              <a:spLocks noChangeAspect="1" noEditPoints="1"/>
            </p:cNvSpPr>
            <p:nvPr/>
          </p:nvSpPr>
          <p:spPr bwMode="auto">
            <a:xfrm>
              <a:off x="1971188" y="2388065"/>
              <a:ext cx="566970" cy="755390"/>
            </a:xfrm>
            <a:custGeom>
              <a:avLst/>
              <a:gdLst>
                <a:gd name="T0" fmla="*/ 208 w 240"/>
                <a:gd name="T1" fmla="*/ 83 h 322"/>
                <a:gd name="T2" fmla="*/ 207 w 240"/>
                <a:gd name="T3" fmla="*/ 128 h 322"/>
                <a:gd name="T4" fmla="*/ 166 w 240"/>
                <a:gd name="T5" fmla="*/ 178 h 322"/>
                <a:gd name="T6" fmla="*/ 83 w 240"/>
                <a:gd name="T7" fmla="*/ 178 h 322"/>
                <a:gd name="T8" fmla="*/ 43 w 240"/>
                <a:gd name="T9" fmla="*/ 191 h 322"/>
                <a:gd name="T10" fmla="*/ 25 w 240"/>
                <a:gd name="T11" fmla="*/ 230 h 322"/>
                <a:gd name="T12" fmla="*/ 25 w 240"/>
                <a:gd name="T13" fmla="*/ 239 h 322"/>
                <a:gd name="T14" fmla="*/ 239 w 240"/>
                <a:gd name="T15" fmla="*/ 114 h 322"/>
                <a:gd name="T16" fmla="*/ 208 w 240"/>
                <a:gd name="T17" fmla="*/ 83 h 322"/>
                <a:gd name="T18" fmla="*/ 177 w 240"/>
                <a:gd name="T19" fmla="*/ 114 h 322"/>
                <a:gd name="T20" fmla="*/ 0 w 240"/>
                <a:gd name="T21" fmla="*/ 296 h 322"/>
                <a:gd name="T22" fmla="*/ 26 w 240"/>
                <a:gd name="T23" fmla="*/ 322 h 322"/>
                <a:gd name="T24" fmla="*/ 52 w 240"/>
                <a:gd name="T25" fmla="*/ 296 h 322"/>
                <a:gd name="T26" fmla="*/ 26 w 240"/>
                <a:gd name="T27" fmla="*/ 270 h 322"/>
                <a:gd name="T28" fmla="*/ 0 w 240"/>
                <a:gd name="T29" fmla="*/ 296 h 322"/>
                <a:gd name="T30" fmla="*/ 187 w 240"/>
                <a:gd name="T31" fmla="*/ 26 h 322"/>
                <a:gd name="T32" fmla="*/ 213 w 240"/>
                <a:gd name="T33" fmla="*/ 52 h 322"/>
                <a:gd name="T34" fmla="*/ 239 w 240"/>
                <a:gd name="T35" fmla="*/ 26 h 322"/>
                <a:gd name="T36" fmla="*/ 213 w 240"/>
                <a:gd name="T37" fmla="*/ 0 h 322"/>
                <a:gd name="T38" fmla="*/ 187 w 240"/>
                <a:gd name="T39" fmla="*/ 26 h 322"/>
                <a:gd name="T40" fmla="*/ 67 w 240"/>
                <a:gd name="T41" fmla="*/ 96 h 322"/>
                <a:gd name="T42" fmla="*/ 119 w 240"/>
                <a:gd name="T43" fmla="*/ 148 h 322"/>
                <a:gd name="T44" fmla="*/ 119 w 240"/>
                <a:gd name="T45" fmla="*/ 96 h 322"/>
                <a:gd name="T46" fmla="*/ 67 w 240"/>
                <a:gd name="T47" fmla="*/ 148 h 322"/>
                <a:gd name="T48" fmla="*/ 189 w 240"/>
                <a:gd name="T49" fmla="*/ 203 h 322"/>
                <a:gd name="T50" fmla="*/ 240 w 240"/>
                <a:gd name="T51" fmla="*/ 255 h 322"/>
                <a:gd name="T52" fmla="*/ 240 w 240"/>
                <a:gd name="T53" fmla="*/ 203 h 322"/>
                <a:gd name="T54" fmla="*/ 189 w 240"/>
                <a:gd name="T55" fmla="*/ 255 h 322"/>
                <a:gd name="T56" fmla="*/ 93 w 240"/>
                <a:gd name="T57" fmla="*/ 227 h 322"/>
                <a:gd name="T58" fmla="*/ 145 w 240"/>
                <a:gd name="T59" fmla="*/ 279 h 322"/>
                <a:gd name="T60" fmla="*/ 145 w 240"/>
                <a:gd name="T61" fmla="*/ 227 h 322"/>
                <a:gd name="T62" fmla="*/ 93 w 240"/>
                <a:gd name="T63" fmla="*/ 279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40" h="322">
                  <a:moveTo>
                    <a:pt x="208" y="83"/>
                  </a:moveTo>
                  <a:cubicBezTo>
                    <a:pt x="208" y="83"/>
                    <a:pt x="208" y="103"/>
                    <a:pt x="207" y="128"/>
                  </a:cubicBezTo>
                  <a:cubicBezTo>
                    <a:pt x="206" y="177"/>
                    <a:pt x="166" y="178"/>
                    <a:pt x="166" y="178"/>
                  </a:cubicBezTo>
                  <a:cubicBezTo>
                    <a:pt x="83" y="178"/>
                    <a:pt x="83" y="178"/>
                    <a:pt x="83" y="178"/>
                  </a:cubicBezTo>
                  <a:cubicBezTo>
                    <a:pt x="83" y="178"/>
                    <a:pt x="58" y="178"/>
                    <a:pt x="43" y="191"/>
                  </a:cubicBezTo>
                  <a:cubicBezTo>
                    <a:pt x="28" y="203"/>
                    <a:pt x="25" y="220"/>
                    <a:pt x="25" y="230"/>
                  </a:cubicBezTo>
                  <a:cubicBezTo>
                    <a:pt x="25" y="239"/>
                    <a:pt x="25" y="239"/>
                    <a:pt x="25" y="239"/>
                  </a:cubicBezTo>
                  <a:moveTo>
                    <a:pt x="239" y="114"/>
                  </a:moveTo>
                  <a:cubicBezTo>
                    <a:pt x="208" y="83"/>
                    <a:pt x="208" y="83"/>
                    <a:pt x="208" y="83"/>
                  </a:cubicBezTo>
                  <a:cubicBezTo>
                    <a:pt x="177" y="114"/>
                    <a:pt x="177" y="114"/>
                    <a:pt x="177" y="114"/>
                  </a:cubicBezTo>
                  <a:moveTo>
                    <a:pt x="0" y="296"/>
                  </a:moveTo>
                  <a:cubicBezTo>
                    <a:pt x="0" y="310"/>
                    <a:pt x="12" y="322"/>
                    <a:pt x="26" y="322"/>
                  </a:cubicBezTo>
                  <a:cubicBezTo>
                    <a:pt x="40" y="322"/>
                    <a:pt x="52" y="310"/>
                    <a:pt x="52" y="296"/>
                  </a:cubicBezTo>
                  <a:cubicBezTo>
                    <a:pt x="52" y="282"/>
                    <a:pt x="40" y="270"/>
                    <a:pt x="26" y="270"/>
                  </a:cubicBezTo>
                  <a:cubicBezTo>
                    <a:pt x="12" y="270"/>
                    <a:pt x="0" y="282"/>
                    <a:pt x="0" y="296"/>
                  </a:cubicBezTo>
                  <a:close/>
                  <a:moveTo>
                    <a:pt x="187" y="26"/>
                  </a:moveTo>
                  <a:cubicBezTo>
                    <a:pt x="187" y="40"/>
                    <a:pt x="199" y="52"/>
                    <a:pt x="213" y="52"/>
                  </a:cubicBezTo>
                  <a:cubicBezTo>
                    <a:pt x="227" y="52"/>
                    <a:pt x="239" y="40"/>
                    <a:pt x="239" y="26"/>
                  </a:cubicBezTo>
                  <a:cubicBezTo>
                    <a:pt x="239" y="12"/>
                    <a:pt x="227" y="0"/>
                    <a:pt x="213" y="0"/>
                  </a:cubicBezTo>
                  <a:cubicBezTo>
                    <a:pt x="199" y="0"/>
                    <a:pt x="187" y="12"/>
                    <a:pt x="187" y="26"/>
                  </a:cubicBezTo>
                  <a:close/>
                  <a:moveTo>
                    <a:pt x="67" y="96"/>
                  </a:moveTo>
                  <a:cubicBezTo>
                    <a:pt x="119" y="148"/>
                    <a:pt x="119" y="148"/>
                    <a:pt x="119" y="148"/>
                  </a:cubicBezTo>
                  <a:moveTo>
                    <a:pt x="119" y="96"/>
                  </a:moveTo>
                  <a:cubicBezTo>
                    <a:pt x="67" y="148"/>
                    <a:pt x="67" y="148"/>
                    <a:pt x="67" y="148"/>
                  </a:cubicBezTo>
                  <a:moveTo>
                    <a:pt x="189" y="203"/>
                  </a:moveTo>
                  <a:cubicBezTo>
                    <a:pt x="240" y="255"/>
                    <a:pt x="240" y="255"/>
                    <a:pt x="240" y="255"/>
                  </a:cubicBezTo>
                  <a:moveTo>
                    <a:pt x="240" y="203"/>
                  </a:moveTo>
                  <a:cubicBezTo>
                    <a:pt x="189" y="255"/>
                    <a:pt x="189" y="255"/>
                    <a:pt x="189" y="255"/>
                  </a:cubicBezTo>
                  <a:moveTo>
                    <a:pt x="93" y="227"/>
                  </a:moveTo>
                  <a:cubicBezTo>
                    <a:pt x="145" y="279"/>
                    <a:pt x="145" y="279"/>
                    <a:pt x="145" y="279"/>
                  </a:cubicBezTo>
                  <a:moveTo>
                    <a:pt x="145" y="227"/>
                  </a:moveTo>
                  <a:cubicBezTo>
                    <a:pt x="93" y="279"/>
                    <a:pt x="93" y="279"/>
                    <a:pt x="93" y="279"/>
                  </a:cubicBezTo>
                </a:path>
              </a:pathLst>
            </a:custGeom>
            <a:noFill/>
            <a:ln w="222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228"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grpSp>
      <p:grpSp>
        <p:nvGrpSpPr>
          <p:cNvPr id="5" name="Group 4">
            <a:extLst>
              <a:ext uri="{FF2B5EF4-FFF2-40B4-BE49-F238E27FC236}">
                <a16:creationId xmlns:a16="http://schemas.microsoft.com/office/drawing/2014/main" id="{993E74CE-CB9A-40BA-B06B-A69D911EF67B}"/>
              </a:ext>
            </a:extLst>
          </p:cNvPr>
          <p:cNvGrpSpPr/>
          <p:nvPr/>
        </p:nvGrpSpPr>
        <p:grpSpPr>
          <a:xfrm>
            <a:off x="5199575" y="1815453"/>
            <a:ext cx="1792850" cy="1792850"/>
            <a:chOff x="5303837" y="1851360"/>
            <a:chExt cx="1828800" cy="1828800"/>
          </a:xfrm>
        </p:grpSpPr>
        <p:sp>
          <p:nvSpPr>
            <p:cNvPr id="8" name="Oval 7"/>
            <p:cNvSpPr/>
            <p:nvPr/>
          </p:nvSpPr>
          <p:spPr bwMode="auto">
            <a:xfrm>
              <a:off x="5303837" y="1851360"/>
              <a:ext cx="1828800" cy="1828800"/>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ts val="0"/>
                </a:spcBef>
                <a:spcAft>
                  <a:spcPts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5" name="send">
              <a:extLst>
                <a:ext uri="{FF2B5EF4-FFF2-40B4-BE49-F238E27FC236}">
                  <a16:creationId xmlns:a16="http://schemas.microsoft.com/office/drawing/2014/main" id="{B4EF0F81-B67A-4E7C-83E8-A671C7ACFD38}"/>
                </a:ext>
              </a:extLst>
            </p:cNvPr>
            <p:cNvSpPr>
              <a:spLocks noChangeAspect="1" noEditPoints="1"/>
            </p:cNvSpPr>
            <p:nvPr/>
          </p:nvSpPr>
          <p:spPr bwMode="auto">
            <a:xfrm rot="20700000">
              <a:off x="5858128" y="2480969"/>
              <a:ext cx="801858" cy="536927"/>
            </a:xfrm>
            <a:custGeom>
              <a:avLst/>
              <a:gdLst>
                <a:gd name="T0" fmla="*/ 18 w 227"/>
                <a:gd name="T1" fmla="*/ 5 h 152"/>
                <a:gd name="T2" fmla="*/ 227 w 227"/>
                <a:gd name="T3" fmla="*/ 76 h 152"/>
                <a:gd name="T4" fmla="*/ 0 w 227"/>
                <a:gd name="T5" fmla="*/ 152 h 152"/>
                <a:gd name="T6" fmla="*/ 26 w 227"/>
                <a:gd name="T7" fmla="*/ 76 h 152"/>
                <a:gd name="T8" fmla="*/ 5 w 227"/>
                <a:gd name="T9" fmla="*/ 17 h 152"/>
                <a:gd name="T10" fmla="*/ 5 w 227"/>
                <a:gd name="T11" fmla="*/ 17 h 152"/>
                <a:gd name="T12" fmla="*/ 0 w 227"/>
                <a:gd name="T13" fmla="*/ 0 h 152"/>
                <a:gd name="T14" fmla="*/ 18 w 227"/>
                <a:gd name="T15" fmla="*/ 5 h 152"/>
                <a:gd name="T16" fmla="*/ 26 w 227"/>
                <a:gd name="T17" fmla="*/ 76 h 152"/>
                <a:gd name="T18" fmla="*/ 227 w 227"/>
                <a:gd name="T19" fmla="*/ 76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7" h="152">
                  <a:moveTo>
                    <a:pt x="18" y="5"/>
                  </a:moveTo>
                  <a:lnTo>
                    <a:pt x="227" y="76"/>
                  </a:lnTo>
                  <a:lnTo>
                    <a:pt x="0" y="152"/>
                  </a:lnTo>
                  <a:lnTo>
                    <a:pt x="26" y="76"/>
                  </a:lnTo>
                  <a:lnTo>
                    <a:pt x="5" y="17"/>
                  </a:lnTo>
                  <a:moveTo>
                    <a:pt x="5" y="17"/>
                  </a:moveTo>
                  <a:lnTo>
                    <a:pt x="0" y="0"/>
                  </a:lnTo>
                  <a:lnTo>
                    <a:pt x="18" y="5"/>
                  </a:lnTo>
                  <a:moveTo>
                    <a:pt x="26" y="76"/>
                  </a:moveTo>
                  <a:lnTo>
                    <a:pt x="227" y="76"/>
                  </a:lnTo>
                </a:path>
              </a:pathLst>
            </a:custGeom>
            <a:noFill/>
            <a:ln w="222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228"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grpSp>
    </p:spTree>
    <p:extLst>
      <p:ext uri="{BB962C8B-B14F-4D97-AF65-F5344CB8AC3E}">
        <p14:creationId xmlns:p14="http://schemas.microsoft.com/office/powerpoint/2010/main" val="37633258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42" presetClass="path" presetSubtype="0" decel="100000" fill="hold" nodeType="withEffect">
                                  <p:stCondLst>
                                    <p:cond delay="0"/>
                                  </p:stCondLst>
                                  <p:childTnLst>
                                    <p:animMotion origin="layout" path="M -3.125E-6 4.44444E-6 L -3.125E-6 0.03703 " pathEditMode="relative" rAng="0" ptsTypes="AA">
                                      <p:cBhvr>
                                        <p:cTn id="9" dur="600" spd="-100000" fill="hold"/>
                                        <p:tgtEl>
                                          <p:spTgt spid="4"/>
                                        </p:tgtEl>
                                        <p:attrNameLst>
                                          <p:attrName>ppt_x</p:attrName>
                                          <p:attrName>ppt_y</p:attrName>
                                        </p:attrNameLst>
                                      </p:cBhvr>
                                      <p:rCtr x="0" y="1852"/>
                                    </p:animMotion>
                                  </p:childTnLst>
                                </p:cTn>
                              </p:par>
                              <p:par>
                                <p:cTn id="10" presetID="10" presetClass="entr" presetSubtype="0" fill="hold" grpId="0" nodeType="withEffect">
                                  <p:stCondLst>
                                    <p:cond delay="10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par>
                                <p:cTn id="13" presetID="64" presetClass="path" presetSubtype="0" decel="100000" fill="hold" grpId="1" nodeType="withEffect">
                                  <p:stCondLst>
                                    <p:cond delay="100"/>
                                  </p:stCondLst>
                                  <p:childTnLst>
                                    <p:animMotion origin="layout" path="M -1.16926E-6 9.07853E-9 L -1.16926E-6 -0.04539 " pathEditMode="relative" rAng="0" ptsTypes="AA">
                                      <p:cBhvr>
                                        <p:cTn id="14" dur="600" spd="-100000" fill="hold"/>
                                        <p:tgtEl>
                                          <p:spTgt spid="10"/>
                                        </p:tgtEl>
                                        <p:attrNameLst>
                                          <p:attrName>ppt_x</p:attrName>
                                          <p:attrName>ppt_y</p:attrName>
                                        </p:attrNameLst>
                                      </p:cBhvr>
                                      <p:rCtr x="0" y="-2270"/>
                                    </p:animMotion>
                                  </p:childTnLst>
                                </p:cTn>
                              </p:par>
                              <p:par>
                                <p:cTn id="15" presetID="10" presetClass="entr" presetSubtype="0" fill="hold" nodeType="withEffect">
                                  <p:stCondLst>
                                    <p:cond delay="10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42" presetClass="path" presetSubtype="0" decel="100000" fill="hold" nodeType="withEffect">
                                  <p:stCondLst>
                                    <p:cond delay="100"/>
                                  </p:stCondLst>
                                  <p:childTnLst>
                                    <p:animMotion origin="layout" path="M -3.125E-6 4.44444E-6 L -3.125E-6 0.03703 " pathEditMode="relative" rAng="0" ptsTypes="AA">
                                      <p:cBhvr>
                                        <p:cTn id="19" dur="600" spd="-100000" fill="hold"/>
                                        <p:tgtEl>
                                          <p:spTgt spid="5"/>
                                        </p:tgtEl>
                                        <p:attrNameLst>
                                          <p:attrName>ppt_x</p:attrName>
                                          <p:attrName>ppt_y</p:attrName>
                                        </p:attrNameLst>
                                      </p:cBhvr>
                                      <p:rCtr x="0" y="1852"/>
                                    </p:animMotion>
                                  </p:childTnLst>
                                </p:cTn>
                              </p:par>
                              <p:par>
                                <p:cTn id="20" presetID="10" presetClass="entr" presetSubtype="0" fill="hold" grpId="0" nodeType="withEffect">
                                  <p:stCondLst>
                                    <p:cond delay="20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par>
                                <p:cTn id="23" presetID="64" presetClass="path" presetSubtype="0" decel="100000" fill="hold" grpId="1" nodeType="withEffect">
                                  <p:stCondLst>
                                    <p:cond delay="200"/>
                                  </p:stCondLst>
                                  <p:childTnLst>
                                    <p:animMotion origin="layout" path="M 0 9.07853E-9 L 0 -0.04539 " pathEditMode="relative" rAng="0" ptsTypes="AA">
                                      <p:cBhvr>
                                        <p:cTn id="24" dur="600" spd="-100000" fill="hold"/>
                                        <p:tgtEl>
                                          <p:spTgt spid="7"/>
                                        </p:tgtEl>
                                        <p:attrNameLst>
                                          <p:attrName>ppt_x</p:attrName>
                                          <p:attrName>ppt_y</p:attrName>
                                        </p:attrNameLst>
                                      </p:cBhvr>
                                      <p:rCtr x="0" y="-2270"/>
                                    </p:animMotion>
                                  </p:childTnLst>
                                </p:cTn>
                              </p:par>
                              <p:par>
                                <p:cTn id="25" presetID="10" presetClass="entr" presetSubtype="0" fill="hold" nodeType="withEffect">
                                  <p:stCondLst>
                                    <p:cond delay="20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par>
                                <p:cTn id="28" presetID="42" presetClass="path" presetSubtype="0" decel="100000" fill="hold" nodeType="withEffect">
                                  <p:stCondLst>
                                    <p:cond delay="200"/>
                                  </p:stCondLst>
                                  <p:childTnLst>
                                    <p:animMotion origin="layout" path="M -3.125E-6 4.44444E-6 L -3.125E-6 0.03703 " pathEditMode="relative" rAng="0" ptsTypes="AA">
                                      <p:cBhvr>
                                        <p:cTn id="29" dur="600" spd="-100000" fill="hold"/>
                                        <p:tgtEl>
                                          <p:spTgt spid="6"/>
                                        </p:tgtEl>
                                        <p:attrNameLst>
                                          <p:attrName>ppt_x</p:attrName>
                                          <p:attrName>ppt_y</p:attrName>
                                        </p:attrNameLst>
                                      </p:cBhvr>
                                      <p:rCtr x="0" y="1852"/>
                                    </p:animMotion>
                                  </p:childTnLst>
                                </p:cTn>
                              </p:par>
                              <p:par>
                                <p:cTn id="30" presetID="10" presetClass="entr" presetSubtype="0" fill="hold" grpId="0" nodeType="withEffect">
                                  <p:stCondLst>
                                    <p:cond delay="30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par>
                                <p:cTn id="33" presetID="64" presetClass="path" presetSubtype="0" decel="100000" fill="hold" grpId="1" nodeType="withEffect">
                                  <p:stCondLst>
                                    <p:cond delay="300"/>
                                  </p:stCondLst>
                                  <p:childTnLst>
                                    <p:animMotion origin="layout" path="M 1.16926E-6 9.07853E-9 L 1.16926E-6 -0.04539 " pathEditMode="relative" rAng="0" ptsTypes="AA">
                                      <p:cBhvr>
                                        <p:cTn id="34" dur="600" spd="-100000" fill="hold"/>
                                        <p:tgtEl>
                                          <p:spTgt spid="13"/>
                                        </p:tgtEl>
                                        <p:attrNameLst>
                                          <p:attrName>ppt_x</p:attrName>
                                          <p:attrName>ppt_y</p:attrName>
                                        </p:attrNameLst>
                                      </p:cBhvr>
                                      <p:rCtr x="0" y="-2270"/>
                                    </p:animMotion>
                                  </p:childTnLst>
                                </p:cTn>
                              </p:par>
                            </p:childTnLst>
                          </p:cTn>
                        </p:par>
                      </p:childTnLst>
                    </p:cTn>
                  </p:par>
                  <p:par>
                    <p:cTn id="35" fill="hold">
                      <p:stCondLst>
                        <p:cond delay="indefinite"/>
                      </p:stCondLst>
                      <p:childTnLst>
                        <p:par>
                          <p:cTn id="36" fill="hold">
                            <p:stCondLst>
                              <p:cond delay="0"/>
                            </p:stCondLst>
                            <p:childTnLst>
                              <p:par>
                                <p:cTn id="37" presetID="2" presetClass="entr" presetSubtype="8" decel="100000" fill="hold" nodeType="clickEffect">
                                  <p:stCondLst>
                                    <p:cond delay="0"/>
                                  </p:stCondLst>
                                  <p:childTnLst>
                                    <p:set>
                                      <p:cBhvr>
                                        <p:cTn id="38" dur="1" fill="hold">
                                          <p:stCondLst>
                                            <p:cond delay="0"/>
                                          </p:stCondLst>
                                        </p:cTn>
                                        <p:tgtEl>
                                          <p:spTgt spid="3"/>
                                        </p:tgtEl>
                                        <p:attrNameLst>
                                          <p:attrName>style.visibility</p:attrName>
                                        </p:attrNameLst>
                                      </p:cBhvr>
                                      <p:to>
                                        <p:strVal val="visible"/>
                                      </p:to>
                                    </p:set>
                                    <p:anim calcmode="lin" valueType="num">
                                      <p:cBhvr additive="base">
                                        <p:cTn id="39" dur="500" fill="hold"/>
                                        <p:tgtEl>
                                          <p:spTgt spid="3"/>
                                        </p:tgtEl>
                                        <p:attrNameLst>
                                          <p:attrName>ppt_x</p:attrName>
                                        </p:attrNameLst>
                                      </p:cBhvr>
                                      <p:tavLst>
                                        <p:tav tm="0">
                                          <p:val>
                                            <p:strVal val="0-#ppt_w/2"/>
                                          </p:val>
                                        </p:tav>
                                        <p:tav tm="100000">
                                          <p:val>
                                            <p:strVal val="#ppt_x"/>
                                          </p:val>
                                        </p:tav>
                                      </p:tavLst>
                                    </p:anim>
                                    <p:anim calcmode="lin" valueType="num">
                                      <p:cBhvr additive="base">
                                        <p:cTn id="40" dur="500" fill="hold"/>
                                        <p:tgtEl>
                                          <p:spTgt spid="3"/>
                                        </p:tgtEl>
                                        <p:attrNameLst>
                                          <p:attrName>ppt_y</p:attrName>
                                        </p:attrNameLst>
                                      </p:cBhvr>
                                      <p:tavLst>
                                        <p:tav tm="0">
                                          <p:val>
                                            <p:strVal val="#ppt_y"/>
                                          </p:val>
                                        </p:tav>
                                        <p:tav tm="100000">
                                          <p:val>
                                            <p:strVal val="#ppt_y"/>
                                          </p:val>
                                        </p:tav>
                                      </p:tavLst>
                                    </p:anim>
                                  </p:childTnLst>
                                </p:cTn>
                              </p:par>
                              <p:par>
                                <p:cTn id="41" presetID="10" presetClass="entr" presetSubtype="0" fill="hold" grpId="0" nodeType="withEffect">
                                  <p:stCondLst>
                                    <p:cond delay="100"/>
                                  </p:stCondLst>
                                  <p:childTnLst>
                                    <p:set>
                                      <p:cBhvr>
                                        <p:cTn id="42" dur="1" fill="hold">
                                          <p:stCondLst>
                                            <p:cond delay="0"/>
                                          </p:stCondLst>
                                        </p:cTn>
                                        <p:tgtEl>
                                          <p:spTgt spid="16"/>
                                        </p:tgtEl>
                                        <p:attrNameLst>
                                          <p:attrName>style.visibility</p:attrName>
                                        </p:attrNameLst>
                                      </p:cBhvr>
                                      <p:to>
                                        <p:strVal val="visible"/>
                                      </p:to>
                                    </p:set>
                                    <p:animEffect transition="in" filter="fade">
                                      <p:cBhvr>
                                        <p:cTn id="43" dur="500"/>
                                        <p:tgtEl>
                                          <p:spTgt spid="16"/>
                                        </p:tgtEl>
                                      </p:cBhvr>
                                    </p:animEffect>
                                  </p:childTnLst>
                                </p:cTn>
                              </p:par>
                              <p:par>
                                <p:cTn id="44" presetID="42" presetClass="path" presetSubtype="0" decel="100000" fill="hold" grpId="1" nodeType="withEffect">
                                  <p:stCondLst>
                                    <p:cond delay="100"/>
                                  </p:stCondLst>
                                  <p:childTnLst>
                                    <p:animMotion origin="layout" path="M 0 -4.05356E-6 L 0 0.037 " pathEditMode="relative" rAng="0" ptsTypes="AA">
                                      <p:cBhvr>
                                        <p:cTn id="45" dur="600" spd="-100000" fill="hold"/>
                                        <p:tgtEl>
                                          <p:spTgt spid="16"/>
                                        </p:tgtEl>
                                        <p:attrNameLst>
                                          <p:attrName>ppt_x</p:attrName>
                                          <p:attrName>ppt_y</p:attrName>
                                        </p:attrNameLst>
                                      </p:cBhvr>
                                      <p:rCtr x="0" y="183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3" grpId="1"/>
      <p:bldP spid="10" grpId="0"/>
      <p:bldP spid="10" grpId="1"/>
      <p:bldP spid="7" grpId="0"/>
      <p:bldP spid="7" grpId="1"/>
      <p:bldP spid="16" grpId="0"/>
      <p:bldP spid="16" grpId="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05B60FE-929F-4F79-AD7E-66126E9B33C9}"/>
              </a:ext>
            </a:extLst>
          </p:cNvPr>
          <p:cNvSpPr>
            <a:spLocks noGrp="1"/>
          </p:cNvSpPr>
          <p:nvPr>
            <p:ph type="title"/>
          </p:nvPr>
        </p:nvSpPr>
        <p:spPr/>
        <p:txBody>
          <a:bodyPr/>
          <a:lstStyle/>
          <a:p>
            <a:r>
              <a:rPr lang="en-US" dirty="0"/>
              <a:t>Agenda</a:t>
            </a:r>
          </a:p>
        </p:txBody>
      </p:sp>
      <p:sp>
        <p:nvSpPr>
          <p:cNvPr id="6" name="Text Placeholder 5">
            <a:extLst>
              <a:ext uri="{FF2B5EF4-FFF2-40B4-BE49-F238E27FC236}">
                <a16:creationId xmlns:a16="http://schemas.microsoft.com/office/drawing/2014/main" id="{87E0D620-EB0C-412D-99FE-AB5C3EB7B5E7}"/>
              </a:ext>
            </a:extLst>
          </p:cNvPr>
          <p:cNvSpPr>
            <a:spLocks noGrp="1"/>
          </p:cNvSpPr>
          <p:nvPr>
            <p:ph type="body" sz="quarter" idx="10"/>
          </p:nvPr>
        </p:nvSpPr>
        <p:spPr/>
        <p:txBody>
          <a:bodyPr/>
          <a:lstStyle/>
          <a:p>
            <a:r>
              <a:rPr lang="en-US" dirty="0"/>
              <a:t>What is Serverless on Azure?</a:t>
            </a:r>
          </a:p>
          <a:p>
            <a:endParaRPr lang="en-US" sz="2000" dirty="0"/>
          </a:p>
          <a:p>
            <a:r>
              <a:rPr lang="en-US" dirty="0"/>
              <a:t>Azure Functions</a:t>
            </a:r>
          </a:p>
          <a:p>
            <a:endParaRPr lang="en-US" sz="2000" dirty="0"/>
          </a:p>
          <a:p>
            <a:r>
              <a:rPr lang="en-US" dirty="0"/>
              <a:t>Azure Logic Apps</a:t>
            </a:r>
          </a:p>
          <a:p>
            <a:endParaRPr lang="en-US" sz="2000" dirty="0"/>
          </a:p>
          <a:p>
            <a:r>
              <a:rPr lang="en-US" dirty="0"/>
              <a:t>Azure Event Grid</a:t>
            </a:r>
          </a:p>
          <a:p>
            <a:endParaRPr lang="en-US" sz="2000" dirty="0"/>
          </a:p>
          <a:p>
            <a:r>
              <a:rPr lang="en-US" dirty="0"/>
              <a:t>Q&amp;A</a:t>
            </a:r>
          </a:p>
        </p:txBody>
      </p:sp>
      <p:pic>
        <p:nvPicPr>
          <p:cNvPr id="11" name="Picture 10">
            <a:extLst>
              <a:ext uri="{FF2B5EF4-FFF2-40B4-BE49-F238E27FC236}">
                <a16:creationId xmlns:a16="http://schemas.microsoft.com/office/drawing/2014/main" id="{2DEEFFC7-368D-4C4E-9583-98A52266E6D5}"/>
              </a:ext>
            </a:extLst>
          </p:cNvPr>
          <p:cNvPicPr>
            <a:picLocks noChangeAspect="1"/>
          </p:cNvPicPr>
          <p:nvPr/>
        </p:nvPicPr>
        <p:blipFill>
          <a:blip r:embed="rId3"/>
          <a:stretch>
            <a:fillRect/>
          </a:stretch>
        </p:blipFill>
        <p:spPr>
          <a:xfrm>
            <a:off x="4876388" y="2824106"/>
            <a:ext cx="7211251" cy="2846250"/>
          </a:xfrm>
          <a:prstGeom prst="rect">
            <a:avLst/>
          </a:prstGeom>
        </p:spPr>
      </p:pic>
    </p:spTree>
    <p:extLst>
      <p:ext uri="{BB962C8B-B14F-4D97-AF65-F5344CB8AC3E}">
        <p14:creationId xmlns:p14="http://schemas.microsoft.com/office/powerpoint/2010/main" val="2209679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867" y="974"/>
            <a:ext cx="4227848" cy="6856055"/>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 name="Title 1"/>
          <p:cNvSpPr txBox="1">
            <a:spLocks/>
          </p:cNvSpPr>
          <p:nvPr/>
        </p:nvSpPr>
        <p:spPr>
          <a:xfrm>
            <a:off x="270070" y="290403"/>
            <a:ext cx="3734571" cy="899409"/>
          </a:xfrm>
          <a:prstGeom prst="rect">
            <a:avLst/>
          </a:prstGeom>
        </p:spPr>
        <p:txBody>
          <a:bodyPr vert="horz" wrap="square" lIns="143407" tIns="89630" rIns="143407" bIns="8963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192">
              <a:defRPr/>
            </a:pPr>
            <a:r>
              <a:rPr lang="en-NZ" sz="4704" spc="-100" dirty="0">
                <a:gradFill>
                  <a:gsLst>
                    <a:gs pos="2917">
                      <a:srgbClr val="FFFFFF"/>
                    </a:gs>
                    <a:gs pos="30000">
                      <a:srgbClr val="FFFFFF"/>
                    </a:gs>
                  </a:gsLst>
                  <a:lin ang="5400000" scaled="0"/>
                </a:gradFill>
                <a:latin typeface="Segoe UI Light"/>
              </a:rPr>
              <a:t>Event Grid</a:t>
            </a:r>
          </a:p>
        </p:txBody>
      </p:sp>
      <p:sp>
        <p:nvSpPr>
          <p:cNvPr id="8" name="Text Placeholder 2"/>
          <p:cNvSpPr txBox="1">
            <a:spLocks/>
          </p:cNvSpPr>
          <p:nvPr/>
        </p:nvSpPr>
        <p:spPr>
          <a:xfrm>
            <a:off x="270994" y="1390650"/>
            <a:ext cx="3614037" cy="4939299"/>
          </a:xfrm>
          <a:prstGeom prst="rect">
            <a:avLst/>
          </a:prstGeom>
        </p:spPr>
        <p:txBody>
          <a:bodyPr lIns="179158" tIns="143326" rIns="179158"/>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3921" kern="1200" spc="0" baseline="0" dirty="0" smtClean="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2353"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lvl="1" indent="0" defTabSz="914192">
              <a:spcBef>
                <a:spcPts val="0"/>
              </a:spcBef>
              <a:spcAft>
                <a:spcPts val="1765"/>
              </a:spcAft>
              <a:buNone/>
              <a:defRPr/>
            </a:pPr>
            <a:r>
              <a:rPr lang="en-US" sz="2157" dirty="0">
                <a:gradFill>
                  <a:gsLst>
                    <a:gs pos="2917">
                      <a:srgbClr val="FFFFFF"/>
                    </a:gs>
                    <a:gs pos="30000">
                      <a:srgbClr val="FFFFFF"/>
                    </a:gs>
                  </a:gsLst>
                  <a:lin ang="5400000" scaled="0"/>
                </a:gradFill>
                <a:latin typeface="Segoe UI Semilight"/>
              </a:rPr>
              <a:t>Manage all events in one place</a:t>
            </a:r>
          </a:p>
          <a:p>
            <a:pPr marL="0" lvl="1" indent="0" defTabSz="914192">
              <a:spcBef>
                <a:spcPts val="0"/>
              </a:spcBef>
              <a:spcAft>
                <a:spcPts val="1765"/>
              </a:spcAft>
              <a:buNone/>
              <a:defRPr/>
            </a:pPr>
            <a:r>
              <a:rPr lang="en-US" sz="2157" dirty="0">
                <a:gradFill>
                  <a:gsLst>
                    <a:gs pos="2917">
                      <a:srgbClr val="FFFFFF"/>
                    </a:gs>
                    <a:gs pos="30000">
                      <a:srgbClr val="FFFFFF"/>
                    </a:gs>
                  </a:gsLst>
                  <a:lin ang="5400000" scaled="0"/>
                </a:gradFill>
                <a:latin typeface="Segoe UI Semilight"/>
              </a:rPr>
              <a:t>Focus on innovation </a:t>
            </a:r>
            <a:br>
              <a:rPr lang="en-US" sz="2157" dirty="0">
                <a:gradFill>
                  <a:gsLst>
                    <a:gs pos="2917">
                      <a:srgbClr val="FFFFFF"/>
                    </a:gs>
                    <a:gs pos="30000">
                      <a:srgbClr val="FFFFFF"/>
                    </a:gs>
                  </a:gsLst>
                  <a:lin ang="5400000" scaled="0"/>
                </a:gradFill>
                <a:latin typeface="Segoe UI Semilight"/>
              </a:rPr>
            </a:br>
            <a:r>
              <a:rPr lang="en-US" sz="2157" dirty="0">
                <a:gradFill>
                  <a:gsLst>
                    <a:gs pos="2917">
                      <a:srgbClr val="FFFFFF"/>
                    </a:gs>
                    <a:gs pos="30000">
                      <a:srgbClr val="FFFFFF"/>
                    </a:gs>
                  </a:gsLst>
                  <a:lin ang="5400000" scaled="0"/>
                </a:gradFill>
                <a:latin typeface="Segoe UI Semilight"/>
              </a:rPr>
              <a:t>and pay per event</a:t>
            </a:r>
          </a:p>
          <a:p>
            <a:pPr marL="0" lvl="1" indent="0" defTabSz="914192">
              <a:spcBef>
                <a:spcPts val="0"/>
              </a:spcBef>
              <a:spcAft>
                <a:spcPts val="1765"/>
              </a:spcAft>
              <a:buNone/>
              <a:defRPr/>
            </a:pPr>
            <a:r>
              <a:rPr lang="en-US" sz="2157" dirty="0">
                <a:gradFill>
                  <a:gsLst>
                    <a:gs pos="2917">
                      <a:srgbClr val="FFFFFF"/>
                    </a:gs>
                    <a:gs pos="30000">
                      <a:srgbClr val="FFFFFF"/>
                    </a:gs>
                  </a:gsLst>
                  <a:lin ang="5400000" scaled="0"/>
                </a:gradFill>
                <a:latin typeface="Segoe UI Semilight"/>
              </a:rPr>
              <a:t>Unlock new scenarios for your apps</a:t>
            </a:r>
          </a:p>
          <a:p>
            <a:pPr marL="0" lvl="1" indent="0" defTabSz="914192">
              <a:spcBef>
                <a:spcPts val="0"/>
              </a:spcBef>
              <a:spcAft>
                <a:spcPts val="1765"/>
              </a:spcAft>
              <a:buNone/>
              <a:defRPr/>
            </a:pPr>
            <a:r>
              <a:rPr lang="en-US" sz="2157" dirty="0">
                <a:gradFill>
                  <a:gsLst>
                    <a:gs pos="2917">
                      <a:srgbClr val="FFFFFF"/>
                    </a:gs>
                    <a:gs pos="30000">
                      <a:srgbClr val="FFFFFF"/>
                    </a:gs>
                  </a:gsLst>
                  <a:lin ang="5400000" scaled="0"/>
                </a:gradFill>
                <a:latin typeface="Segoe UI Semilight"/>
              </a:rPr>
              <a:t>Ensure reliability and performance for your apps</a:t>
            </a:r>
          </a:p>
          <a:p>
            <a:pPr marL="0" lvl="1" indent="0" defTabSz="914192">
              <a:spcBef>
                <a:spcPts val="0"/>
              </a:spcBef>
              <a:spcAft>
                <a:spcPts val="1765"/>
              </a:spcAft>
              <a:buNone/>
              <a:defRPr/>
            </a:pPr>
            <a:r>
              <a:rPr lang="en-US" sz="2157" dirty="0">
                <a:gradFill>
                  <a:gsLst>
                    <a:gs pos="2917">
                      <a:srgbClr val="FFFFFF"/>
                    </a:gs>
                    <a:gs pos="30000">
                      <a:srgbClr val="FFFFFF"/>
                    </a:gs>
                  </a:gsLst>
                  <a:lin ang="5400000" scaled="0"/>
                </a:gradFill>
                <a:latin typeface="Segoe UI Semilight"/>
              </a:rPr>
              <a:t>.NET, Go, Node, Python, &amp; Ruby SDKs</a:t>
            </a:r>
          </a:p>
          <a:p>
            <a:pPr marL="0" lvl="1" indent="0" defTabSz="914192">
              <a:spcBef>
                <a:spcPts val="0"/>
              </a:spcBef>
              <a:spcAft>
                <a:spcPts val="1765"/>
              </a:spcAft>
              <a:buNone/>
              <a:defRPr/>
            </a:pPr>
            <a:r>
              <a:rPr lang="en-US" sz="2157" dirty="0">
                <a:gradFill>
                  <a:gsLst>
                    <a:gs pos="2917">
                      <a:srgbClr val="FFFFFF"/>
                    </a:gs>
                    <a:gs pos="30000">
                      <a:srgbClr val="FFFFFF"/>
                    </a:gs>
                  </a:gsLst>
                  <a:lin ang="5400000" scaled="0"/>
                </a:gradFill>
                <a:latin typeface="Segoe UI Semilight"/>
              </a:rPr>
              <a:t>99.99% publish availability SLA</a:t>
            </a:r>
          </a:p>
        </p:txBody>
      </p:sp>
      <p:sp>
        <p:nvSpPr>
          <p:cNvPr id="11" name="TextBox 10">
            <a:extLst>
              <a:ext uri="{FF2B5EF4-FFF2-40B4-BE49-F238E27FC236}">
                <a16:creationId xmlns:a16="http://schemas.microsoft.com/office/drawing/2014/main" id="{54C1F869-625B-441E-975A-A010025C208E}"/>
              </a:ext>
            </a:extLst>
          </p:cNvPr>
          <p:cNvSpPr txBox="1"/>
          <p:nvPr/>
        </p:nvSpPr>
        <p:spPr>
          <a:xfrm>
            <a:off x="4191197" y="183895"/>
            <a:ext cx="2983983" cy="677317"/>
          </a:xfrm>
          <a:prstGeom prst="rect">
            <a:avLst/>
          </a:prstGeom>
          <a:noFill/>
          <a:ln>
            <a:noFill/>
          </a:ln>
        </p:spPr>
        <p:txBody>
          <a:bodyPr wrap="square" lIns="179234" tIns="143387" rIns="179234" bIns="143387" rtlCol="0">
            <a:spAutoFit/>
          </a:bodyPr>
          <a:lstStyle/>
          <a:p>
            <a:pPr algn="ctr" defTabSz="1218233">
              <a:lnSpc>
                <a:spcPct val="90000"/>
              </a:lnSpc>
              <a:spcAft>
                <a:spcPts val="1200"/>
              </a:spcAft>
              <a:defRPr/>
            </a:pPr>
            <a:r>
              <a:rPr lang="en-US" sz="2745" kern="0" dirty="0">
                <a:gradFill>
                  <a:gsLst>
                    <a:gs pos="16250">
                      <a:srgbClr val="353535"/>
                    </a:gs>
                    <a:gs pos="36000">
                      <a:srgbClr val="353535"/>
                    </a:gs>
                  </a:gsLst>
                  <a:lin ang="5400000" scaled="0"/>
                </a:gradFill>
                <a:latin typeface="Segoe UI Semilight"/>
                <a:cs typeface="Segoe UI"/>
              </a:rPr>
              <a:t>Event publishers</a:t>
            </a:r>
          </a:p>
        </p:txBody>
      </p:sp>
      <p:sp>
        <p:nvSpPr>
          <p:cNvPr id="12" name="TextBox 11">
            <a:extLst>
              <a:ext uri="{FF2B5EF4-FFF2-40B4-BE49-F238E27FC236}">
                <a16:creationId xmlns:a16="http://schemas.microsoft.com/office/drawing/2014/main" id="{5B0A3CF3-02E4-4784-AF6F-58086CAB2836}"/>
              </a:ext>
            </a:extLst>
          </p:cNvPr>
          <p:cNvSpPr txBox="1"/>
          <p:nvPr/>
        </p:nvSpPr>
        <p:spPr>
          <a:xfrm>
            <a:off x="9420472" y="183895"/>
            <a:ext cx="2688511" cy="677317"/>
          </a:xfrm>
          <a:prstGeom prst="rect">
            <a:avLst/>
          </a:prstGeom>
          <a:noFill/>
          <a:ln>
            <a:noFill/>
          </a:ln>
        </p:spPr>
        <p:txBody>
          <a:bodyPr wrap="square" lIns="179234" tIns="143387" rIns="179234" bIns="143387" rtlCol="0">
            <a:spAutoFit/>
          </a:bodyPr>
          <a:lstStyle/>
          <a:p>
            <a:pPr algn="ctr" defTabSz="1218233">
              <a:lnSpc>
                <a:spcPct val="90000"/>
              </a:lnSpc>
              <a:spcAft>
                <a:spcPts val="1200"/>
              </a:spcAft>
              <a:defRPr/>
            </a:pPr>
            <a:r>
              <a:rPr lang="en-US" sz="2745" kern="0" dirty="0">
                <a:gradFill>
                  <a:gsLst>
                    <a:gs pos="16250">
                      <a:srgbClr val="353535"/>
                    </a:gs>
                    <a:gs pos="36000">
                      <a:srgbClr val="353535"/>
                    </a:gs>
                  </a:gsLst>
                  <a:lin ang="5400000" scaled="0"/>
                </a:gradFill>
                <a:latin typeface="Segoe UI Semilight"/>
                <a:cs typeface="Segoe UI"/>
              </a:rPr>
              <a:t>Event handlers</a:t>
            </a:r>
          </a:p>
        </p:txBody>
      </p:sp>
      <p:cxnSp>
        <p:nvCxnSpPr>
          <p:cNvPr id="13" name="Straight Connector 12">
            <a:extLst>
              <a:ext uri="{FF2B5EF4-FFF2-40B4-BE49-F238E27FC236}">
                <a16:creationId xmlns:a16="http://schemas.microsoft.com/office/drawing/2014/main" id="{69635FC6-D649-4894-871A-4CDFAEF1217C}"/>
              </a:ext>
            </a:extLst>
          </p:cNvPr>
          <p:cNvCxnSpPr>
            <a:cxnSpLocks/>
          </p:cNvCxnSpPr>
          <p:nvPr/>
        </p:nvCxnSpPr>
        <p:spPr>
          <a:xfrm>
            <a:off x="5820565" y="2685304"/>
            <a:ext cx="918358" cy="891201"/>
          </a:xfrm>
          <a:prstGeom prst="line">
            <a:avLst/>
          </a:prstGeom>
          <a:noFill/>
          <a:ln w="9525" cap="flat" cmpd="sng" algn="ctr">
            <a:noFill/>
            <a:prstDash val="solid"/>
            <a:headEnd type="none"/>
            <a:tailEnd type="none"/>
          </a:ln>
          <a:effectLst/>
        </p:spPr>
      </p:cxnSp>
      <p:sp>
        <p:nvSpPr>
          <p:cNvPr id="21" name="Rectangle 20">
            <a:extLst>
              <a:ext uri="{FF2B5EF4-FFF2-40B4-BE49-F238E27FC236}">
                <a16:creationId xmlns:a16="http://schemas.microsoft.com/office/drawing/2014/main" id="{752F241D-1AC0-42F0-A94C-BFAB12C5D708}"/>
              </a:ext>
            </a:extLst>
          </p:cNvPr>
          <p:cNvSpPr/>
          <p:nvPr/>
        </p:nvSpPr>
        <p:spPr bwMode="auto">
          <a:xfrm>
            <a:off x="4396374" y="2902267"/>
            <a:ext cx="2688511" cy="69901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 name="Rectangle 19">
            <a:extLst>
              <a:ext uri="{FF2B5EF4-FFF2-40B4-BE49-F238E27FC236}">
                <a16:creationId xmlns:a16="http://schemas.microsoft.com/office/drawing/2014/main" id="{1FF5F406-4127-491C-A71A-0FF7A03ECDD0}"/>
              </a:ext>
            </a:extLst>
          </p:cNvPr>
          <p:cNvSpPr/>
          <p:nvPr/>
        </p:nvSpPr>
        <p:spPr bwMode="auto">
          <a:xfrm>
            <a:off x="4396377" y="2185347"/>
            <a:ext cx="2688511" cy="69901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 name="Rectangle 21">
            <a:extLst>
              <a:ext uri="{FF2B5EF4-FFF2-40B4-BE49-F238E27FC236}">
                <a16:creationId xmlns:a16="http://schemas.microsoft.com/office/drawing/2014/main" id="{48D10ABF-2770-463C-813E-EBD6F8C98CB8}"/>
              </a:ext>
            </a:extLst>
          </p:cNvPr>
          <p:cNvSpPr/>
          <p:nvPr/>
        </p:nvSpPr>
        <p:spPr bwMode="auto">
          <a:xfrm>
            <a:off x="4396377" y="3619204"/>
            <a:ext cx="2688511" cy="69901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24" name="Group 23">
            <a:extLst>
              <a:ext uri="{FF2B5EF4-FFF2-40B4-BE49-F238E27FC236}">
                <a16:creationId xmlns:a16="http://schemas.microsoft.com/office/drawing/2014/main" id="{D8924FCF-7C80-41A4-BFA5-3E939B8C1BD4}"/>
              </a:ext>
            </a:extLst>
          </p:cNvPr>
          <p:cNvGrpSpPr/>
          <p:nvPr/>
        </p:nvGrpSpPr>
        <p:grpSpPr>
          <a:xfrm>
            <a:off x="9863971" y="1465104"/>
            <a:ext cx="2289862" cy="2858765"/>
            <a:chOff x="8047017" y="2693498"/>
            <a:chExt cx="2743200" cy="2916916"/>
          </a:xfrm>
        </p:grpSpPr>
        <p:sp>
          <p:nvSpPr>
            <p:cNvPr id="25" name="Rectangle 24">
              <a:extLst>
                <a:ext uri="{FF2B5EF4-FFF2-40B4-BE49-F238E27FC236}">
                  <a16:creationId xmlns:a16="http://schemas.microsoft.com/office/drawing/2014/main" id="{A433DAA6-9496-42BA-816D-0532A5DF8086}"/>
                </a:ext>
              </a:extLst>
            </p:cNvPr>
            <p:cNvSpPr/>
            <p:nvPr/>
          </p:nvSpPr>
          <p:spPr bwMode="auto">
            <a:xfrm>
              <a:off x="8047017" y="2693498"/>
              <a:ext cx="2743200" cy="71323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 name="Rectangle 25">
              <a:extLst>
                <a:ext uri="{FF2B5EF4-FFF2-40B4-BE49-F238E27FC236}">
                  <a16:creationId xmlns:a16="http://schemas.microsoft.com/office/drawing/2014/main" id="{9E459164-309E-487F-B613-2CC8D55E5C78}"/>
                </a:ext>
              </a:extLst>
            </p:cNvPr>
            <p:cNvSpPr/>
            <p:nvPr/>
          </p:nvSpPr>
          <p:spPr bwMode="auto">
            <a:xfrm>
              <a:off x="8047017" y="3425018"/>
              <a:ext cx="2743200" cy="71323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7" name="Rectangle 26">
              <a:extLst>
                <a:ext uri="{FF2B5EF4-FFF2-40B4-BE49-F238E27FC236}">
                  <a16:creationId xmlns:a16="http://schemas.microsoft.com/office/drawing/2014/main" id="{5B03C36C-9C46-42D5-8D79-C36A2D165E89}"/>
                </a:ext>
              </a:extLst>
            </p:cNvPr>
            <p:cNvSpPr/>
            <p:nvPr/>
          </p:nvSpPr>
          <p:spPr bwMode="auto">
            <a:xfrm>
              <a:off x="8047017" y="4156530"/>
              <a:ext cx="2743200" cy="71323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8" name="Rectangle 27">
              <a:extLst>
                <a:ext uri="{FF2B5EF4-FFF2-40B4-BE49-F238E27FC236}">
                  <a16:creationId xmlns:a16="http://schemas.microsoft.com/office/drawing/2014/main" id="{A92B4D15-FE1E-42EB-808B-B1F36E72FCD1}"/>
                </a:ext>
              </a:extLst>
            </p:cNvPr>
            <p:cNvSpPr/>
            <p:nvPr/>
          </p:nvSpPr>
          <p:spPr bwMode="auto">
            <a:xfrm>
              <a:off x="8047017" y="4897182"/>
              <a:ext cx="2743200" cy="71323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30" name="TextBox 29">
            <a:extLst>
              <a:ext uri="{FF2B5EF4-FFF2-40B4-BE49-F238E27FC236}">
                <a16:creationId xmlns:a16="http://schemas.microsoft.com/office/drawing/2014/main" id="{9E601C61-5B76-4C8F-8367-95CC9842FAF5}"/>
              </a:ext>
            </a:extLst>
          </p:cNvPr>
          <p:cNvSpPr txBox="1"/>
          <p:nvPr/>
        </p:nvSpPr>
        <p:spPr>
          <a:xfrm>
            <a:off x="4396377" y="2426335"/>
            <a:ext cx="2419660" cy="217047"/>
          </a:xfrm>
          <a:prstGeom prst="rect">
            <a:avLst/>
          </a:prstGeom>
          <a:noFill/>
          <a:ln>
            <a:noFill/>
          </a:ln>
        </p:spPr>
        <p:txBody>
          <a:bodyPr wrap="square" lIns="627319" tIns="0" rIns="0" bIns="0" rtlCol="0" anchor="ctr" anchorCtr="0">
            <a:spAutoFit/>
          </a:bodyPr>
          <a:lstStyle/>
          <a:p>
            <a:pPr defTabSz="932205">
              <a:lnSpc>
                <a:spcPct val="90000"/>
              </a:lnSpc>
              <a:defRPr/>
            </a:pPr>
            <a:r>
              <a:rPr lang="en-US" sz="1567" kern="0">
                <a:gradFill>
                  <a:gsLst>
                    <a:gs pos="2500">
                      <a:srgbClr val="353535"/>
                    </a:gs>
                    <a:gs pos="34000">
                      <a:srgbClr val="353535"/>
                    </a:gs>
                  </a:gsLst>
                  <a:lin ang="5400000" scaled="0"/>
                </a:gradFill>
                <a:latin typeface="Segoe UI"/>
              </a:rPr>
              <a:t>Resource Groups</a:t>
            </a:r>
          </a:p>
        </p:txBody>
      </p:sp>
      <p:sp>
        <p:nvSpPr>
          <p:cNvPr id="31" name="TextBox 30">
            <a:extLst>
              <a:ext uri="{FF2B5EF4-FFF2-40B4-BE49-F238E27FC236}">
                <a16:creationId xmlns:a16="http://schemas.microsoft.com/office/drawing/2014/main" id="{7C52A2AE-D135-4928-9CFF-8E5A754E327C}"/>
              </a:ext>
            </a:extLst>
          </p:cNvPr>
          <p:cNvSpPr txBox="1"/>
          <p:nvPr/>
        </p:nvSpPr>
        <p:spPr>
          <a:xfrm>
            <a:off x="4396378" y="3860194"/>
            <a:ext cx="2419660" cy="217047"/>
          </a:xfrm>
          <a:prstGeom prst="rect">
            <a:avLst/>
          </a:prstGeom>
          <a:noFill/>
          <a:ln>
            <a:noFill/>
          </a:ln>
        </p:spPr>
        <p:txBody>
          <a:bodyPr wrap="square" lIns="627319" tIns="0" rIns="0" bIns="0" rtlCol="0" anchor="ctr" anchorCtr="0">
            <a:spAutoFit/>
          </a:bodyPr>
          <a:lstStyle/>
          <a:p>
            <a:pPr defTabSz="932205">
              <a:lnSpc>
                <a:spcPct val="90000"/>
              </a:lnSpc>
              <a:defRPr/>
            </a:pPr>
            <a:r>
              <a:rPr lang="en-US" sz="1567" kern="0">
                <a:gradFill>
                  <a:gsLst>
                    <a:gs pos="2500">
                      <a:srgbClr val="353535"/>
                    </a:gs>
                    <a:gs pos="34000">
                      <a:srgbClr val="353535"/>
                    </a:gs>
                  </a:gsLst>
                  <a:lin ang="5400000" scaled="0"/>
                </a:gradFill>
                <a:latin typeface="Segoe UI"/>
              </a:rPr>
              <a:t>Event Hubs</a:t>
            </a:r>
          </a:p>
        </p:txBody>
      </p:sp>
      <p:sp>
        <p:nvSpPr>
          <p:cNvPr id="32" name="TextBox 31">
            <a:extLst>
              <a:ext uri="{FF2B5EF4-FFF2-40B4-BE49-F238E27FC236}">
                <a16:creationId xmlns:a16="http://schemas.microsoft.com/office/drawing/2014/main" id="{14F31B23-449C-4C13-8DB5-DD5A49EE31DB}"/>
              </a:ext>
            </a:extLst>
          </p:cNvPr>
          <p:cNvSpPr txBox="1"/>
          <p:nvPr/>
        </p:nvSpPr>
        <p:spPr>
          <a:xfrm>
            <a:off x="4368524" y="3152029"/>
            <a:ext cx="2419660" cy="217047"/>
          </a:xfrm>
          <a:prstGeom prst="rect">
            <a:avLst/>
          </a:prstGeom>
          <a:noFill/>
          <a:ln>
            <a:noFill/>
          </a:ln>
        </p:spPr>
        <p:txBody>
          <a:bodyPr wrap="square" lIns="627319" tIns="0" rIns="0" bIns="0" rtlCol="0" anchor="ctr" anchorCtr="0">
            <a:spAutoFit/>
          </a:bodyPr>
          <a:lstStyle/>
          <a:p>
            <a:pPr defTabSz="932205">
              <a:lnSpc>
                <a:spcPct val="90000"/>
              </a:lnSpc>
              <a:defRPr/>
            </a:pPr>
            <a:r>
              <a:rPr lang="en-US" sz="1567" kern="0">
                <a:gradFill>
                  <a:gsLst>
                    <a:gs pos="2500">
                      <a:srgbClr val="353535"/>
                    </a:gs>
                    <a:gs pos="34000">
                      <a:srgbClr val="353535"/>
                    </a:gs>
                  </a:gsLst>
                  <a:lin ang="5400000" scaled="0"/>
                </a:gradFill>
                <a:latin typeface="Segoe UI"/>
              </a:rPr>
              <a:t>Azure Subscriptions</a:t>
            </a:r>
          </a:p>
        </p:txBody>
      </p:sp>
      <p:grpSp>
        <p:nvGrpSpPr>
          <p:cNvPr id="35" name="Group 34">
            <a:extLst>
              <a:ext uri="{FF2B5EF4-FFF2-40B4-BE49-F238E27FC236}">
                <a16:creationId xmlns:a16="http://schemas.microsoft.com/office/drawing/2014/main" id="{D3F8A445-13F3-4814-8EBB-13F1ADA216FF}"/>
              </a:ext>
            </a:extLst>
          </p:cNvPr>
          <p:cNvGrpSpPr/>
          <p:nvPr/>
        </p:nvGrpSpPr>
        <p:grpSpPr>
          <a:xfrm>
            <a:off x="9858308" y="1706093"/>
            <a:ext cx="2289862" cy="2367841"/>
            <a:chOff x="8047017" y="2939385"/>
            <a:chExt cx="2743198" cy="2416004"/>
          </a:xfrm>
        </p:grpSpPr>
        <p:sp>
          <p:nvSpPr>
            <p:cNvPr id="36" name="TextBox 35">
              <a:extLst>
                <a:ext uri="{FF2B5EF4-FFF2-40B4-BE49-F238E27FC236}">
                  <a16:creationId xmlns:a16="http://schemas.microsoft.com/office/drawing/2014/main" id="{A094B235-A880-49CB-9CDA-40FAFC4A689E}"/>
                </a:ext>
              </a:extLst>
            </p:cNvPr>
            <p:cNvSpPr txBox="1"/>
            <p:nvPr/>
          </p:nvSpPr>
          <p:spPr>
            <a:xfrm>
              <a:off x="8047017" y="2939385"/>
              <a:ext cx="2607348" cy="221462"/>
            </a:xfrm>
            <a:prstGeom prst="rect">
              <a:avLst/>
            </a:prstGeom>
            <a:noFill/>
            <a:ln>
              <a:noFill/>
            </a:ln>
          </p:spPr>
          <p:txBody>
            <a:bodyPr wrap="square" lIns="627319" tIns="0" rIns="0" bIns="0" rtlCol="0" anchor="ctr" anchorCtr="0">
              <a:spAutoFit/>
            </a:bodyPr>
            <a:lstStyle/>
            <a:p>
              <a:pPr defTabSz="932205">
                <a:lnSpc>
                  <a:spcPct val="90000"/>
                </a:lnSpc>
                <a:defRPr/>
              </a:pPr>
              <a:r>
                <a:rPr lang="en-US" sz="1567" kern="0" dirty="0">
                  <a:gradFill>
                    <a:gsLst>
                      <a:gs pos="2500">
                        <a:srgbClr val="353535"/>
                      </a:gs>
                      <a:gs pos="34000">
                        <a:srgbClr val="353535"/>
                      </a:gs>
                    </a:gsLst>
                    <a:lin ang="5400000" scaled="0"/>
                  </a:gradFill>
                  <a:latin typeface="Segoe UI"/>
                </a:rPr>
                <a:t>Azure Functions</a:t>
              </a:r>
            </a:p>
          </p:txBody>
        </p:sp>
        <p:sp>
          <p:nvSpPr>
            <p:cNvPr id="37" name="TextBox 36">
              <a:extLst>
                <a:ext uri="{FF2B5EF4-FFF2-40B4-BE49-F238E27FC236}">
                  <a16:creationId xmlns:a16="http://schemas.microsoft.com/office/drawing/2014/main" id="{2965F491-7FCB-4A44-A591-BD61EEA48FF0}"/>
                </a:ext>
              </a:extLst>
            </p:cNvPr>
            <p:cNvSpPr txBox="1"/>
            <p:nvPr/>
          </p:nvSpPr>
          <p:spPr>
            <a:xfrm>
              <a:off x="8047017" y="4397852"/>
              <a:ext cx="2743198" cy="221462"/>
            </a:xfrm>
            <a:prstGeom prst="rect">
              <a:avLst/>
            </a:prstGeom>
            <a:noFill/>
            <a:ln>
              <a:noFill/>
            </a:ln>
          </p:spPr>
          <p:txBody>
            <a:bodyPr wrap="square" lIns="627319" tIns="0" rIns="0" bIns="0" rtlCol="0" anchor="ctr" anchorCtr="0">
              <a:spAutoFit/>
            </a:bodyPr>
            <a:lstStyle/>
            <a:p>
              <a:pPr defTabSz="932205">
                <a:lnSpc>
                  <a:spcPct val="90000"/>
                </a:lnSpc>
                <a:defRPr/>
              </a:pPr>
              <a:r>
                <a:rPr lang="en-US" sz="1567" kern="0" dirty="0">
                  <a:gradFill>
                    <a:gsLst>
                      <a:gs pos="2500">
                        <a:srgbClr val="353535"/>
                      </a:gs>
                      <a:gs pos="34000">
                        <a:srgbClr val="353535"/>
                      </a:gs>
                    </a:gsLst>
                    <a:lin ang="5400000" scaled="0"/>
                  </a:gradFill>
                  <a:latin typeface="Segoe UI"/>
                </a:rPr>
                <a:t>Azure Automation</a:t>
              </a:r>
            </a:p>
          </p:txBody>
        </p:sp>
        <p:sp>
          <p:nvSpPr>
            <p:cNvPr id="38" name="TextBox 37">
              <a:extLst>
                <a:ext uri="{FF2B5EF4-FFF2-40B4-BE49-F238E27FC236}">
                  <a16:creationId xmlns:a16="http://schemas.microsoft.com/office/drawing/2014/main" id="{277E5654-8CE0-47A0-B538-4114ED9D94F2}"/>
                </a:ext>
              </a:extLst>
            </p:cNvPr>
            <p:cNvSpPr txBox="1"/>
            <p:nvPr/>
          </p:nvSpPr>
          <p:spPr>
            <a:xfrm>
              <a:off x="8047017" y="3666335"/>
              <a:ext cx="2533179" cy="221462"/>
            </a:xfrm>
            <a:prstGeom prst="rect">
              <a:avLst/>
            </a:prstGeom>
            <a:noFill/>
            <a:ln>
              <a:noFill/>
            </a:ln>
          </p:spPr>
          <p:txBody>
            <a:bodyPr wrap="square" lIns="627319" tIns="0" rIns="0" bIns="0" rtlCol="0" anchor="ctr" anchorCtr="0">
              <a:spAutoFit/>
            </a:bodyPr>
            <a:lstStyle/>
            <a:p>
              <a:pPr defTabSz="932205">
                <a:lnSpc>
                  <a:spcPct val="90000"/>
                </a:lnSpc>
                <a:defRPr/>
              </a:pPr>
              <a:r>
                <a:rPr lang="en-US" sz="1567" kern="0">
                  <a:gradFill>
                    <a:gsLst>
                      <a:gs pos="2500">
                        <a:srgbClr val="353535"/>
                      </a:gs>
                      <a:gs pos="34000">
                        <a:srgbClr val="353535"/>
                      </a:gs>
                    </a:gsLst>
                    <a:lin ang="5400000" scaled="0"/>
                  </a:gradFill>
                  <a:latin typeface="Segoe UI"/>
                </a:rPr>
                <a:t>Logic Apps</a:t>
              </a:r>
            </a:p>
          </p:txBody>
        </p:sp>
        <p:sp>
          <p:nvSpPr>
            <p:cNvPr id="39" name="TextBox 38">
              <a:extLst>
                <a:ext uri="{FF2B5EF4-FFF2-40B4-BE49-F238E27FC236}">
                  <a16:creationId xmlns:a16="http://schemas.microsoft.com/office/drawing/2014/main" id="{5AEC5A58-C879-49B2-BC52-0FC613A0D347}"/>
                </a:ext>
              </a:extLst>
            </p:cNvPr>
            <p:cNvSpPr txBox="1"/>
            <p:nvPr/>
          </p:nvSpPr>
          <p:spPr>
            <a:xfrm>
              <a:off x="8047017" y="5133927"/>
              <a:ext cx="2468880" cy="221462"/>
            </a:xfrm>
            <a:prstGeom prst="rect">
              <a:avLst/>
            </a:prstGeom>
            <a:noFill/>
            <a:ln>
              <a:noFill/>
            </a:ln>
          </p:spPr>
          <p:txBody>
            <a:bodyPr wrap="square" lIns="627319" tIns="0" rIns="0" bIns="0" rtlCol="0" anchor="ctr" anchorCtr="0">
              <a:spAutoFit/>
            </a:bodyPr>
            <a:lstStyle/>
            <a:p>
              <a:pPr defTabSz="932205">
                <a:lnSpc>
                  <a:spcPct val="90000"/>
                </a:lnSpc>
                <a:defRPr/>
              </a:pPr>
              <a:r>
                <a:rPr lang="en-US" sz="1567" kern="0" err="1">
                  <a:gradFill>
                    <a:gsLst>
                      <a:gs pos="2500">
                        <a:srgbClr val="353535"/>
                      </a:gs>
                      <a:gs pos="34000">
                        <a:srgbClr val="353535"/>
                      </a:gs>
                    </a:gsLst>
                    <a:lin ang="5400000" scaled="0"/>
                  </a:gradFill>
                  <a:latin typeface="Segoe UI"/>
                </a:rPr>
                <a:t>WebHooks</a:t>
              </a:r>
              <a:endParaRPr lang="en-US" sz="1567" kern="0">
                <a:gradFill>
                  <a:gsLst>
                    <a:gs pos="2500">
                      <a:srgbClr val="353535"/>
                    </a:gs>
                    <a:gs pos="34000">
                      <a:srgbClr val="353535"/>
                    </a:gs>
                  </a:gsLst>
                  <a:lin ang="5400000" scaled="0"/>
                </a:gradFill>
                <a:latin typeface="Segoe UI"/>
              </a:endParaRPr>
            </a:p>
          </p:txBody>
        </p:sp>
      </p:grpSp>
      <p:pic>
        <p:nvPicPr>
          <p:cNvPr id="41" name="Picture 40">
            <a:extLst>
              <a:ext uri="{FF2B5EF4-FFF2-40B4-BE49-F238E27FC236}">
                <a16:creationId xmlns:a16="http://schemas.microsoft.com/office/drawing/2014/main" id="{4E58DBA8-9FED-4D70-9247-5D790840FAF7}"/>
              </a:ext>
            </a:extLst>
          </p:cNvPr>
          <p:cNvPicPr>
            <a:picLocks noChangeAspect="1"/>
          </p:cNvPicPr>
          <p:nvPr/>
        </p:nvPicPr>
        <p:blipFill rotWithShape="1">
          <a:blip r:embed="rId3"/>
          <a:srcRect b="32970"/>
          <a:stretch/>
        </p:blipFill>
        <p:spPr>
          <a:xfrm>
            <a:off x="4559235" y="3811551"/>
            <a:ext cx="311687" cy="314321"/>
          </a:xfrm>
          <a:prstGeom prst="rect">
            <a:avLst/>
          </a:prstGeom>
          <a:ln>
            <a:noFill/>
          </a:ln>
        </p:spPr>
      </p:pic>
      <p:pic>
        <p:nvPicPr>
          <p:cNvPr id="42" name="Picture 41">
            <a:extLst>
              <a:ext uri="{FF2B5EF4-FFF2-40B4-BE49-F238E27FC236}">
                <a16:creationId xmlns:a16="http://schemas.microsoft.com/office/drawing/2014/main" id="{E1FAF23D-7646-4496-82CB-E202EB8FBC30}"/>
              </a:ext>
            </a:extLst>
          </p:cNvPr>
          <p:cNvPicPr>
            <a:picLocks noChangeAspect="1"/>
          </p:cNvPicPr>
          <p:nvPr/>
        </p:nvPicPr>
        <p:blipFill>
          <a:blip r:embed="rId4"/>
          <a:stretch>
            <a:fillRect/>
          </a:stretch>
        </p:blipFill>
        <p:spPr>
          <a:xfrm>
            <a:off x="4559235" y="2379010"/>
            <a:ext cx="311687" cy="311687"/>
          </a:xfrm>
          <a:prstGeom prst="rect">
            <a:avLst/>
          </a:prstGeom>
          <a:ln>
            <a:noFill/>
          </a:ln>
        </p:spPr>
      </p:pic>
      <p:pic>
        <p:nvPicPr>
          <p:cNvPr id="43" name="Picture 42">
            <a:extLst>
              <a:ext uri="{FF2B5EF4-FFF2-40B4-BE49-F238E27FC236}">
                <a16:creationId xmlns:a16="http://schemas.microsoft.com/office/drawing/2014/main" id="{70860132-3946-4A58-8830-527C23584E89}"/>
              </a:ext>
            </a:extLst>
          </p:cNvPr>
          <p:cNvPicPr>
            <a:picLocks noChangeAspect="1"/>
          </p:cNvPicPr>
          <p:nvPr/>
        </p:nvPicPr>
        <p:blipFill>
          <a:blip r:embed="rId5"/>
          <a:stretch>
            <a:fillRect/>
          </a:stretch>
        </p:blipFill>
        <p:spPr>
          <a:xfrm>
            <a:off x="4565913" y="3102617"/>
            <a:ext cx="298330" cy="298330"/>
          </a:xfrm>
          <a:prstGeom prst="rect">
            <a:avLst/>
          </a:prstGeom>
          <a:ln>
            <a:noFill/>
          </a:ln>
        </p:spPr>
      </p:pic>
      <p:grpSp>
        <p:nvGrpSpPr>
          <p:cNvPr id="2" name="Group 1">
            <a:extLst>
              <a:ext uri="{FF2B5EF4-FFF2-40B4-BE49-F238E27FC236}">
                <a16:creationId xmlns:a16="http://schemas.microsoft.com/office/drawing/2014/main" id="{69932FDA-6C42-43CE-9289-4073E8980D2E}"/>
              </a:ext>
            </a:extLst>
          </p:cNvPr>
          <p:cNvGrpSpPr/>
          <p:nvPr/>
        </p:nvGrpSpPr>
        <p:grpSpPr>
          <a:xfrm>
            <a:off x="4406703" y="5782757"/>
            <a:ext cx="2688511" cy="699013"/>
            <a:chOff x="4415152" y="4916944"/>
            <a:chExt cx="2688511" cy="699013"/>
          </a:xfrm>
        </p:grpSpPr>
        <p:sp>
          <p:nvSpPr>
            <p:cNvPr id="23" name="Rectangle 22">
              <a:extLst>
                <a:ext uri="{FF2B5EF4-FFF2-40B4-BE49-F238E27FC236}">
                  <a16:creationId xmlns:a16="http://schemas.microsoft.com/office/drawing/2014/main" id="{F5BCFAC0-FE14-447F-B954-BD2432118FF5}"/>
                </a:ext>
              </a:extLst>
            </p:cNvPr>
            <p:cNvSpPr/>
            <p:nvPr/>
          </p:nvSpPr>
          <p:spPr bwMode="auto">
            <a:xfrm>
              <a:off x="4415152" y="4916944"/>
              <a:ext cx="2688511" cy="69901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3" name="TextBox 32">
              <a:extLst>
                <a:ext uri="{FF2B5EF4-FFF2-40B4-BE49-F238E27FC236}">
                  <a16:creationId xmlns:a16="http://schemas.microsoft.com/office/drawing/2014/main" id="{D0E8E130-C578-4BA0-BE93-AD6DE8589BE6}"/>
                </a:ext>
              </a:extLst>
            </p:cNvPr>
            <p:cNvSpPr txBox="1"/>
            <p:nvPr/>
          </p:nvSpPr>
          <p:spPr>
            <a:xfrm>
              <a:off x="4444093" y="5157920"/>
              <a:ext cx="2419660" cy="217047"/>
            </a:xfrm>
            <a:prstGeom prst="rect">
              <a:avLst/>
            </a:prstGeom>
            <a:noFill/>
            <a:ln>
              <a:noFill/>
            </a:ln>
          </p:spPr>
          <p:txBody>
            <a:bodyPr wrap="square" lIns="627319" tIns="0" rIns="0" bIns="0" rtlCol="0" anchor="ctr" anchorCtr="0">
              <a:spAutoFit/>
            </a:bodyPr>
            <a:lstStyle/>
            <a:p>
              <a:pPr defTabSz="932205">
                <a:lnSpc>
                  <a:spcPct val="90000"/>
                </a:lnSpc>
                <a:defRPr/>
              </a:pPr>
              <a:r>
                <a:rPr lang="en-US" sz="1567" kern="0" dirty="0">
                  <a:gradFill>
                    <a:gsLst>
                      <a:gs pos="2500">
                        <a:srgbClr val="353535"/>
                      </a:gs>
                      <a:gs pos="34000">
                        <a:srgbClr val="353535"/>
                      </a:gs>
                    </a:gsLst>
                    <a:lin ang="5400000" scaled="0"/>
                  </a:gradFill>
                  <a:latin typeface="Segoe UI"/>
                </a:rPr>
                <a:t>Custom Topic</a:t>
              </a:r>
            </a:p>
          </p:txBody>
        </p:sp>
        <p:pic>
          <p:nvPicPr>
            <p:cNvPr id="44" name="Picture 43">
              <a:extLst>
                <a:ext uri="{FF2B5EF4-FFF2-40B4-BE49-F238E27FC236}">
                  <a16:creationId xmlns:a16="http://schemas.microsoft.com/office/drawing/2014/main" id="{718FDFD3-AA74-4ADC-ACC5-3E215B5A7DC7}"/>
                </a:ext>
              </a:extLst>
            </p:cNvPr>
            <p:cNvPicPr>
              <a:picLocks noChangeAspect="1"/>
            </p:cNvPicPr>
            <p:nvPr/>
          </p:nvPicPr>
          <p:blipFill>
            <a:blip r:embed="rId6"/>
            <a:stretch>
              <a:fillRect/>
            </a:stretch>
          </p:blipFill>
          <p:spPr>
            <a:xfrm>
              <a:off x="4591366" y="5123964"/>
              <a:ext cx="284973" cy="284973"/>
            </a:xfrm>
            <a:prstGeom prst="rect">
              <a:avLst/>
            </a:prstGeom>
            <a:ln>
              <a:noFill/>
            </a:ln>
          </p:spPr>
        </p:pic>
      </p:grpSp>
      <p:grpSp>
        <p:nvGrpSpPr>
          <p:cNvPr id="110" name="Group 109">
            <a:extLst>
              <a:ext uri="{FF2B5EF4-FFF2-40B4-BE49-F238E27FC236}">
                <a16:creationId xmlns:a16="http://schemas.microsoft.com/office/drawing/2014/main" id="{5D7761AD-DABD-4BC5-8169-421805B50625}"/>
              </a:ext>
            </a:extLst>
          </p:cNvPr>
          <p:cNvGrpSpPr/>
          <p:nvPr/>
        </p:nvGrpSpPr>
        <p:grpSpPr>
          <a:xfrm>
            <a:off x="4406702" y="747446"/>
            <a:ext cx="2688511" cy="699013"/>
            <a:chOff x="4396373" y="879136"/>
            <a:chExt cx="2688511" cy="699013"/>
          </a:xfrm>
        </p:grpSpPr>
        <p:sp>
          <p:nvSpPr>
            <p:cNvPr id="19" name="Rectangle 18">
              <a:extLst>
                <a:ext uri="{FF2B5EF4-FFF2-40B4-BE49-F238E27FC236}">
                  <a16:creationId xmlns:a16="http://schemas.microsoft.com/office/drawing/2014/main" id="{56ECED4C-7396-4CB9-AC3E-DB0A6B61D4CB}"/>
                </a:ext>
              </a:extLst>
            </p:cNvPr>
            <p:cNvSpPr/>
            <p:nvPr/>
          </p:nvSpPr>
          <p:spPr bwMode="auto">
            <a:xfrm>
              <a:off x="4396373" y="879136"/>
              <a:ext cx="2688511" cy="69901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4" name="TextBox 33">
              <a:extLst>
                <a:ext uri="{FF2B5EF4-FFF2-40B4-BE49-F238E27FC236}">
                  <a16:creationId xmlns:a16="http://schemas.microsoft.com/office/drawing/2014/main" id="{DCBADA3B-B6EA-4AD1-8FF3-6D2BF9C2B7C0}"/>
                </a:ext>
              </a:extLst>
            </p:cNvPr>
            <p:cNvSpPr txBox="1"/>
            <p:nvPr/>
          </p:nvSpPr>
          <p:spPr>
            <a:xfrm>
              <a:off x="4396374" y="1120126"/>
              <a:ext cx="2419660" cy="217047"/>
            </a:xfrm>
            <a:prstGeom prst="rect">
              <a:avLst/>
            </a:prstGeom>
            <a:noFill/>
            <a:ln>
              <a:noFill/>
            </a:ln>
          </p:spPr>
          <p:txBody>
            <a:bodyPr wrap="square" lIns="627319" tIns="0" rIns="0" bIns="0" rtlCol="0" anchor="ctr" anchorCtr="0">
              <a:spAutoFit/>
            </a:bodyPr>
            <a:lstStyle/>
            <a:p>
              <a:pPr defTabSz="932205">
                <a:lnSpc>
                  <a:spcPct val="90000"/>
                </a:lnSpc>
                <a:defRPr/>
              </a:pPr>
              <a:r>
                <a:rPr lang="en-US" sz="1567" kern="0">
                  <a:gradFill>
                    <a:gsLst>
                      <a:gs pos="2500">
                        <a:srgbClr val="353535"/>
                      </a:gs>
                      <a:gs pos="34000">
                        <a:srgbClr val="353535"/>
                      </a:gs>
                    </a:gsLst>
                    <a:lin ang="5400000" scaled="0"/>
                  </a:gradFill>
                  <a:latin typeface="Segoe UI"/>
                </a:rPr>
                <a:t>Blob Storage</a:t>
              </a:r>
            </a:p>
          </p:txBody>
        </p:sp>
        <p:pic>
          <p:nvPicPr>
            <p:cNvPr id="45" name="Picture 44">
              <a:extLst>
                <a:ext uri="{FF2B5EF4-FFF2-40B4-BE49-F238E27FC236}">
                  <a16:creationId xmlns:a16="http://schemas.microsoft.com/office/drawing/2014/main" id="{41CBA9BF-2B06-45D3-BD51-50F24BA5F97F}"/>
                </a:ext>
              </a:extLst>
            </p:cNvPr>
            <p:cNvPicPr>
              <a:picLocks noChangeAspect="1"/>
            </p:cNvPicPr>
            <p:nvPr/>
          </p:nvPicPr>
          <p:blipFill>
            <a:blip r:embed="rId7"/>
            <a:stretch>
              <a:fillRect/>
            </a:stretch>
          </p:blipFill>
          <p:spPr>
            <a:xfrm>
              <a:off x="4559231" y="1072800"/>
              <a:ext cx="311687" cy="311687"/>
            </a:xfrm>
            <a:prstGeom prst="rect">
              <a:avLst/>
            </a:prstGeom>
            <a:ln>
              <a:noFill/>
            </a:ln>
          </p:spPr>
        </p:pic>
      </p:grpSp>
      <p:grpSp>
        <p:nvGrpSpPr>
          <p:cNvPr id="46" name="Group 45">
            <a:extLst>
              <a:ext uri="{FF2B5EF4-FFF2-40B4-BE49-F238E27FC236}">
                <a16:creationId xmlns:a16="http://schemas.microsoft.com/office/drawing/2014/main" id="{886C1EE3-B67A-46EE-8A88-F34E0A3D1201}"/>
              </a:ext>
            </a:extLst>
          </p:cNvPr>
          <p:cNvGrpSpPr/>
          <p:nvPr/>
        </p:nvGrpSpPr>
        <p:grpSpPr>
          <a:xfrm>
            <a:off x="9985028" y="1658541"/>
            <a:ext cx="265858" cy="2462936"/>
            <a:chOff x="8221612" y="2890869"/>
            <a:chExt cx="318491" cy="2513035"/>
          </a:xfrm>
        </p:grpSpPr>
        <p:pic>
          <p:nvPicPr>
            <p:cNvPr id="47" name="Picture 46">
              <a:extLst>
                <a:ext uri="{FF2B5EF4-FFF2-40B4-BE49-F238E27FC236}">
                  <a16:creationId xmlns:a16="http://schemas.microsoft.com/office/drawing/2014/main" id="{0153B138-8146-4390-8219-ED2EB2BBD44E}"/>
                </a:ext>
              </a:extLst>
            </p:cNvPr>
            <p:cNvPicPr>
              <a:picLocks noChangeAspect="1"/>
            </p:cNvPicPr>
            <p:nvPr/>
          </p:nvPicPr>
          <p:blipFill>
            <a:blip r:embed="rId8"/>
            <a:stretch>
              <a:fillRect/>
            </a:stretch>
          </p:blipFill>
          <p:spPr>
            <a:xfrm>
              <a:off x="8221612" y="2890869"/>
              <a:ext cx="318491" cy="318491"/>
            </a:xfrm>
            <a:prstGeom prst="rect">
              <a:avLst/>
            </a:prstGeom>
            <a:ln>
              <a:noFill/>
            </a:ln>
          </p:spPr>
        </p:pic>
        <p:pic>
          <p:nvPicPr>
            <p:cNvPr id="48" name="Picture 47">
              <a:extLst>
                <a:ext uri="{FF2B5EF4-FFF2-40B4-BE49-F238E27FC236}">
                  <a16:creationId xmlns:a16="http://schemas.microsoft.com/office/drawing/2014/main" id="{F0884A05-7692-45C6-B50D-CA6213D6BD45}"/>
                </a:ext>
              </a:extLst>
            </p:cNvPr>
            <p:cNvPicPr>
              <a:picLocks noChangeAspect="1"/>
            </p:cNvPicPr>
            <p:nvPr/>
          </p:nvPicPr>
          <p:blipFill>
            <a:blip r:embed="rId9"/>
            <a:stretch>
              <a:fillRect/>
            </a:stretch>
          </p:blipFill>
          <p:spPr>
            <a:xfrm>
              <a:off x="8221612" y="4353901"/>
              <a:ext cx="318491" cy="318491"/>
            </a:xfrm>
            <a:prstGeom prst="rect">
              <a:avLst/>
            </a:prstGeom>
            <a:ln>
              <a:noFill/>
            </a:ln>
          </p:spPr>
        </p:pic>
        <p:pic>
          <p:nvPicPr>
            <p:cNvPr id="49" name="Picture 48">
              <a:extLst>
                <a:ext uri="{FF2B5EF4-FFF2-40B4-BE49-F238E27FC236}">
                  <a16:creationId xmlns:a16="http://schemas.microsoft.com/office/drawing/2014/main" id="{59A42018-6BFF-436B-95B1-2EEAC5DB7726}"/>
                </a:ext>
              </a:extLst>
            </p:cNvPr>
            <p:cNvPicPr>
              <a:picLocks noChangeAspect="1"/>
            </p:cNvPicPr>
            <p:nvPr/>
          </p:nvPicPr>
          <p:blipFill>
            <a:blip r:embed="rId10"/>
            <a:stretch>
              <a:fillRect/>
            </a:stretch>
          </p:blipFill>
          <p:spPr>
            <a:xfrm>
              <a:off x="8221612" y="5085413"/>
              <a:ext cx="318491" cy="318491"/>
            </a:xfrm>
            <a:prstGeom prst="rect">
              <a:avLst/>
            </a:prstGeom>
            <a:ln>
              <a:noFill/>
            </a:ln>
          </p:spPr>
        </p:pic>
        <p:pic>
          <p:nvPicPr>
            <p:cNvPr id="50" name="Picture 49">
              <a:extLst>
                <a:ext uri="{FF2B5EF4-FFF2-40B4-BE49-F238E27FC236}">
                  <a16:creationId xmlns:a16="http://schemas.microsoft.com/office/drawing/2014/main" id="{7CF4D60E-8047-4E73-A952-140BAA9C320E}"/>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221612" y="3622389"/>
              <a:ext cx="318491" cy="318491"/>
            </a:xfrm>
            <a:prstGeom prst="rect">
              <a:avLst/>
            </a:prstGeom>
          </p:spPr>
        </p:pic>
      </p:grpSp>
      <p:sp>
        <p:nvSpPr>
          <p:cNvPr id="51" name="Rectangle 50">
            <a:extLst>
              <a:ext uri="{FF2B5EF4-FFF2-40B4-BE49-F238E27FC236}">
                <a16:creationId xmlns:a16="http://schemas.microsoft.com/office/drawing/2014/main" id="{014344F8-FF83-4782-BEC2-AF477A7A4441}"/>
              </a:ext>
            </a:extLst>
          </p:cNvPr>
          <p:cNvSpPr/>
          <p:nvPr/>
        </p:nvSpPr>
        <p:spPr bwMode="auto">
          <a:xfrm>
            <a:off x="4396374" y="4336132"/>
            <a:ext cx="2688511" cy="69901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2" name="TextBox 51">
            <a:extLst>
              <a:ext uri="{FF2B5EF4-FFF2-40B4-BE49-F238E27FC236}">
                <a16:creationId xmlns:a16="http://schemas.microsoft.com/office/drawing/2014/main" id="{9F3D52AE-E06E-4425-9AA5-9C3DC03813AF}"/>
              </a:ext>
            </a:extLst>
          </p:cNvPr>
          <p:cNvSpPr txBox="1"/>
          <p:nvPr/>
        </p:nvSpPr>
        <p:spPr>
          <a:xfrm>
            <a:off x="4396377" y="4585886"/>
            <a:ext cx="2419660" cy="217047"/>
          </a:xfrm>
          <a:prstGeom prst="rect">
            <a:avLst/>
          </a:prstGeom>
          <a:noFill/>
          <a:ln>
            <a:noFill/>
          </a:ln>
        </p:spPr>
        <p:txBody>
          <a:bodyPr wrap="square" lIns="627319" tIns="0" rIns="0" bIns="0" rtlCol="0" anchor="ctr" anchorCtr="0">
            <a:spAutoFit/>
          </a:bodyPr>
          <a:lstStyle/>
          <a:p>
            <a:pPr defTabSz="932205">
              <a:lnSpc>
                <a:spcPct val="90000"/>
              </a:lnSpc>
              <a:defRPr/>
            </a:pPr>
            <a:r>
              <a:rPr lang="en-US" sz="1567" kern="0" dirty="0">
                <a:gradFill>
                  <a:gsLst>
                    <a:gs pos="2500">
                      <a:srgbClr val="353535"/>
                    </a:gs>
                    <a:gs pos="34000">
                      <a:srgbClr val="353535"/>
                    </a:gs>
                  </a:gsLst>
                  <a:lin ang="5400000" scaled="0"/>
                </a:gradFill>
                <a:latin typeface="Segoe UI"/>
              </a:rPr>
              <a:t>Service Bus</a:t>
            </a:r>
          </a:p>
        </p:txBody>
      </p:sp>
      <p:pic>
        <p:nvPicPr>
          <p:cNvPr id="4" name="Picture 3">
            <a:extLst>
              <a:ext uri="{FF2B5EF4-FFF2-40B4-BE49-F238E27FC236}">
                <a16:creationId xmlns:a16="http://schemas.microsoft.com/office/drawing/2014/main" id="{2C3EEEB2-AC70-49EF-9ECC-9549DBD1CA28}"/>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565913" y="4538961"/>
            <a:ext cx="310896" cy="310896"/>
          </a:xfrm>
          <a:prstGeom prst="rect">
            <a:avLst/>
          </a:prstGeom>
        </p:spPr>
      </p:pic>
      <p:sp>
        <p:nvSpPr>
          <p:cNvPr id="53" name="Rectangle 52">
            <a:extLst>
              <a:ext uri="{FF2B5EF4-FFF2-40B4-BE49-F238E27FC236}">
                <a16:creationId xmlns:a16="http://schemas.microsoft.com/office/drawing/2014/main" id="{DE8E0676-1843-462B-BC02-965C00049603}"/>
              </a:ext>
            </a:extLst>
          </p:cNvPr>
          <p:cNvSpPr/>
          <p:nvPr/>
        </p:nvSpPr>
        <p:spPr bwMode="auto">
          <a:xfrm>
            <a:off x="4396373" y="5058652"/>
            <a:ext cx="2688511" cy="69901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4" name="TextBox 53">
            <a:extLst>
              <a:ext uri="{FF2B5EF4-FFF2-40B4-BE49-F238E27FC236}">
                <a16:creationId xmlns:a16="http://schemas.microsoft.com/office/drawing/2014/main" id="{2908107F-E961-4E52-B333-BB8015912159}"/>
              </a:ext>
            </a:extLst>
          </p:cNvPr>
          <p:cNvSpPr txBox="1"/>
          <p:nvPr/>
        </p:nvSpPr>
        <p:spPr>
          <a:xfrm>
            <a:off x="4435644" y="5367223"/>
            <a:ext cx="2419660" cy="217047"/>
          </a:xfrm>
          <a:prstGeom prst="rect">
            <a:avLst/>
          </a:prstGeom>
          <a:noFill/>
          <a:ln>
            <a:noFill/>
          </a:ln>
        </p:spPr>
        <p:txBody>
          <a:bodyPr wrap="square" lIns="627319" tIns="0" rIns="0" bIns="0" rtlCol="0" anchor="ctr" anchorCtr="0">
            <a:spAutoFit/>
          </a:bodyPr>
          <a:lstStyle/>
          <a:p>
            <a:pPr defTabSz="932205">
              <a:lnSpc>
                <a:spcPct val="90000"/>
              </a:lnSpc>
              <a:defRPr/>
            </a:pPr>
            <a:r>
              <a:rPr lang="en-US" sz="1567" kern="0" dirty="0">
                <a:gradFill>
                  <a:gsLst>
                    <a:gs pos="2500">
                      <a:srgbClr val="353535"/>
                    </a:gs>
                    <a:gs pos="34000">
                      <a:srgbClr val="353535"/>
                    </a:gs>
                  </a:gsLst>
                  <a:lin ang="5400000" scaled="0"/>
                </a:gradFill>
                <a:latin typeface="Segoe UI"/>
              </a:rPr>
              <a:t>IoT Hub</a:t>
            </a:r>
          </a:p>
        </p:txBody>
      </p:sp>
      <p:pic>
        <p:nvPicPr>
          <p:cNvPr id="10" name="Picture 9" descr="A picture containing vector graphics&#10;&#10;Description generated with high confidence">
            <a:extLst>
              <a:ext uri="{FF2B5EF4-FFF2-40B4-BE49-F238E27FC236}">
                <a16:creationId xmlns:a16="http://schemas.microsoft.com/office/drawing/2014/main" id="{269D263A-6152-4F6B-B8F8-871CA53B082B}"/>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569955" y="5278198"/>
            <a:ext cx="310896" cy="310896"/>
          </a:xfrm>
          <a:prstGeom prst="rect">
            <a:avLst/>
          </a:prstGeom>
        </p:spPr>
      </p:pic>
      <p:sp>
        <p:nvSpPr>
          <p:cNvPr id="55" name="Rectangle 54">
            <a:extLst>
              <a:ext uri="{FF2B5EF4-FFF2-40B4-BE49-F238E27FC236}">
                <a16:creationId xmlns:a16="http://schemas.microsoft.com/office/drawing/2014/main" id="{C5BDE801-A096-4BF6-AE80-8895EBD8E3AD}"/>
              </a:ext>
            </a:extLst>
          </p:cNvPr>
          <p:cNvSpPr/>
          <p:nvPr/>
        </p:nvSpPr>
        <p:spPr bwMode="auto">
          <a:xfrm>
            <a:off x="9863971" y="4337205"/>
            <a:ext cx="2289862" cy="69901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6" name="TextBox 55">
            <a:extLst>
              <a:ext uri="{FF2B5EF4-FFF2-40B4-BE49-F238E27FC236}">
                <a16:creationId xmlns:a16="http://schemas.microsoft.com/office/drawing/2014/main" id="{7C6251DE-B802-437A-A474-8C35C7F13FAD}"/>
              </a:ext>
            </a:extLst>
          </p:cNvPr>
          <p:cNvSpPr txBox="1"/>
          <p:nvPr/>
        </p:nvSpPr>
        <p:spPr>
          <a:xfrm>
            <a:off x="9858308" y="4578195"/>
            <a:ext cx="2060876" cy="217047"/>
          </a:xfrm>
          <a:prstGeom prst="rect">
            <a:avLst/>
          </a:prstGeom>
          <a:noFill/>
          <a:ln>
            <a:noFill/>
          </a:ln>
        </p:spPr>
        <p:txBody>
          <a:bodyPr wrap="square" lIns="627319" tIns="0" rIns="0" bIns="0" rtlCol="0" anchor="ctr" anchorCtr="0">
            <a:spAutoFit/>
          </a:bodyPr>
          <a:lstStyle/>
          <a:p>
            <a:pPr defTabSz="932205">
              <a:lnSpc>
                <a:spcPct val="90000"/>
              </a:lnSpc>
              <a:defRPr/>
            </a:pPr>
            <a:r>
              <a:rPr lang="en-US" sz="1567" kern="0">
                <a:gradFill>
                  <a:gsLst>
                    <a:gs pos="2500">
                      <a:srgbClr val="353535"/>
                    </a:gs>
                    <a:gs pos="34000">
                      <a:srgbClr val="353535"/>
                    </a:gs>
                  </a:gsLst>
                  <a:lin ang="5400000" scaled="0"/>
                </a:gradFill>
                <a:latin typeface="Segoe UI"/>
              </a:rPr>
              <a:t>Event Hubs</a:t>
            </a:r>
          </a:p>
        </p:txBody>
      </p:sp>
      <p:pic>
        <p:nvPicPr>
          <p:cNvPr id="57" name="Picture 56">
            <a:extLst>
              <a:ext uri="{FF2B5EF4-FFF2-40B4-BE49-F238E27FC236}">
                <a16:creationId xmlns:a16="http://schemas.microsoft.com/office/drawing/2014/main" id="{6AB0A3A8-59B6-4AAA-8F51-0A776701027C}"/>
              </a:ext>
            </a:extLst>
          </p:cNvPr>
          <p:cNvPicPr>
            <a:picLocks noChangeAspect="1"/>
          </p:cNvPicPr>
          <p:nvPr/>
        </p:nvPicPr>
        <p:blipFill rotWithShape="1">
          <a:blip r:embed="rId3"/>
          <a:srcRect b="32970"/>
          <a:stretch/>
        </p:blipFill>
        <p:spPr>
          <a:xfrm>
            <a:off x="9976763" y="4529552"/>
            <a:ext cx="265471" cy="314321"/>
          </a:xfrm>
          <a:prstGeom prst="rect">
            <a:avLst/>
          </a:prstGeom>
          <a:ln>
            <a:noFill/>
          </a:ln>
        </p:spPr>
      </p:pic>
      <p:grpSp>
        <p:nvGrpSpPr>
          <p:cNvPr id="3" name="Group 2">
            <a:extLst>
              <a:ext uri="{FF2B5EF4-FFF2-40B4-BE49-F238E27FC236}">
                <a16:creationId xmlns:a16="http://schemas.microsoft.com/office/drawing/2014/main" id="{5EE20E4D-C863-4099-BF2C-56236F274949}"/>
              </a:ext>
            </a:extLst>
          </p:cNvPr>
          <p:cNvGrpSpPr/>
          <p:nvPr/>
        </p:nvGrpSpPr>
        <p:grpSpPr>
          <a:xfrm>
            <a:off x="7901834" y="2637688"/>
            <a:ext cx="1214478" cy="1219199"/>
            <a:chOff x="7273205" y="3093324"/>
            <a:chExt cx="1362032" cy="1487637"/>
          </a:xfrm>
        </p:grpSpPr>
        <p:sp>
          <p:nvSpPr>
            <p:cNvPr id="9" name="Rectangle 8">
              <a:extLst>
                <a:ext uri="{FF2B5EF4-FFF2-40B4-BE49-F238E27FC236}">
                  <a16:creationId xmlns:a16="http://schemas.microsoft.com/office/drawing/2014/main" id="{45A8DCC9-3A23-4890-8CE0-9BC9B8830CF3}"/>
                </a:ext>
              </a:extLst>
            </p:cNvPr>
            <p:cNvSpPr/>
            <p:nvPr/>
          </p:nvSpPr>
          <p:spPr bwMode="auto">
            <a:xfrm>
              <a:off x="7273205" y="3093324"/>
              <a:ext cx="1362032" cy="1487637"/>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14" name="Picture 13">
              <a:extLst>
                <a:ext uri="{FF2B5EF4-FFF2-40B4-BE49-F238E27FC236}">
                  <a16:creationId xmlns:a16="http://schemas.microsoft.com/office/drawing/2014/main" id="{9318A858-FE0A-4AAC-860F-D5F1C3EE6DFF}"/>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513625" y="3423673"/>
              <a:ext cx="815053" cy="815053"/>
            </a:xfrm>
            <a:prstGeom prst="rect">
              <a:avLst/>
            </a:prstGeom>
          </p:spPr>
        </p:pic>
      </p:grpSp>
      <p:cxnSp>
        <p:nvCxnSpPr>
          <p:cNvPr id="18" name="Straight Arrow Connector 17">
            <a:extLst>
              <a:ext uri="{FF2B5EF4-FFF2-40B4-BE49-F238E27FC236}">
                <a16:creationId xmlns:a16="http://schemas.microsoft.com/office/drawing/2014/main" id="{EBDCE580-143F-4F2C-BBFC-AA7ECA670205}"/>
              </a:ext>
            </a:extLst>
          </p:cNvPr>
          <p:cNvCxnSpPr>
            <a:stCxn id="19" idx="3"/>
            <a:endCxn id="9" idx="1"/>
          </p:cNvCxnSpPr>
          <p:nvPr/>
        </p:nvCxnSpPr>
        <p:spPr>
          <a:xfrm>
            <a:off x="7095213" y="1096953"/>
            <a:ext cx="806621" cy="2150335"/>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2FA2BCC6-2F3F-4FFE-AD2F-2EF0650F93B3}"/>
              </a:ext>
            </a:extLst>
          </p:cNvPr>
          <p:cNvCxnSpPr>
            <a:stCxn id="20" idx="3"/>
            <a:endCxn id="9" idx="1"/>
          </p:cNvCxnSpPr>
          <p:nvPr/>
        </p:nvCxnSpPr>
        <p:spPr>
          <a:xfrm>
            <a:off x="7084888" y="2534854"/>
            <a:ext cx="816946" cy="71243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786DE1E0-DCF5-4DE0-8048-E7C75F922AB3}"/>
              </a:ext>
            </a:extLst>
          </p:cNvPr>
          <p:cNvCxnSpPr>
            <a:stCxn id="21" idx="3"/>
            <a:endCxn id="9" idx="1"/>
          </p:cNvCxnSpPr>
          <p:nvPr/>
        </p:nvCxnSpPr>
        <p:spPr>
          <a:xfrm flipV="1">
            <a:off x="7084885" y="3247288"/>
            <a:ext cx="816949" cy="448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880A936B-86E9-4769-BD2E-8D4413EF6CB6}"/>
              </a:ext>
            </a:extLst>
          </p:cNvPr>
          <p:cNvCxnSpPr>
            <a:stCxn id="22" idx="3"/>
            <a:endCxn id="9" idx="1"/>
          </p:cNvCxnSpPr>
          <p:nvPr/>
        </p:nvCxnSpPr>
        <p:spPr>
          <a:xfrm flipV="1">
            <a:off x="7084888" y="3247288"/>
            <a:ext cx="816946" cy="72142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F6D1E1E2-BE9E-4235-AE70-5D23B7C5AA0B}"/>
              </a:ext>
            </a:extLst>
          </p:cNvPr>
          <p:cNvCxnSpPr>
            <a:stCxn id="51" idx="3"/>
            <a:endCxn id="9" idx="1"/>
          </p:cNvCxnSpPr>
          <p:nvPr/>
        </p:nvCxnSpPr>
        <p:spPr>
          <a:xfrm flipV="1">
            <a:off x="7084885" y="3247288"/>
            <a:ext cx="816949" cy="1438351"/>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15E3581B-136F-4017-B18F-3B5378CD3DB4}"/>
              </a:ext>
            </a:extLst>
          </p:cNvPr>
          <p:cNvCxnSpPr>
            <a:stCxn id="53" idx="3"/>
            <a:endCxn id="9" idx="1"/>
          </p:cNvCxnSpPr>
          <p:nvPr/>
        </p:nvCxnSpPr>
        <p:spPr>
          <a:xfrm flipV="1">
            <a:off x="7084884" y="3247288"/>
            <a:ext cx="816950" cy="2160871"/>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6F98AF19-0CE3-4F35-9923-4960111712B6}"/>
              </a:ext>
            </a:extLst>
          </p:cNvPr>
          <p:cNvCxnSpPr>
            <a:cxnSpLocks/>
            <a:endCxn id="9" idx="1"/>
          </p:cNvCxnSpPr>
          <p:nvPr/>
        </p:nvCxnSpPr>
        <p:spPr>
          <a:xfrm flipV="1">
            <a:off x="7099571" y="3247288"/>
            <a:ext cx="802263" cy="2929675"/>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196A0E3A-E833-4A4C-B589-DC8A060193E0}"/>
              </a:ext>
            </a:extLst>
          </p:cNvPr>
          <p:cNvCxnSpPr>
            <a:cxnSpLocks/>
            <a:stCxn id="9" idx="3"/>
            <a:endCxn id="36" idx="1"/>
          </p:cNvCxnSpPr>
          <p:nvPr/>
        </p:nvCxnSpPr>
        <p:spPr>
          <a:xfrm flipV="1">
            <a:off x="9116312" y="1814617"/>
            <a:ext cx="741996" cy="1432671"/>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C43E273C-97AC-4275-B4F0-9384575EBFA1}"/>
              </a:ext>
            </a:extLst>
          </p:cNvPr>
          <p:cNvCxnSpPr>
            <a:cxnSpLocks/>
            <a:stCxn id="9" idx="3"/>
            <a:endCxn id="56" idx="1"/>
          </p:cNvCxnSpPr>
          <p:nvPr/>
        </p:nvCxnSpPr>
        <p:spPr>
          <a:xfrm>
            <a:off x="9116312" y="3247288"/>
            <a:ext cx="741996" cy="1439431"/>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AEF32D6C-74EE-4CCB-9371-5978A78A239F}"/>
              </a:ext>
            </a:extLst>
          </p:cNvPr>
          <p:cNvCxnSpPr>
            <a:cxnSpLocks/>
            <a:stCxn id="9" idx="3"/>
            <a:endCxn id="38" idx="1"/>
          </p:cNvCxnSpPr>
          <p:nvPr/>
        </p:nvCxnSpPr>
        <p:spPr>
          <a:xfrm flipV="1">
            <a:off x="9116312" y="2527075"/>
            <a:ext cx="741996" cy="72021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5C5DB5AF-7F12-424E-84D5-C9D281A9C22D}"/>
              </a:ext>
            </a:extLst>
          </p:cNvPr>
          <p:cNvCxnSpPr>
            <a:cxnSpLocks/>
            <a:stCxn id="9" idx="3"/>
            <a:endCxn id="37" idx="1"/>
          </p:cNvCxnSpPr>
          <p:nvPr/>
        </p:nvCxnSpPr>
        <p:spPr>
          <a:xfrm flipV="1">
            <a:off x="9116312" y="3244009"/>
            <a:ext cx="741996" cy="3279"/>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3F591F58-B951-4D6F-A6E6-CF23EA684D25}"/>
              </a:ext>
            </a:extLst>
          </p:cNvPr>
          <p:cNvCxnSpPr>
            <a:cxnSpLocks/>
            <a:stCxn id="9" idx="3"/>
            <a:endCxn id="39" idx="1"/>
          </p:cNvCxnSpPr>
          <p:nvPr/>
        </p:nvCxnSpPr>
        <p:spPr>
          <a:xfrm>
            <a:off x="9116312" y="3247288"/>
            <a:ext cx="741996" cy="71812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E1AF487D-FC48-42C6-8120-CB7F72790D45}"/>
              </a:ext>
            </a:extLst>
          </p:cNvPr>
          <p:cNvSpPr txBox="1"/>
          <p:nvPr/>
        </p:nvSpPr>
        <p:spPr>
          <a:xfrm>
            <a:off x="6951629" y="6238019"/>
            <a:ext cx="1570100" cy="566573"/>
          </a:xfrm>
          <a:prstGeom prst="rect">
            <a:avLst/>
          </a:prstGeom>
          <a:noFill/>
          <a:ln>
            <a:noFill/>
          </a:ln>
        </p:spPr>
        <p:txBody>
          <a:bodyPr wrap="square" lIns="179234" tIns="143387" rIns="179234" bIns="143387" rtlCol="0">
            <a:spAutoFit/>
          </a:bodyPr>
          <a:lstStyle/>
          <a:p>
            <a:pPr algn="ctr" defTabSz="1218233">
              <a:lnSpc>
                <a:spcPct val="90000"/>
              </a:lnSpc>
              <a:spcAft>
                <a:spcPts val="1200"/>
              </a:spcAft>
              <a:defRPr/>
            </a:pPr>
            <a:r>
              <a:rPr lang="en-US" sz="2000" kern="0" dirty="0">
                <a:solidFill>
                  <a:schemeClr val="accent2"/>
                </a:solidFill>
                <a:latin typeface="Segoe UI Semilight"/>
                <a:cs typeface="Segoe UI"/>
              </a:rPr>
              <a:t>Topics</a:t>
            </a:r>
          </a:p>
        </p:txBody>
      </p:sp>
      <p:sp>
        <p:nvSpPr>
          <p:cNvPr id="81" name="TextBox 80">
            <a:extLst>
              <a:ext uri="{FF2B5EF4-FFF2-40B4-BE49-F238E27FC236}">
                <a16:creationId xmlns:a16="http://schemas.microsoft.com/office/drawing/2014/main" id="{71797AC9-2C3A-44FB-81CB-D621291DCA6D}"/>
              </a:ext>
            </a:extLst>
          </p:cNvPr>
          <p:cNvSpPr txBox="1"/>
          <p:nvPr/>
        </p:nvSpPr>
        <p:spPr>
          <a:xfrm>
            <a:off x="8994639" y="5297791"/>
            <a:ext cx="2512494" cy="566573"/>
          </a:xfrm>
          <a:prstGeom prst="rect">
            <a:avLst/>
          </a:prstGeom>
          <a:noFill/>
          <a:ln>
            <a:noFill/>
          </a:ln>
        </p:spPr>
        <p:txBody>
          <a:bodyPr wrap="square" lIns="179234" tIns="143387" rIns="179234" bIns="143387" rtlCol="0">
            <a:spAutoFit/>
          </a:bodyPr>
          <a:lstStyle/>
          <a:p>
            <a:pPr algn="ctr" defTabSz="1218233">
              <a:lnSpc>
                <a:spcPct val="90000"/>
              </a:lnSpc>
              <a:spcAft>
                <a:spcPts val="1200"/>
              </a:spcAft>
              <a:defRPr/>
            </a:pPr>
            <a:r>
              <a:rPr lang="en-US" sz="2000" kern="0" dirty="0">
                <a:solidFill>
                  <a:schemeClr val="accent4"/>
                </a:solidFill>
                <a:latin typeface="Segoe UI Semilight"/>
                <a:cs typeface="Segoe UI"/>
              </a:rPr>
              <a:t>Event Subscriptions</a:t>
            </a:r>
          </a:p>
        </p:txBody>
      </p:sp>
      <p:cxnSp>
        <p:nvCxnSpPr>
          <p:cNvPr id="83" name="Straight Arrow Connector 82">
            <a:extLst>
              <a:ext uri="{FF2B5EF4-FFF2-40B4-BE49-F238E27FC236}">
                <a16:creationId xmlns:a16="http://schemas.microsoft.com/office/drawing/2014/main" id="{156B2881-F75C-4D49-9BE2-FDA2C347A009}"/>
              </a:ext>
            </a:extLst>
          </p:cNvPr>
          <p:cNvCxnSpPr>
            <a:stCxn id="80" idx="0"/>
          </p:cNvCxnSpPr>
          <p:nvPr/>
        </p:nvCxnSpPr>
        <p:spPr>
          <a:xfrm flipH="1" flipV="1">
            <a:off x="7500938" y="5124409"/>
            <a:ext cx="235741" cy="1113610"/>
          </a:xfrm>
          <a:prstGeom prst="straightConnector1">
            <a:avLst/>
          </a:prstGeom>
          <a:ln>
            <a:solidFill>
              <a:schemeClr val="accent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5A54E4C5-F63D-41F0-99B8-B8476C43EC74}"/>
              </a:ext>
            </a:extLst>
          </p:cNvPr>
          <p:cNvCxnSpPr>
            <a:cxnSpLocks/>
          </p:cNvCxnSpPr>
          <p:nvPr/>
        </p:nvCxnSpPr>
        <p:spPr>
          <a:xfrm flipV="1">
            <a:off x="9473207" y="4383199"/>
            <a:ext cx="9402" cy="1050059"/>
          </a:xfrm>
          <a:prstGeom prst="straightConnector1">
            <a:avLst/>
          </a:prstGeom>
          <a:ln>
            <a:solidFill>
              <a:schemeClr val="accent4"/>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00" name="TextBox 99">
            <a:extLst>
              <a:ext uri="{FF2B5EF4-FFF2-40B4-BE49-F238E27FC236}">
                <a16:creationId xmlns:a16="http://schemas.microsoft.com/office/drawing/2014/main" id="{0DE6EE40-9F59-4E9A-BD9C-CC53AABE5F74}"/>
              </a:ext>
            </a:extLst>
          </p:cNvPr>
          <p:cNvSpPr txBox="1"/>
          <p:nvPr/>
        </p:nvSpPr>
        <p:spPr>
          <a:xfrm>
            <a:off x="5852593" y="4363825"/>
            <a:ext cx="695628" cy="461665"/>
          </a:xfrm>
          <a:prstGeom prst="rect">
            <a:avLst/>
          </a:prstGeom>
          <a:noFill/>
        </p:spPr>
        <p:txBody>
          <a:bodyPr wrap="square" lIns="182880" tIns="146304" rIns="182880" bIns="146304" rtlCol="0">
            <a:spAutoFit/>
          </a:bodyPr>
          <a:lstStyle/>
          <a:p>
            <a:pPr>
              <a:lnSpc>
                <a:spcPct val="90000"/>
              </a:lnSpc>
              <a:spcAft>
                <a:spcPts val="600"/>
              </a:spcAft>
            </a:pPr>
            <a:r>
              <a:rPr lang="en-US" sz="1200" dirty="0">
                <a:solidFill>
                  <a:schemeClr val="accent5"/>
                </a:solidFill>
              </a:rPr>
              <a:t>new</a:t>
            </a:r>
          </a:p>
        </p:txBody>
      </p:sp>
      <p:sp>
        <p:nvSpPr>
          <p:cNvPr id="101" name="TextBox 100">
            <a:extLst>
              <a:ext uri="{FF2B5EF4-FFF2-40B4-BE49-F238E27FC236}">
                <a16:creationId xmlns:a16="http://schemas.microsoft.com/office/drawing/2014/main" id="{D4633712-EE56-4982-80BB-18838DC1F5FB}"/>
              </a:ext>
            </a:extLst>
          </p:cNvPr>
          <p:cNvSpPr txBox="1"/>
          <p:nvPr/>
        </p:nvSpPr>
        <p:spPr>
          <a:xfrm>
            <a:off x="5683189" y="5119413"/>
            <a:ext cx="695628" cy="461665"/>
          </a:xfrm>
          <a:prstGeom prst="rect">
            <a:avLst/>
          </a:prstGeom>
          <a:noFill/>
        </p:spPr>
        <p:txBody>
          <a:bodyPr wrap="square" lIns="182880" tIns="146304" rIns="182880" bIns="146304" rtlCol="0">
            <a:spAutoFit/>
          </a:bodyPr>
          <a:lstStyle/>
          <a:p>
            <a:pPr>
              <a:lnSpc>
                <a:spcPct val="90000"/>
              </a:lnSpc>
              <a:spcAft>
                <a:spcPts val="600"/>
              </a:spcAft>
            </a:pPr>
            <a:r>
              <a:rPr lang="en-US" sz="1200" dirty="0">
                <a:solidFill>
                  <a:schemeClr val="accent5"/>
                </a:solidFill>
              </a:rPr>
              <a:t>new</a:t>
            </a:r>
          </a:p>
        </p:txBody>
      </p:sp>
      <p:sp>
        <p:nvSpPr>
          <p:cNvPr id="102" name="TextBox 101">
            <a:extLst>
              <a:ext uri="{FF2B5EF4-FFF2-40B4-BE49-F238E27FC236}">
                <a16:creationId xmlns:a16="http://schemas.microsoft.com/office/drawing/2014/main" id="{110CE61B-EA6E-49B8-87DC-8D0DAC9BEC31}"/>
              </a:ext>
            </a:extLst>
          </p:cNvPr>
          <p:cNvSpPr txBox="1"/>
          <p:nvPr/>
        </p:nvSpPr>
        <p:spPr>
          <a:xfrm>
            <a:off x="11308312" y="4336446"/>
            <a:ext cx="695628" cy="461665"/>
          </a:xfrm>
          <a:prstGeom prst="rect">
            <a:avLst/>
          </a:prstGeom>
          <a:noFill/>
        </p:spPr>
        <p:txBody>
          <a:bodyPr wrap="square" lIns="182880" tIns="146304" rIns="182880" bIns="146304" rtlCol="0">
            <a:spAutoFit/>
          </a:bodyPr>
          <a:lstStyle/>
          <a:p>
            <a:pPr>
              <a:lnSpc>
                <a:spcPct val="90000"/>
              </a:lnSpc>
              <a:spcAft>
                <a:spcPts val="600"/>
              </a:spcAft>
            </a:pPr>
            <a:r>
              <a:rPr lang="en-US" sz="1200" dirty="0">
                <a:solidFill>
                  <a:schemeClr val="accent5"/>
                </a:solidFill>
              </a:rPr>
              <a:t>new</a:t>
            </a:r>
          </a:p>
        </p:txBody>
      </p:sp>
      <p:grpSp>
        <p:nvGrpSpPr>
          <p:cNvPr id="109" name="Group 108">
            <a:extLst>
              <a:ext uri="{FF2B5EF4-FFF2-40B4-BE49-F238E27FC236}">
                <a16:creationId xmlns:a16="http://schemas.microsoft.com/office/drawing/2014/main" id="{2ED3A587-7A51-460A-A113-932763674297}"/>
              </a:ext>
            </a:extLst>
          </p:cNvPr>
          <p:cNvGrpSpPr/>
          <p:nvPr/>
        </p:nvGrpSpPr>
        <p:grpSpPr>
          <a:xfrm>
            <a:off x="4396372" y="1473512"/>
            <a:ext cx="2688511" cy="699013"/>
            <a:chOff x="4393541" y="1483446"/>
            <a:chExt cx="2688511" cy="699013"/>
          </a:xfrm>
        </p:grpSpPr>
        <p:sp>
          <p:nvSpPr>
            <p:cNvPr id="104" name="Rectangle 103">
              <a:extLst>
                <a:ext uri="{FF2B5EF4-FFF2-40B4-BE49-F238E27FC236}">
                  <a16:creationId xmlns:a16="http://schemas.microsoft.com/office/drawing/2014/main" id="{EC3B1274-5479-4EB8-8AA0-E890DB57706E}"/>
                </a:ext>
              </a:extLst>
            </p:cNvPr>
            <p:cNvSpPr/>
            <p:nvPr/>
          </p:nvSpPr>
          <p:spPr bwMode="auto">
            <a:xfrm>
              <a:off x="4393541" y="1483446"/>
              <a:ext cx="2688511" cy="69901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5" name="TextBox 104">
              <a:extLst>
                <a:ext uri="{FF2B5EF4-FFF2-40B4-BE49-F238E27FC236}">
                  <a16:creationId xmlns:a16="http://schemas.microsoft.com/office/drawing/2014/main" id="{6552BFDA-2A93-400E-B481-7688B3202607}"/>
                </a:ext>
              </a:extLst>
            </p:cNvPr>
            <p:cNvSpPr txBox="1"/>
            <p:nvPr/>
          </p:nvSpPr>
          <p:spPr>
            <a:xfrm>
              <a:off x="4393542" y="1724436"/>
              <a:ext cx="2419660" cy="217047"/>
            </a:xfrm>
            <a:prstGeom prst="rect">
              <a:avLst/>
            </a:prstGeom>
            <a:noFill/>
            <a:ln>
              <a:noFill/>
            </a:ln>
          </p:spPr>
          <p:txBody>
            <a:bodyPr wrap="square" lIns="627319" tIns="0" rIns="0" bIns="0" rtlCol="0" anchor="ctr" anchorCtr="0">
              <a:spAutoFit/>
            </a:bodyPr>
            <a:lstStyle/>
            <a:p>
              <a:pPr defTabSz="932205">
                <a:lnSpc>
                  <a:spcPct val="90000"/>
                </a:lnSpc>
                <a:defRPr/>
              </a:pPr>
              <a:r>
                <a:rPr lang="en-US" sz="1567" kern="0" dirty="0">
                  <a:gradFill>
                    <a:gsLst>
                      <a:gs pos="2500">
                        <a:srgbClr val="353535"/>
                      </a:gs>
                      <a:gs pos="34000">
                        <a:srgbClr val="353535"/>
                      </a:gs>
                    </a:gsLst>
                    <a:lin ang="5400000" scaled="0"/>
                  </a:gradFill>
                  <a:latin typeface="Segoe UI"/>
                </a:rPr>
                <a:t>Storage (GPv2)</a:t>
              </a:r>
            </a:p>
          </p:txBody>
        </p:sp>
        <p:pic>
          <p:nvPicPr>
            <p:cNvPr id="108" name="Picture 107">
              <a:extLst>
                <a:ext uri="{FF2B5EF4-FFF2-40B4-BE49-F238E27FC236}">
                  <a16:creationId xmlns:a16="http://schemas.microsoft.com/office/drawing/2014/main" id="{EFAABDCB-29B0-4D77-A3AF-753FA41B66DD}"/>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569955" y="1659682"/>
              <a:ext cx="310896" cy="310896"/>
            </a:xfrm>
            <a:prstGeom prst="rect">
              <a:avLst/>
            </a:prstGeom>
          </p:spPr>
        </p:pic>
      </p:grpSp>
      <p:sp>
        <p:nvSpPr>
          <p:cNvPr id="111" name="TextBox 110">
            <a:extLst>
              <a:ext uri="{FF2B5EF4-FFF2-40B4-BE49-F238E27FC236}">
                <a16:creationId xmlns:a16="http://schemas.microsoft.com/office/drawing/2014/main" id="{EAD20988-9B84-497C-B896-B32ED9786C60}"/>
              </a:ext>
            </a:extLst>
          </p:cNvPr>
          <p:cNvSpPr txBox="1"/>
          <p:nvPr/>
        </p:nvSpPr>
        <p:spPr>
          <a:xfrm>
            <a:off x="6185211" y="1458421"/>
            <a:ext cx="695628" cy="461665"/>
          </a:xfrm>
          <a:prstGeom prst="rect">
            <a:avLst/>
          </a:prstGeom>
          <a:noFill/>
        </p:spPr>
        <p:txBody>
          <a:bodyPr wrap="square" lIns="182880" tIns="146304" rIns="182880" bIns="146304" rtlCol="0">
            <a:spAutoFit/>
          </a:bodyPr>
          <a:lstStyle/>
          <a:p>
            <a:pPr>
              <a:lnSpc>
                <a:spcPct val="90000"/>
              </a:lnSpc>
              <a:spcAft>
                <a:spcPts val="600"/>
              </a:spcAft>
            </a:pPr>
            <a:r>
              <a:rPr lang="en-US" sz="1200" dirty="0">
                <a:solidFill>
                  <a:schemeClr val="accent5"/>
                </a:solidFill>
              </a:rPr>
              <a:t>new</a:t>
            </a:r>
          </a:p>
        </p:txBody>
      </p:sp>
      <p:cxnSp>
        <p:nvCxnSpPr>
          <p:cNvPr id="113" name="Straight Arrow Connector 112">
            <a:extLst>
              <a:ext uri="{FF2B5EF4-FFF2-40B4-BE49-F238E27FC236}">
                <a16:creationId xmlns:a16="http://schemas.microsoft.com/office/drawing/2014/main" id="{BF9FADF8-A662-4917-A442-E7141D7995FB}"/>
              </a:ext>
            </a:extLst>
          </p:cNvPr>
          <p:cNvCxnSpPr>
            <a:stCxn id="104" idx="3"/>
            <a:endCxn id="9" idx="1"/>
          </p:cNvCxnSpPr>
          <p:nvPr/>
        </p:nvCxnSpPr>
        <p:spPr>
          <a:xfrm>
            <a:off x="7084883" y="1823019"/>
            <a:ext cx="816951" cy="1424269"/>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16" name="TextBox 115">
            <a:extLst>
              <a:ext uri="{FF2B5EF4-FFF2-40B4-BE49-F238E27FC236}">
                <a16:creationId xmlns:a16="http://schemas.microsoft.com/office/drawing/2014/main" id="{F05CBF3A-7224-4098-9E27-FEAC713E49E3}"/>
              </a:ext>
            </a:extLst>
          </p:cNvPr>
          <p:cNvSpPr txBox="1"/>
          <p:nvPr/>
        </p:nvSpPr>
        <p:spPr>
          <a:xfrm>
            <a:off x="790056" y="5793633"/>
            <a:ext cx="695628" cy="461665"/>
          </a:xfrm>
          <a:prstGeom prst="rect">
            <a:avLst/>
          </a:prstGeom>
          <a:noFill/>
        </p:spPr>
        <p:txBody>
          <a:bodyPr wrap="square" lIns="182880" tIns="146304" rIns="182880" bIns="146304" rtlCol="0">
            <a:spAutoFit/>
          </a:bodyPr>
          <a:lstStyle/>
          <a:p>
            <a:pPr>
              <a:lnSpc>
                <a:spcPct val="90000"/>
              </a:lnSpc>
              <a:spcAft>
                <a:spcPts val="600"/>
              </a:spcAft>
            </a:pPr>
            <a:r>
              <a:rPr lang="en-US" sz="1200" dirty="0">
                <a:solidFill>
                  <a:schemeClr val="accent5"/>
                </a:solidFill>
              </a:rPr>
              <a:t>new</a:t>
            </a:r>
          </a:p>
        </p:txBody>
      </p:sp>
      <p:sp>
        <p:nvSpPr>
          <p:cNvPr id="117" name="TextBox 116">
            <a:extLst>
              <a:ext uri="{FF2B5EF4-FFF2-40B4-BE49-F238E27FC236}">
                <a16:creationId xmlns:a16="http://schemas.microsoft.com/office/drawing/2014/main" id="{A1FCFBF7-7DC6-49DE-A4B8-FB3039084F65}"/>
              </a:ext>
            </a:extLst>
          </p:cNvPr>
          <p:cNvSpPr txBox="1"/>
          <p:nvPr/>
        </p:nvSpPr>
        <p:spPr>
          <a:xfrm>
            <a:off x="1628256" y="4971593"/>
            <a:ext cx="695628" cy="461665"/>
          </a:xfrm>
          <a:prstGeom prst="rect">
            <a:avLst/>
          </a:prstGeom>
          <a:noFill/>
        </p:spPr>
        <p:txBody>
          <a:bodyPr wrap="square" lIns="182880" tIns="146304" rIns="182880" bIns="146304" rtlCol="0">
            <a:spAutoFit/>
          </a:bodyPr>
          <a:lstStyle/>
          <a:p>
            <a:pPr>
              <a:lnSpc>
                <a:spcPct val="90000"/>
              </a:lnSpc>
              <a:spcAft>
                <a:spcPts val="600"/>
              </a:spcAft>
            </a:pPr>
            <a:r>
              <a:rPr lang="en-US" sz="1200" dirty="0">
                <a:solidFill>
                  <a:schemeClr val="accent5"/>
                </a:solidFill>
              </a:rPr>
              <a:t>new</a:t>
            </a:r>
          </a:p>
        </p:txBody>
      </p:sp>
    </p:spTree>
    <p:extLst>
      <p:ext uri="{BB962C8B-B14F-4D97-AF65-F5344CB8AC3E}">
        <p14:creationId xmlns:p14="http://schemas.microsoft.com/office/powerpoint/2010/main" val="4137199266"/>
      </p:ext>
    </p:extLst>
  </p:cSld>
  <p:clrMapOvr>
    <a:masterClrMapping/>
  </p:clrMapOvr>
  <p:transition spd="slow">
    <p:wip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4D2DB6-F221-4D54-9DA8-46F2CAE5DA61}"/>
              </a:ext>
            </a:extLst>
          </p:cNvPr>
          <p:cNvSpPr>
            <a:spLocks noGrp="1"/>
          </p:cNvSpPr>
          <p:nvPr>
            <p:ph type="title"/>
          </p:nvPr>
        </p:nvSpPr>
        <p:spPr/>
        <p:txBody>
          <a:bodyPr/>
          <a:lstStyle/>
          <a:p>
            <a:r>
              <a:rPr lang="en-US" dirty="0"/>
              <a:t>Event Schema</a:t>
            </a:r>
          </a:p>
        </p:txBody>
      </p:sp>
      <p:sp>
        <p:nvSpPr>
          <p:cNvPr id="3" name="Text Placeholder 2">
            <a:extLst>
              <a:ext uri="{FF2B5EF4-FFF2-40B4-BE49-F238E27FC236}">
                <a16:creationId xmlns:a16="http://schemas.microsoft.com/office/drawing/2014/main" id="{76273E2E-3BE3-48BE-BC68-402802F8E72A}"/>
              </a:ext>
            </a:extLst>
          </p:cNvPr>
          <p:cNvSpPr>
            <a:spLocks noGrp="1"/>
          </p:cNvSpPr>
          <p:nvPr>
            <p:ph type="body" sz="quarter" idx="10"/>
          </p:nvPr>
        </p:nvSpPr>
        <p:spPr>
          <a:xfrm>
            <a:off x="0" y="1197322"/>
            <a:ext cx="12191999" cy="5022914"/>
          </a:xfrm>
        </p:spPr>
        <p:txBody>
          <a:bodyPr/>
          <a:lstStyle/>
          <a:p>
            <a:r>
              <a:rPr lang="en-US" sz="1200" dirty="0"/>
              <a:t>[{</a:t>
            </a:r>
          </a:p>
          <a:p>
            <a:r>
              <a:rPr lang="en-US" sz="1200" dirty="0"/>
              <a:t>   </a:t>
            </a:r>
            <a:r>
              <a:rPr lang="en-US" sz="1200" dirty="0">
                <a:solidFill>
                  <a:srgbClr val="C00000"/>
                </a:solidFill>
              </a:rPr>
              <a:t>"topic"</a:t>
            </a:r>
            <a:r>
              <a:rPr lang="en-US" sz="1200" dirty="0"/>
              <a:t>: </a:t>
            </a:r>
            <a:r>
              <a:rPr lang="en-US" sz="1200" dirty="0">
                <a:solidFill>
                  <a:srgbClr val="004B1C"/>
                </a:solidFill>
              </a:rPr>
              <a:t>"/subscriptions/{subscription-id}/</a:t>
            </a:r>
            <a:r>
              <a:rPr lang="en-US" sz="1200" dirty="0" err="1">
                <a:solidFill>
                  <a:srgbClr val="004B1C"/>
                </a:solidFill>
              </a:rPr>
              <a:t>resourceGroups</a:t>
            </a:r>
            <a:r>
              <a:rPr lang="en-US" sz="1200" dirty="0">
                <a:solidFill>
                  <a:srgbClr val="004B1C"/>
                </a:solidFill>
              </a:rPr>
              <a:t>/mcollier-ascend/providers/</a:t>
            </a:r>
            <a:r>
              <a:rPr lang="en-US" sz="1200" dirty="0" err="1">
                <a:solidFill>
                  <a:srgbClr val="004B1C"/>
                </a:solidFill>
              </a:rPr>
              <a:t>Microsoft.Storage</a:t>
            </a:r>
            <a:r>
              <a:rPr lang="en-US" sz="1200" dirty="0">
                <a:solidFill>
                  <a:srgbClr val="004B1C"/>
                </a:solidFill>
              </a:rPr>
              <a:t>/</a:t>
            </a:r>
            <a:r>
              <a:rPr lang="en-US" sz="1200" dirty="0" err="1">
                <a:solidFill>
                  <a:srgbClr val="004B1C"/>
                </a:solidFill>
              </a:rPr>
              <a:t>storageAccounts</a:t>
            </a:r>
            <a:r>
              <a:rPr lang="en-US" sz="1200" dirty="0">
                <a:solidFill>
                  <a:srgbClr val="004B1C"/>
                </a:solidFill>
              </a:rPr>
              <a:t>/</a:t>
            </a:r>
            <a:r>
              <a:rPr lang="en-US" sz="1200" dirty="0" err="1">
                <a:solidFill>
                  <a:srgbClr val="004B1C"/>
                </a:solidFill>
              </a:rPr>
              <a:t>mcollierascend</a:t>
            </a:r>
            <a:r>
              <a:rPr lang="en-US" sz="1200" dirty="0">
                <a:solidFill>
                  <a:srgbClr val="004B1C"/>
                </a:solidFill>
              </a:rPr>
              <a:t>"</a:t>
            </a:r>
            <a:r>
              <a:rPr lang="en-US" sz="1200" dirty="0"/>
              <a:t>,</a:t>
            </a:r>
          </a:p>
          <a:p>
            <a:r>
              <a:rPr lang="en-US" sz="1200" dirty="0"/>
              <a:t>   </a:t>
            </a:r>
            <a:r>
              <a:rPr lang="en-US" sz="1200" dirty="0">
                <a:solidFill>
                  <a:srgbClr val="C00000"/>
                </a:solidFill>
              </a:rPr>
              <a:t>"subject"</a:t>
            </a:r>
            <a:r>
              <a:rPr lang="en-US" sz="1200" dirty="0"/>
              <a:t>: </a:t>
            </a:r>
            <a:r>
              <a:rPr lang="en-US" sz="1200" dirty="0">
                <a:solidFill>
                  <a:srgbClr val="004B1C"/>
                </a:solidFill>
              </a:rPr>
              <a:t>"/</a:t>
            </a:r>
            <a:r>
              <a:rPr lang="en-US" sz="1200" dirty="0" err="1">
                <a:solidFill>
                  <a:srgbClr val="004B1C"/>
                </a:solidFill>
              </a:rPr>
              <a:t>blobServices</a:t>
            </a:r>
            <a:r>
              <a:rPr lang="en-US" sz="1200" dirty="0">
                <a:solidFill>
                  <a:srgbClr val="004B1C"/>
                </a:solidFill>
              </a:rPr>
              <a:t>/default/containers/sample/blobs/michael.collier.jpg"</a:t>
            </a:r>
            <a:r>
              <a:rPr lang="en-US" sz="1200" dirty="0"/>
              <a:t>,</a:t>
            </a:r>
          </a:p>
          <a:p>
            <a:r>
              <a:rPr lang="en-US" sz="1200" dirty="0"/>
              <a:t>   </a:t>
            </a:r>
            <a:r>
              <a:rPr lang="en-US" sz="1200" dirty="0">
                <a:solidFill>
                  <a:srgbClr val="C00000"/>
                </a:solidFill>
              </a:rPr>
              <a:t>"</a:t>
            </a:r>
            <a:r>
              <a:rPr lang="en-US" sz="1200" dirty="0" err="1">
                <a:solidFill>
                  <a:srgbClr val="C00000"/>
                </a:solidFill>
              </a:rPr>
              <a:t>eventType</a:t>
            </a:r>
            <a:r>
              <a:rPr lang="en-US" sz="1200" dirty="0">
                <a:solidFill>
                  <a:srgbClr val="C00000"/>
                </a:solidFill>
              </a:rPr>
              <a:t>"</a:t>
            </a:r>
            <a:r>
              <a:rPr lang="en-US" sz="1200" dirty="0"/>
              <a:t>: </a:t>
            </a:r>
            <a:r>
              <a:rPr lang="en-US" sz="1200" dirty="0">
                <a:solidFill>
                  <a:srgbClr val="004B1C"/>
                </a:solidFill>
              </a:rPr>
              <a:t>"</a:t>
            </a:r>
            <a:r>
              <a:rPr lang="en-US" sz="1200" dirty="0" err="1">
                <a:solidFill>
                  <a:srgbClr val="004B1C"/>
                </a:solidFill>
              </a:rPr>
              <a:t>Microsoft.Storage.BlobCreated</a:t>
            </a:r>
            <a:r>
              <a:rPr lang="en-US" sz="1200" dirty="0">
                <a:solidFill>
                  <a:srgbClr val="004B1C"/>
                </a:solidFill>
              </a:rPr>
              <a:t>"</a:t>
            </a:r>
            <a:r>
              <a:rPr lang="en-US" sz="1200" dirty="0"/>
              <a:t>,</a:t>
            </a:r>
          </a:p>
          <a:p>
            <a:r>
              <a:rPr lang="en-US" sz="1200" dirty="0"/>
              <a:t>   </a:t>
            </a:r>
            <a:r>
              <a:rPr lang="en-US" sz="1200" dirty="0">
                <a:solidFill>
                  <a:srgbClr val="C00000"/>
                </a:solidFill>
              </a:rPr>
              <a:t>"</a:t>
            </a:r>
            <a:r>
              <a:rPr lang="en-US" sz="1200" dirty="0" err="1">
                <a:solidFill>
                  <a:srgbClr val="C00000"/>
                </a:solidFill>
              </a:rPr>
              <a:t>eventTime</a:t>
            </a:r>
            <a:r>
              <a:rPr lang="en-US" sz="1200" dirty="0">
                <a:solidFill>
                  <a:srgbClr val="C00000"/>
                </a:solidFill>
              </a:rPr>
              <a:t>"</a:t>
            </a:r>
            <a:r>
              <a:rPr lang="en-US" sz="1200" dirty="0"/>
              <a:t>: </a:t>
            </a:r>
            <a:r>
              <a:rPr lang="en-US" sz="1200" dirty="0">
                <a:solidFill>
                  <a:srgbClr val="004B1C"/>
                </a:solidFill>
              </a:rPr>
              <a:t>"2018-03-08T02:32:32.3138466Z"</a:t>
            </a:r>
            <a:r>
              <a:rPr lang="en-US" sz="1200" dirty="0"/>
              <a:t>,</a:t>
            </a:r>
          </a:p>
          <a:p>
            <a:r>
              <a:rPr lang="en-US" sz="1200" dirty="0"/>
              <a:t>   </a:t>
            </a:r>
            <a:r>
              <a:rPr lang="en-US" sz="1200" dirty="0">
                <a:solidFill>
                  <a:srgbClr val="C00000"/>
                </a:solidFill>
              </a:rPr>
              <a:t>"id"</a:t>
            </a:r>
            <a:r>
              <a:rPr lang="en-US" sz="1200" dirty="0"/>
              <a:t>: </a:t>
            </a:r>
            <a:r>
              <a:rPr lang="en-US" sz="1200" dirty="0">
                <a:solidFill>
                  <a:srgbClr val="004B1C"/>
                </a:solidFill>
              </a:rPr>
              <a:t>"60b827dd-701e-010a-2e85-b6ba5f0618c4"</a:t>
            </a:r>
            <a:r>
              <a:rPr lang="en-US" sz="1200" dirty="0"/>
              <a:t>,</a:t>
            </a:r>
          </a:p>
          <a:p>
            <a:r>
              <a:rPr lang="en-US" sz="1200" dirty="0"/>
              <a:t>   </a:t>
            </a:r>
            <a:r>
              <a:rPr lang="en-US" sz="1200" dirty="0">
                <a:solidFill>
                  <a:srgbClr val="C00000"/>
                </a:solidFill>
              </a:rPr>
              <a:t>"data"</a:t>
            </a:r>
            <a:r>
              <a:rPr lang="en-US" sz="1200" dirty="0"/>
              <a:t>: {</a:t>
            </a:r>
          </a:p>
          <a:p>
            <a:r>
              <a:rPr lang="en-US" sz="1200" dirty="0"/>
              <a:t>      </a:t>
            </a:r>
            <a:r>
              <a:rPr lang="en-US" sz="1200" dirty="0">
                <a:solidFill>
                  <a:srgbClr val="C00000"/>
                </a:solidFill>
              </a:rPr>
              <a:t>"</a:t>
            </a:r>
            <a:r>
              <a:rPr lang="en-US" sz="1200" dirty="0" err="1">
                <a:solidFill>
                  <a:srgbClr val="C00000"/>
                </a:solidFill>
              </a:rPr>
              <a:t>api</a:t>
            </a:r>
            <a:r>
              <a:rPr lang="en-US" sz="1200" dirty="0">
                <a:solidFill>
                  <a:srgbClr val="C00000"/>
                </a:solidFill>
              </a:rPr>
              <a:t>"</a:t>
            </a:r>
            <a:r>
              <a:rPr lang="en-US" sz="1200" dirty="0"/>
              <a:t>: </a:t>
            </a:r>
            <a:r>
              <a:rPr lang="en-US" sz="1200" dirty="0">
                <a:solidFill>
                  <a:srgbClr val="004B1C"/>
                </a:solidFill>
              </a:rPr>
              <a:t>"</a:t>
            </a:r>
            <a:r>
              <a:rPr lang="en-US" sz="1200" dirty="0" err="1">
                <a:solidFill>
                  <a:srgbClr val="004B1C"/>
                </a:solidFill>
              </a:rPr>
              <a:t>PutBlockList</a:t>
            </a:r>
            <a:r>
              <a:rPr lang="en-US" sz="1200" dirty="0">
                <a:solidFill>
                  <a:srgbClr val="004B1C"/>
                </a:solidFill>
              </a:rPr>
              <a:t>"</a:t>
            </a:r>
            <a:r>
              <a:rPr lang="en-US" sz="1200" dirty="0"/>
              <a:t>,</a:t>
            </a:r>
          </a:p>
          <a:p>
            <a:r>
              <a:rPr lang="en-US" sz="1200" dirty="0"/>
              <a:t>      </a:t>
            </a:r>
            <a:r>
              <a:rPr lang="en-US" sz="1200" dirty="0">
                <a:solidFill>
                  <a:srgbClr val="C00000"/>
                </a:solidFill>
              </a:rPr>
              <a:t>"</a:t>
            </a:r>
            <a:r>
              <a:rPr lang="en-US" sz="1200" dirty="0" err="1">
                <a:solidFill>
                  <a:srgbClr val="C00000"/>
                </a:solidFill>
              </a:rPr>
              <a:t>clientRequestId</a:t>
            </a:r>
            <a:r>
              <a:rPr lang="en-US" sz="1200" dirty="0">
                <a:solidFill>
                  <a:srgbClr val="C00000"/>
                </a:solidFill>
              </a:rPr>
              <a:t>"</a:t>
            </a:r>
            <a:r>
              <a:rPr lang="en-US" sz="1200" dirty="0"/>
              <a:t>: </a:t>
            </a:r>
            <a:r>
              <a:rPr lang="en-US" sz="1200" dirty="0">
                <a:solidFill>
                  <a:srgbClr val="004B1C"/>
                </a:solidFill>
              </a:rPr>
              <a:t>"580ebc71-0b38-4e13-9c3e-5db169ad2032"</a:t>
            </a:r>
            <a:r>
              <a:rPr lang="en-US" sz="1200" dirty="0"/>
              <a:t>,</a:t>
            </a:r>
          </a:p>
          <a:p>
            <a:r>
              <a:rPr lang="en-US" sz="1200" dirty="0"/>
              <a:t>      </a:t>
            </a:r>
            <a:r>
              <a:rPr lang="en-US" sz="1200" dirty="0">
                <a:solidFill>
                  <a:srgbClr val="C00000"/>
                </a:solidFill>
              </a:rPr>
              <a:t>"</a:t>
            </a:r>
            <a:r>
              <a:rPr lang="en-US" sz="1200" dirty="0" err="1">
                <a:solidFill>
                  <a:srgbClr val="C00000"/>
                </a:solidFill>
              </a:rPr>
              <a:t>requestId</a:t>
            </a:r>
            <a:r>
              <a:rPr lang="en-US" sz="1200" dirty="0">
                <a:solidFill>
                  <a:srgbClr val="C00000"/>
                </a:solidFill>
              </a:rPr>
              <a:t>"</a:t>
            </a:r>
            <a:r>
              <a:rPr lang="en-US" sz="1200" dirty="0"/>
              <a:t>: </a:t>
            </a:r>
            <a:r>
              <a:rPr lang="en-US" sz="1200" dirty="0">
                <a:solidFill>
                  <a:srgbClr val="004B1C"/>
                </a:solidFill>
              </a:rPr>
              <a:t>"60b827dd-701e-010a-2e85-b6ba5f000000"</a:t>
            </a:r>
            <a:r>
              <a:rPr lang="en-US" sz="1200" dirty="0"/>
              <a:t>,</a:t>
            </a:r>
          </a:p>
          <a:p>
            <a:r>
              <a:rPr lang="en-US" sz="1200" dirty="0"/>
              <a:t>      </a:t>
            </a:r>
            <a:r>
              <a:rPr lang="en-US" sz="1200" dirty="0">
                <a:solidFill>
                  <a:srgbClr val="C00000"/>
                </a:solidFill>
              </a:rPr>
              <a:t>"</a:t>
            </a:r>
            <a:r>
              <a:rPr lang="en-US" sz="1200" dirty="0" err="1">
                <a:solidFill>
                  <a:srgbClr val="C00000"/>
                </a:solidFill>
              </a:rPr>
              <a:t>eTag</a:t>
            </a:r>
            <a:r>
              <a:rPr lang="en-US" sz="1200" dirty="0">
                <a:solidFill>
                  <a:srgbClr val="C00000"/>
                </a:solidFill>
              </a:rPr>
              <a:t>"</a:t>
            </a:r>
            <a:r>
              <a:rPr lang="en-US" sz="1200" dirty="0"/>
              <a:t>: </a:t>
            </a:r>
            <a:r>
              <a:rPr lang="en-US" sz="1200" dirty="0">
                <a:solidFill>
                  <a:srgbClr val="004B1C"/>
                </a:solidFill>
              </a:rPr>
              <a:t>"0x8D5849CD8572590"</a:t>
            </a:r>
            <a:r>
              <a:rPr lang="en-US" sz="1200" dirty="0"/>
              <a:t>,</a:t>
            </a:r>
          </a:p>
          <a:p>
            <a:r>
              <a:rPr lang="en-US" sz="1200" dirty="0"/>
              <a:t>      </a:t>
            </a:r>
            <a:r>
              <a:rPr lang="en-US" sz="1200" dirty="0">
                <a:solidFill>
                  <a:srgbClr val="C00000"/>
                </a:solidFill>
              </a:rPr>
              <a:t>"</a:t>
            </a:r>
            <a:r>
              <a:rPr lang="en-US" sz="1200" dirty="0" err="1">
                <a:solidFill>
                  <a:srgbClr val="C00000"/>
                </a:solidFill>
              </a:rPr>
              <a:t>contentType</a:t>
            </a:r>
            <a:r>
              <a:rPr lang="en-US" sz="1200" dirty="0">
                <a:solidFill>
                  <a:srgbClr val="C00000"/>
                </a:solidFill>
              </a:rPr>
              <a:t>"</a:t>
            </a:r>
            <a:r>
              <a:rPr lang="en-US" sz="1200" dirty="0"/>
              <a:t>: </a:t>
            </a:r>
            <a:r>
              <a:rPr lang="en-US" sz="1200" dirty="0">
                <a:solidFill>
                  <a:srgbClr val="004B1C"/>
                </a:solidFill>
              </a:rPr>
              <a:t>"image/jpeg"</a:t>
            </a:r>
            <a:r>
              <a:rPr lang="en-US" sz="1200" dirty="0"/>
              <a:t>,</a:t>
            </a:r>
          </a:p>
          <a:p>
            <a:r>
              <a:rPr lang="en-US" sz="1200" dirty="0"/>
              <a:t>      </a:t>
            </a:r>
            <a:r>
              <a:rPr lang="en-US" sz="1200" dirty="0">
                <a:solidFill>
                  <a:srgbClr val="C00000"/>
                </a:solidFill>
              </a:rPr>
              <a:t>"</a:t>
            </a:r>
            <a:r>
              <a:rPr lang="en-US" sz="1200" dirty="0" err="1">
                <a:solidFill>
                  <a:srgbClr val="C00000"/>
                </a:solidFill>
              </a:rPr>
              <a:t>contentLength</a:t>
            </a:r>
            <a:r>
              <a:rPr lang="en-US" sz="1200" dirty="0">
                <a:solidFill>
                  <a:srgbClr val="C00000"/>
                </a:solidFill>
              </a:rPr>
              <a:t>"</a:t>
            </a:r>
            <a:r>
              <a:rPr lang="en-US" sz="1200" dirty="0"/>
              <a:t>: 687245,</a:t>
            </a:r>
          </a:p>
          <a:p>
            <a:r>
              <a:rPr lang="en-US" sz="1200" dirty="0"/>
              <a:t>      </a:t>
            </a:r>
            <a:r>
              <a:rPr lang="en-US" sz="1200" dirty="0">
                <a:solidFill>
                  <a:srgbClr val="C00000"/>
                </a:solidFill>
              </a:rPr>
              <a:t>"</a:t>
            </a:r>
            <a:r>
              <a:rPr lang="en-US" sz="1200" dirty="0" err="1">
                <a:solidFill>
                  <a:srgbClr val="C00000"/>
                </a:solidFill>
              </a:rPr>
              <a:t>blobType</a:t>
            </a:r>
            <a:r>
              <a:rPr lang="en-US" sz="1200" dirty="0">
                <a:solidFill>
                  <a:srgbClr val="C00000"/>
                </a:solidFill>
              </a:rPr>
              <a:t>"</a:t>
            </a:r>
            <a:r>
              <a:rPr lang="en-US" sz="1200" dirty="0"/>
              <a:t>: </a:t>
            </a:r>
            <a:r>
              <a:rPr lang="en-US" sz="1200" dirty="0">
                <a:solidFill>
                  <a:srgbClr val="004B1C"/>
                </a:solidFill>
              </a:rPr>
              <a:t>"</a:t>
            </a:r>
            <a:r>
              <a:rPr lang="en-US" sz="1200" dirty="0" err="1">
                <a:solidFill>
                  <a:srgbClr val="004B1C"/>
                </a:solidFill>
              </a:rPr>
              <a:t>BlockBlob</a:t>
            </a:r>
            <a:r>
              <a:rPr lang="en-US" sz="1200" dirty="0">
                <a:solidFill>
                  <a:srgbClr val="004B1C"/>
                </a:solidFill>
              </a:rPr>
              <a:t>"</a:t>
            </a:r>
            <a:r>
              <a:rPr lang="en-US" sz="1200" dirty="0"/>
              <a:t>,</a:t>
            </a:r>
          </a:p>
          <a:p>
            <a:r>
              <a:rPr lang="en-US" sz="1200" dirty="0"/>
              <a:t>      </a:t>
            </a:r>
            <a:r>
              <a:rPr lang="en-US" sz="1200" dirty="0">
                <a:solidFill>
                  <a:srgbClr val="C00000"/>
                </a:solidFill>
              </a:rPr>
              <a:t>"</a:t>
            </a:r>
            <a:r>
              <a:rPr lang="en-US" sz="1200" dirty="0" err="1">
                <a:solidFill>
                  <a:srgbClr val="C00000"/>
                </a:solidFill>
              </a:rPr>
              <a:t>url</a:t>
            </a:r>
            <a:r>
              <a:rPr lang="en-US" sz="1200" dirty="0">
                <a:solidFill>
                  <a:srgbClr val="C00000"/>
                </a:solidFill>
              </a:rPr>
              <a:t>"</a:t>
            </a:r>
            <a:r>
              <a:rPr lang="en-US" sz="1200" dirty="0"/>
              <a:t>: </a:t>
            </a:r>
            <a:r>
              <a:rPr lang="en-US" sz="1200" dirty="0">
                <a:solidFill>
                  <a:srgbClr val="004B1C"/>
                </a:solidFill>
              </a:rPr>
              <a:t>"https://mcollierascend.blob.core.windows.net/sample/michael.collier.jpg"</a:t>
            </a:r>
            <a:r>
              <a:rPr lang="en-US" sz="1200" dirty="0"/>
              <a:t>,</a:t>
            </a:r>
          </a:p>
          <a:p>
            <a:r>
              <a:rPr lang="en-US" sz="1200" dirty="0"/>
              <a:t>      </a:t>
            </a:r>
            <a:r>
              <a:rPr lang="en-US" sz="1200" dirty="0">
                <a:solidFill>
                  <a:srgbClr val="C00000"/>
                </a:solidFill>
              </a:rPr>
              <a:t>"sequencer"</a:t>
            </a:r>
            <a:r>
              <a:rPr lang="en-US" sz="1200" dirty="0"/>
              <a:t>: </a:t>
            </a:r>
            <a:r>
              <a:rPr lang="en-US" sz="1200" dirty="0">
                <a:solidFill>
                  <a:srgbClr val="004B1C"/>
                </a:solidFill>
              </a:rPr>
              <a:t>"0000000000000000000000000000043C00000000004b90e3"</a:t>
            </a:r>
            <a:r>
              <a:rPr lang="en-US" sz="1200" dirty="0"/>
              <a:t>,</a:t>
            </a:r>
          </a:p>
          <a:p>
            <a:r>
              <a:rPr lang="en-US" sz="1200" dirty="0"/>
              <a:t>      </a:t>
            </a:r>
            <a:r>
              <a:rPr lang="en-US" sz="1200" dirty="0">
                <a:solidFill>
                  <a:srgbClr val="C00000"/>
                </a:solidFill>
              </a:rPr>
              <a:t>"</a:t>
            </a:r>
            <a:r>
              <a:rPr lang="en-US" sz="1200" dirty="0" err="1">
                <a:solidFill>
                  <a:srgbClr val="C00000"/>
                </a:solidFill>
              </a:rPr>
              <a:t>storageDiagnostics</a:t>
            </a:r>
            <a:r>
              <a:rPr lang="en-US" sz="1200" dirty="0">
                <a:solidFill>
                  <a:srgbClr val="C00000"/>
                </a:solidFill>
              </a:rPr>
              <a:t>"</a:t>
            </a:r>
            <a:r>
              <a:rPr lang="en-US" sz="1200" dirty="0"/>
              <a:t>: {</a:t>
            </a:r>
          </a:p>
          <a:p>
            <a:r>
              <a:rPr lang="en-US" sz="1200" dirty="0"/>
              <a:t>         </a:t>
            </a:r>
            <a:r>
              <a:rPr lang="en-US" sz="1200" dirty="0">
                <a:solidFill>
                  <a:srgbClr val="C00000"/>
                </a:solidFill>
              </a:rPr>
              <a:t>"</a:t>
            </a:r>
            <a:r>
              <a:rPr lang="en-US" sz="1200" dirty="0" err="1">
                <a:solidFill>
                  <a:srgbClr val="C00000"/>
                </a:solidFill>
              </a:rPr>
              <a:t>batchId</a:t>
            </a:r>
            <a:r>
              <a:rPr lang="en-US" sz="1200" dirty="0">
                <a:solidFill>
                  <a:srgbClr val="C00000"/>
                </a:solidFill>
              </a:rPr>
              <a:t>"</a:t>
            </a:r>
            <a:r>
              <a:rPr lang="en-US" sz="1200" dirty="0"/>
              <a:t>: </a:t>
            </a:r>
            <a:r>
              <a:rPr lang="en-US" sz="1200" dirty="0">
                <a:solidFill>
                  <a:srgbClr val="004B1C"/>
                </a:solidFill>
              </a:rPr>
              <a:t>"11c2a1b3-013f-4c7a-a31e-cf455a2c7d3f"</a:t>
            </a:r>
          </a:p>
          <a:p>
            <a:r>
              <a:rPr lang="en-US" sz="1200" dirty="0"/>
              <a:t>      }</a:t>
            </a:r>
          </a:p>
          <a:p>
            <a:r>
              <a:rPr lang="en-US" sz="1200" dirty="0"/>
              <a:t>   },</a:t>
            </a:r>
          </a:p>
          <a:p>
            <a:r>
              <a:rPr lang="en-US" sz="1200" dirty="0"/>
              <a:t>   </a:t>
            </a:r>
            <a:r>
              <a:rPr lang="en-US" sz="1200" dirty="0">
                <a:solidFill>
                  <a:srgbClr val="C00000"/>
                </a:solidFill>
              </a:rPr>
              <a:t>"</a:t>
            </a:r>
            <a:r>
              <a:rPr lang="en-US" sz="1200" dirty="0" err="1">
                <a:solidFill>
                  <a:srgbClr val="C00000"/>
                </a:solidFill>
              </a:rPr>
              <a:t>dataVersion</a:t>
            </a:r>
            <a:r>
              <a:rPr lang="en-US" sz="1200" dirty="0">
                <a:solidFill>
                  <a:srgbClr val="C00000"/>
                </a:solidFill>
              </a:rPr>
              <a:t>"</a:t>
            </a:r>
            <a:r>
              <a:rPr lang="en-US" sz="1200" dirty="0"/>
              <a:t>: </a:t>
            </a:r>
            <a:r>
              <a:rPr lang="en-US" sz="1200" dirty="0">
                <a:solidFill>
                  <a:srgbClr val="004B1C"/>
                </a:solidFill>
              </a:rPr>
              <a:t>""</a:t>
            </a:r>
            <a:r>
              <a:rPr lang="en-US" sz="1200" dirty="0"/>
              <a:t>,</a:t>
            </a:r>
          </a:p>
          <a:p>
            <a:r>
              <a:rPr lang="en-US" sz="1200" dirty="0"/>
              <a:t>   </a:t>
            </a:r>
            <a:r>
              <a:rPr lang="en-US" sz="1200" dirty="0">
                <a:solidFill>
                  <a:srgbClr val="C00000"/>
                </a:solidFill>
              </a:rPr>
              <a:t>"</a:t>
            </a:r>
            <a:r>
              <a:rPr lang="en-US" sz="1200" dirty="0" err="1">
                <a:solidFill>
                  <a:srgbClr val="C00000"/>
                </a:solidFill>
              </a:rPr>
              <a:t>metadataVersion</a:t>
            </a:r>
            <a:r>
              <a:rPr lang="en-US" sz="1200" dirty="0">
                <a:solidFill>
                  <a:srgbClr val="C00000"/>
                </a:solidFill>
              </a:rPr>
              <a:t>"</a:t>
            </a:r>
            <a:r>
              <a:rPr lang="en-US" sz="1200" dirty="0"/>
              <a:t>: </a:t>
            </a:r>
            <a:r>
              <a:rPr lang="en-US" sz="1200" dirty="0">
                <a:solidFill>
                  <a:srgbClr val="004B1C"/>
                </a:solidFill>
              </a:rPr>
              <a:t>"1"</a:t>
            </a:r>
          </a:p>
          <a:p>
            <a:r>
              <a:rPr lang="en-US" sz="1200" dirty="0"/>
              <a:t>}]</a:t>
            </a:r>
          </a:p>
          <a:p>
            <a:endParaRPr lang="en-US" sz="1200" dirty="0"/>
          </a:p>
        </p:txBody>
      </p:sp>
      <p:sp>
        <p:nvSpPr>
          <p:cNvPr id="4" name="TextBox 3">
            <a:extLst>
              <a:ext uri="{FF2B5EF4-FFF2-40B4-BE49-F238E27FC236}">
                <a16:creationId xmlns:a16="http://schemas.microsoft.com/office/drawing/2014/main" id="{526AC09D-9147-4AF7-8778-6132B927E687}"/>
              </a:ext>
            </a:extLst>
          </p:cNvPr>
          <p:cNvSpPr txBox="1"/>
          <p:nvPr/>
        </p:nvSpPr>
        <p:spPr>
          <a:xfrm>
            <a:off x="0" y="6519134"/>
            <a:ext cx="12192000" cy="433965"/>
          </a:xfrm>
          <a:prstGeom prst="rect">
            <a:avLst/>
          </a:prstGeom>
          <a:noFill/>
        </p:spPr>
        <p:txBody>
          <a:bodyPr wrap="square" lIns="182880" tIns="146304" rIns="182880" bIns="146304" rtlCol="0">
            <a:spAutoFit/>
          </a:bodyPr>
          <a:lstStyle/>
          <a:p>
            <a:pPr>
              <a:lnSpc>
                <a:spcPct val="90000"/>
              </a:lnSpc>
              <a:spcAft>
                <a:spcPts val="600"/>
              </a:spcAft>
            </a:pPr>
            <a:r>
              <a:rPr lang="en-US" sz="1000" dirty="0"/>
              <a:t>https://docs.microsoft.com/en-us/azure/event-grid/event-schema</a:t>
            </a:r>
          </a:p>
        </p:txBody>
      </p:sp>
      <p:sp>
        <p:nvSpPr>
          <p:cNvPr id="5" name="Right Brace 4">
            <a:extLst>
              <a:ext uri="{FF2B5EF4-FFF2-40B4-BE49-F238E27FC236}">
                <a16:creationId xmlns:a16="http://schemas.microsoft.com/office/drawing/2014/main" id="{85507F2D-1F03-4D8F-9762-02864956E9E1}"/>
              </a:ext>
            </a:extLst>
          </p:cNvPr>
          <p:cNvSpPr/>
          <p:nvPr/>
        </p:nvSpPr>
        <p:spPr>
          <a:xfrm>
            <a:off x="7424326" y="2588918"/>
            <a:ext cx="391348" cy="2667941"/>
          </a:xfrm>
          <a:prstGeom prst="rightBrac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TextBox 5">
            <a:extLst>
              <a:ext uri="{FF2B5EF4-FFF2-40B4-BE49-F238E27FC236}">
                <a16:creationId xmlns:a16="http://schemas.microsoft.com/office/drawing/2014/main" id="{ABAC17D6-4F9D-43ED-B6EB-C913F22E3C6B}"/>
              </a:ext>
            </a:extLst>
          </p:cNvPr>
          <p:cNvSpPr txBox="1"/>
          <p:nvPr/>
        </p:nvSpPr>
        <p:spPr>
          <a:xfrm>
            <a:off x="7781808" y="3429000"/>
            <a:ext cx="3183467" cy="960263"/>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Properties specific to the publisher</a:t>
            </a:r>
          </a:p>
        </p:txBody>
      </p:sp>
      <p:sp>
        <p:nvSpPr>
          <p:cNvPr id="7" name="Rectangle 6">
            <a:extLst>
              <a:ext uri="{FF2B5EF4-FFF2-40B4-BE49-F238E27FC236}">
                <a16:creationId xmlns:a16="http://schemas.microsoft.com/office/drawing/2014/main" id="{7D4EE6D5-A52E-48D9-95AE-9B6A8607AD05}"/>
              </a:ext>
            </a:extLst>
          </p:cNvPr>
          <p:cNvSpPr/>
          <p:nvPr/>
        </p:nvSpPr>
        <p:spPr bwMode="auto">
          <a:xfrm>
            <a:off x="413925" y="2671705"/>
            <a:ext cx="7100712" cy="2438400"/>
          </a:xfrm>
          <a:prstGeom prst="rect">
            <a:avLst/>
          </a:prstGeom>
          <a:solidFill>
            <a:srgbClr val="0078D7">
              <a:alpha val="2117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62099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B4C5626-FD2B-44B1-9716-7C6BA7DEDE9C}"/>
              </a:ext>
            </a:extLst>
          </p:cNvPr>
          <p:cNvSpPr>
            <a:spLocks noGrp="1"/>
          </p:cNvSpPr>
          <p:nvPr>
            <p:ph type="title"/>
          </p:nvPr>
        </p:nvSpPr>
        <p:spPr/>
        <p:txBody>
          <a:bodyPr/>
          <a:lstStyle/>
          <a:p>
            <a:r>
              <a:rPr lang="en-US"/>
              <a:t>Demo</a:t>
            </a:r>
          </a:p>
        </p:txBody>
      </p:sp>
      <p:sp>
        <p:nvSpPr>
          <p:cNvPr id="4" name="Text Placeholder 3">
            <a:extLst>
              <a:ext uri="{FF2B5EF4-FFF2-40B4-BE49-F238E27FC236}">
                <a16:creationId xmlns:a16="http://schemas.microsoft.com/office/drawing/2014/main" id="{3110777D-5173-4BB0-94D6-74776AD3FEAB}"/>
              </a:ext>
            </a:extLst>
          </p:cNvPr>
          <p:cNvSpPr>
            <a:spLocks noGrp="1"/>
          </p:cNvSpPr>
          <p:nvPr>
            <p:ph type="body" sz="quarter" idx="12"/>
          </p:nvPr>
        </p:nvSpPr>
        <p:spPr/>
        <p:txBody>
          <a:bodyPr/>
          <a:lstStyle/>
          <a:p>
            <a:r>
              <a:rPr lang="en-US"/>
              <a:t>Event Grid </a:t>
            </a:r>
          </a:p>
        </p:txBody>
      </p:sp>
    </p:spTree>
    <p:extLst>
      <p:ext uri="{BB962C8B-B14F-4D97-AF65-F5344CB8AC3E}">
        <p14:creationId xmlns:p14="http://schemas.microsoft.com/office/powerpoint/2010/main" val="3070671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lstStyle/>
          <a:p>
            <a:r>
              <a:rPr lang="en-US" dirty="0"/>
              <a:t>What’s new in Event Grid</a:t>
            </a:r>
          </a:p>
        </p:txBody>
      </p:sp>
      <p:sp>
        <p:nvSpPr>
          <p:cNvPr id="106" name="Rectangle 105"/>
          <p:cNvSpPr/>
          <p:nvPr/>
        </p:nvSpPr>
        <p:spPr bwMode="auto">
          <a:xfrm>
            <a:off x="394119" y="2227128"/>
            <a:ext cx="2321081" cy="74392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554" tIns="143366" rIns="179208" bIns="143366" numCol="1" spcCol="0" rtlCol="0" fromWordArt="0" anchor="ctr" anchorCtr="0" forceAA="0" compatLnSpc="1">
            <a:prstTxWarp prst="textNoShape">
              <a:avLst/>
            </a:prstTxWarp>
            <a:noAutofit/>
          </a:bodyPr>
          <a:lstStyle/>
          <a:p>
            <a:pPr marL="0" marR="0" lvl="0" indent="0" algn="l" defTabSz="913587" rtl="0" eaLnBrk="1" fontAlgn="base" latinLnBrk="0" hangingPunct="1">
              <a:lnSpc>
                <a:spcPct val="90000"/>
              </a:lnSpc>
              <a:spcBef>
                <a:spcPct val="0"/>
              </a:spcBef>
              <a:spcAft>
                <a:spcPct val="0"/>
              </a:spcAft>
              <a:buClrTx/>
              <a:buSzTx/>
              <a:buFontTx/>
              <a:buNone/>
              <a:tabLst/>
              <a:defRPr/>
            </a:pPr>
            <a:r>
              <a:rPr kumimoji="0" lang="en-US" sz="1567"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Geographic Availability</a:t>
            </a:r>
          </a:p>
        </p:txBody>
      </p:sp>
      <p:sp>
        <p:nvSpPr>
          <p:cNvPr id="104" name="Rectangle 103"/>
          <p:cNvSpPr/>
          <p:nvPr/>
        </p:nvSpPr>
        <p:spPr bwMode="auto">
          <a:xfrm>
            <a:off x="394119" y="4894521"/>
            <a:ext cx="2321081" cy="74392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554" tIns="143366" rIns="179208" bIns="143366" numCol="1" spcCol="0" rtlCol="0" fromWordArt="0" anchor="ctr" anchorCtr="0" forceAA="0" compatLnSpc="1">
            <a:prstTxWarp prst="textNoShape">
              <a:avLst/>
            </a:prstTxWarp>
            <a:noAutofit/>
          </a:bodyPr>
          <a:lstStyle/>
          <a:p>
            <a:pPr marL="0" marR="0" lvl="0" indent="0" algn="l" defTabSz="913587" rtl="0" eaLnBrk="1" fontAlgn="base" latinLnBrk="0" hangingPunct="1">
              <a:lnSpc>
                <a:spcPct val="90000"/>
              </a:lnSpc>
              <a:spcBef>
                <a:spcPct val="0"/>
              </a:spcBef>
              <a:spcAft>
                <a:spcPct val="0"/>
              </a:spcAft>
              <a:buClrTx/>
              <a:buSzTx/>
              <a:buFontTx/>
              <a:buNone/>
              <a:tabLst/>
              <a:defRPr/>
            </a:pPr>
            <a:r>
              <a:rPr lang="en-US" sz="1567" kern="0" dirty="0">
                <a:gradFill>
                  <a:gsLst>
                    <a:gs pos="0">
                      <a:srgbClr val="FFFFFF"/>
                    </a:gs>
                    <a:gs pos="100000">
                      <a:srgbClr val="FFFFFF"/>
                    </a:gs>
                  </a:gsLst>
                  <a:lin ang="5400000" scaled="0"/>
                </a:gradFill>
                <a:latin typeface="Segoe UI"/>
                <a:cs typeface="Segoe UI" pitchFamily="34" charset="0"/>
              </a:rPr>
              <a:t>Management &amp; Publish SDKs</a:t>
            </a:r>
            <a:endParaRPr kumimoji="0" lang="en-US" sz="1567"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3" name="TextBox 2">
            <a:extLst>
              <a:ext uri="{FF2B5EF4-FFF2-40B4-BE49-F238E27FC236}">
                <a16:creationId xmlns:a16="http://schemas.microsoft.com/office/drawing/2014/main" id="{C90F2EC7-6F9E-41DA-810C-9C326531E820}"/>
              </a:ext>
            </a:extLst>
          </p:cNvPr>
          <p:cNvSpPr txBox="1"/>
          <p:nvPr/>
        </p:nvSpPr>
        <p:spPr>
          <a:xfrm>
            <a:off x="7928598" y="2062981"/>
            <a:ext cx="1772359" cy="954455"/>
          </a:xfrm>
          <a:prstGeom prst="rect">
            <a:avLst/>
          </a:prstGeom>
          <a:noFill/>
        </p:spPr>
        <p:txBody>
          <a:bodyPr wrap="square" lIns="179285" tIns="143428" rIns="179285" bIns="143428" rtlCol="0">
            <a:spAutoFit/>
          </a:bodyPr>
          <a:lstStyle/>
          <a:p>
            <a:pPr marL="0" marR="0" lvl="0" indent="0" defTabSz="914367" rtl="0" eaLnBrk="1" fontAlgn="auto" latinLnBrk="0" hangingPunct="1">
              <a:lnSpc>
                <a:spcPct val="90000"/>
              </a:lnSpc>
              <a:spcBef>
                <a:spcPts val="0"/>
              </a:spcBef>
              <a:spcAft>
                <a:spcPts val="588"/>
              </a:spcAft>
              <a:buClrTx/>
              <a:buSzTx/>
              <a:buFontTx/>
              <a:buNone/>
              <a:tabLst/>
              <a:defRPr/>
            </a:pPr>
            <a:r>
              <a:rPr kumimoji="0" lang="en-US" sz="16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Storage (GPv2), Service Bus,       IoT Hub</a:t>
            </a:r>
          </a:p>
        </p:txBody>
      </p:sp>
      <p:sp>
        <p:nvSpPr>
          <p:cNvPr id="53" name="TextBox 52">
            <a:extLst>
              <a:ext uri="{FF2B5EF4-FFF2-40B4-BE49-F238E27FC236}">
                <a16:creationId xmlns:a16="http://schemas.microsoft.com/office/drawing/2014/main" id="{CC30763B-14AD-4573-B5BB-F899A6A0CD2C}"/>
              </a:ext>
            </a:extLst>
          </p:cNvPr>
          <p:cNvSpPr txBox="1"/>
          <p:nvPr/>
        </p:nvSpPr>
        <p:spPr>
          <a:xfrm>
            <a:off x="8289807" y="3583405"/>
            <a:ext cx="1411150" cy="511256"/>
          </a:xfrm>
          <a:prstGeom prst="rect">
            <a:avLst/>
          </a:prstGeom>
          <a:noFill/>
        </p:spPr>
        <p:txBody>
          <a:bodyPr wrap="square" lIns="179285" tIns="143428" rIns="179285" bIns="143428" rtlCol="0">
            <a:spAutoFit/>
          </a:bodyPr>
          <a:lstStyle/>
          <a:p>
            <a:pPr marL="0" marR="0" lvl="0" indent="0" defTabSz="914367" rtl="0" eaLnBrk="1" fontAlgn="auto" latinLnBrk="0" hangingPunct="1">
              <a:lnSpc>
                <a:spcPct val="90000"/>
              </a:lnSpc>
              <a:spcBef>
                <a:spcPts val="0"/>
              </a:spcBef>
              <a:spcAft>
                <a:spcPts val="588"/>
              </a:spcAft>
              <a:buClrTx/>
              <a:buSzTx/>
              <a:buFontTx/>
              <a:buNone/>
              <a:tabLst/>
              <a:defRPr/>
            </a:pPr>
            <a:r>
              <a:rPr kumimoji="0" lang="en-US" sz="16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Event Hubs</a:t>
            </a:r>
          </a:p>
        </p:txBody>
      </p:sp>
      <p:sp>
        <p:nvSpPr>
          <p:cNvPr id="60" name="TextBox 59">
            <a:extLst>
              <a:ext uri="{FF2B5EF4-FFF2-40B4-BE49-F238E27FC236}">
                <a16:creationId xmlns:a16="http://schemas.microsoft.com/office/drawing/2014/main" id="{96F8E2FD-1110-4817-910F-D8543CDE08E6}"/>
              </a:ext>
            </a:extLst>
          </p:cNvPr>
          <p:cNvSpPr txBox="1"/>
          <p:nvPr/>
        </p:nvSpPr>
        <p:spPr>
          <a:xfrm>
            <a:off x="2655894" y="2169132"/>
            <a:ext cx="1984116" cy="732856"/>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6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10 major regions (Asia, US, Europe)</a:t>
            </a:r>
          </a:p>
        </p:txBody>
      </p:sp>
      <p:sp>
        <p:nvSpPr>
          <p:cNvPr id="63" name="TextBox 62">
            <a:extLst>
              <a:ext uri="{FF2B5EF4-FFF2-40B4-BE49-F238E27FC236}">
                <a16:creationId xmlns:a16="http://schemas.microsoft.com/office/drawing/2014/main" id="{E137874E-F77B-44E7-AB72-4B7CC299E13C}"/>
              </a:ext>
            </a:extLst>
          </p:cNvPr>
          <p:cNvSpPr txBox="1"/>
          <p:nvPr/>
        </p:nvSpPr>
        <p:spPr>
          <a:xfrm>
            <a:off x="2655894" y="4849125"/>
            <a:ext cx="1984116" cy="954455"/>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6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.NET, Go, Node, Python, Ruby &amp; Java (soon)</a:t>
            </a:r>
          </a:p>
        </p:txBody>
      </p:sp>
      <p:pic>
        <p:nvPicPr>
          <p:cNvPr id="6" name="Graphic 5" descr="Star">
            <a:extLst>
              <a:ext uri="{FF2B5EF4-FFF2-40B4-BE49-F238E27FC236}">
                <a16:creationId xmlns:a16="http://schemas.microsoft.com/office/drawing/2014/main" id="{34EE2C3F-8C1E-4329-AF1F-706F0DB793D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03101" y="1726750"/>
            <a:ext cx="398089" cy="398089"/>
          </a:xfrm>
          <a:prstGeom prst="rect">
            <a:avLst/>
          </a:prstGeom>
        </p:spPr>
      </p:pic>
      <p:pic>
        <p:nvPicPr>
          <p:cNvPr id="64" name="Graphic 63" descr="Star">
            <a:extLst>
              <a:ext uri="{FF2B5EF4-FFF2-40B4-BE49-F238E27FC236}">
                <a16:creationId xmlns:a16="http://schemas.microsoft.com/office/drawing/2014/main" id="{21621CCC-746F-42F9-9EDF-090A0577132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15199" y="4425837"/>
            <a:ext cx="398089" cy="398089"/>
          </a:xfrm>
          <a:prstGeom prst="rect">
            <a:avLst/>
          </a:prstGeom>
        </p:spPr>
      </p:pic>
      <p:pic>
        <p:nvPicPr>
          <p:cNvPr id="65" name="Graphic 64" descr="Star">
            <a:extLst>
              <a:ext uri="{FF2B5EF4-FFF2-40B4-BE49-F238E27FC236}">
                <a16:creationId xmlns:a16="http://schemas.microsoft.com/office/drawing/2014/main" id="{B173E468-3B3F-4F5C-838B-9227E959706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347938" y="1755767"/>
            <a:ext cx="398089" cy="398089"/>
          </a:xfrm>
          <a:prstGeom prst="rect">
            <a:avLst/>
          </a:prstGeom>
        </p:spPr>
      </p:pic>
      <p:pic>
        <p:nvPicPr>
          <p:cNvPr id="69" name="Graphic 68" descr="Star">
            <a:extLst>
              <a:ext uri="{FF2B5EF4-FFF2-40B4-BE49-F238E27FC236}">
                <a16:creationId xmlns:a16="http://schemas.microsoft.com/office/drawing/2014/main" id="{782715FF-3514-481D-A60F-11F8E18E863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302869" y="3281131"/>
            <a:ext cx="398089" cy="398089"/>
          </a:xfrm>
          <a:prstGeom prst="rect">
            <a:avLst/>
          </a:prstGeom>
        </p:spPr>
      </p:pic>
      <p:sp>
        <p:nvSpPr>
          <p:cNvPr id="39" name="Rectangle 38">
            <a:extLst>
              <a:ext uri="{FF2B5EF4-FFF2-40B4-BE49-F238E27FC236}">
                <a16:creationId xmlns:a16="http://schemas.microsoft.com/office/drawing/2014/main" id="{F3443C66-B673-44C7-9EFE-7548DDA24F5E}"/>
              </a:ext>
            </a:extLst>
          </p:cNvPr>
          <p:cNvSpPr/>
          <p:nvPr/>
        </p:nvSpPr>
        <p:spPr bwMode="auto">
          <a:xfrm>
            <a:off x="394119" y="3491053"/>
            <a:ext cx="2321081" cy="74392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554" tIns="143366" rIns="179208" bIns="143366" numCol="1" spcCol="0" rtlCol="0" fromWordArt="0" anchor="ctr" anchorCtr="0" forceAA="0" compatLnSpc="1">
            <a:prstTxWarp prst="textNoShape">
              <a:avLst/>
            </a:prstTxWarp>
            <a:noAutofit/>
          </a:bodyPr>
          <a:lstStyle/>
          <a:p>
            <a:pPr marL="0" marR="0" lvl="0" indent="0" algn="l" defTabSz="913587" rtl="0" eaLnBrk="1" fontAlgn="base" latinLnBrk="0" hangingPunct="1">
              <a:lnSpc>
                <a:spcPct val="90000"/>
              </a:lnSpc>
              <a:spcBef>
                <a:spcPct val="0"/>
              </a:spcBef>
              <a:spcAft>
                <a:spcPct val="0"/>
              </a:spcAft>
              <a:buClrTx/>
              <a:buSzTx/>
              <a:buFontTx/>
              <a:buNone/>
              <a:tabLst/>
              <a:defRPr/>
            </a:pPr>
            <a:r>
              <a:rPr lang="en-US" sz="1567" kern="0" dirty="0">
                <a:gradFill>
                  <a:gsLst>
                    <a:gs pos="0">
                      <a:srgbClr val="FFFFFF"/>
                    </a:gs>
                    <a:gs pos="100000">
                      <a:srgbClr val="FFFFFF"/>
                    </a:gs>
                  </a:gsLst>
                  <a:lin ang="5400000" scaled="0"/>
                </a:gradFill>
                <a:latin typeface="Segoe UI"/>
                <a:cs typeface="Segoe UI" pitchFamily="34" charset="0"/>
              </a:rPr>
              <a:t>Financial Backed SLA</a:t>
            </a:r>
            <a:endParaRPr kumimoji="0" lang="en-US" sz="1567"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40" name="TextBox 39">
            <a:extLst>
              <a:ext uri="{FF2B5EF4-FFF2-40B4-BE49-F238E27FC236}">
                <a16:creationId xmlns:a16="http://schemas.microsoft.com/office/drawing/2014/main" id="{3AA296F0-7E41-44FB-81D9-BFBB9C83FF5C}"/>
              </a:ext>
            </a:extLst>
          </p:cNvPr>
          <p:cNvSpPr txBox="1"/>
          <p:nvPr/>
        </p:nvSpPr>
        <p:spPr>
          <a:xfrm>
            <a:off x="2794843" y="3433057"/>
            <a:ext cx="1984116" cy="732856"/>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6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99.99% publish availability</a:t>
            </a:r>
          </a:p>
        </p:txBody>
      </p:sp>
      <p:pic>
        <p:nvPicPr>
          <p:cNvPr id="41" name="Graphic 40" descr="Star">
            <a:extLst>
              <a:ext uri="{FF2B5EF4-FFF2-40B4-BE49-F238E27FC236}">
                <a16:creationId xmlns:a16="http://schemas.microsoft.com/office/drawing/2014/main" id="{F78D4252-4A67-44EE-B775-7121662EC6D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03102" y="2997536"/>
            <a:ext cx="398089" cy="398089"/>
          </a:xfrm>
          <a:prstGeom prst="rect">
            <a:avLst/>
          </a:prstGeom>
        </p:spPr>
      </p:pic>
      <p:grpSp>
        <p:nvGrpSpPr>
          <p:cNvPr id="37" name="Group 36">
            <a:extLst>
              <a:ext uri="{FF2B5EF4-FFF2-40B4-BE49-F238E27FC236}">
                <a16:creationId xmlns:a16="http://schemas.microsoft.com/office/drawing/2014/main" id="{7112B08A-4BEE-4EDF-9620-D83621A2E334}"/>
              </a:ext>
            </a:extLst>
          </p:cNvPr>
          <p:cNvGrpSpPr/>
          <p:nvPr/>
        </p:nvGrpSpPr>
        <p:grpSpPr>
          <a:xfrm>
            <a:off x="4917907" y="2838893"/>
            <a:ext cx="2738449" cy="1971214"/>
            <a:chOff x="9093048" y="2389036"/>
            <a:chExt cx="2794153" cy="2011312"/>
          </a:xfrm>
        </p:grpSpPr>
        <p:sp>
          <p:nvSpPr>
            <p:cNvPr id="38" name="Rectangle 37">
              <a:extLst>
                <a:ext uri="{FF2B5EF4-FFF2-40B4-BE49-F238E27FC236}">
                  <a16:creationId xmlns:a16="http://schemas.microsoft.com/office/drawing/2014/main" id="{51008748-85A1-483C-8FC4-99120951C4D7}"/>
                </a:ext>
              </a:extLst>
            </p:cNvPr>
            <p:cNvSpPr/>
            <p:nvPr/>
          </p:nvSpPr>
          <p:spPr bwMode="auto">
            <a:xfrm>
              <a:off x="9093048" y="2389036"/>
              <a:ext cx="2794153" cy="6056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11" tIns="146243" rIns="182802" bIns="146243" numCol="1" spcCol="0" rtlCol="0" fromWordArt="0" anchor="ctr" anchorCtr="0" forceAA="0" compatLnSpc="1">
              <a:prstTxWarp prst="textNoShape">
                <a:avLst/>
              </a:prstTxWarp>
              <a:noAutofit/>
            </a:bodyPr>
            <a:lstStyle/>
            <a:p>
              <a:pPr defTabSz="931946" fontAlgn="base">
                <a:lnSpc>
                  <a:spcPct val="90000"/>
                </a:lnSpc>
                <a:spcBef>
                  <a:spcPct val="0"/>
                </a:spcBef>
                <a:spcAft>
                  <a:spcPct val="0"/>
                </a:spcAft>
                <a:defRPr/>
              </a:pPr>
              <a:r>
                <a:rPr lang="en-US" sz="1961" b="1">
                  <a:gradFill>
                    <a:gsLst>
                      <a:gs pos="0">
                        <a:srgbClr val="FFFFFF"/>
                      </a:gs>
                      <a:gs pos="100000">
                        <a:srgbClr val="FFFFFF"/>
                      </a:gs>
                    </a:gsLst>
                    <a:lin ang="5400000" scaled="0"/>
                  </a:gradFill>
                  <a:latin typeface="Segoe UI Semilight"/>
                  <a:ea typeface="Segoe UI" pitchFamily="34" charset="0"/>
                  <a:cs typeface="Segoe UI" pitchFamily="34" charset="0"/>
                </a:rPr>
                <a:t>Event Grid</a:t>
              </a:r>
            </a:p>
          </p:txBody>
        </p:sp>
        <p:sp>
          <p:nvSpPr>
            <p:cNvPr id="42" name="Rectangle 41">
              <a:extLst>
                <a:ext uri="{FF2B5EF4-FFF2-40B4-BE49-F238E27FC236}">
                  <a16:creationId xmlns:a16="http://schemas.microsoft.com/office/drawing/2014/main" id="{0402FA2C-4724-49A9-A710-33FBB691FB78}"/>
                </a:ext>
              </a:extLst>
            </p:cNvPr>
            <p:cNvSpPr/>
            <p:nvPr/>
          </p:nvSpPr>
          <p:spPr bwMode="auto">
            <a:xfrm>
              <a:off x="9093048" y="2994701"/>
              <a:ext cx="2794153" cy="1405647"/>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3" rIns="182802" bIns="146243" numCol="1" spcCol="0" rtlCol="0" fromWordArt="0" anchor="ctr" anchorCtr="0" forceAA="0" compatLnSpc="1">
              <a:prstTxWarp prst="textNoShape">
                <a:avLst/>
              </a:prstTxWarp>
              <a:noAutofit/>
            </a:bodyPr>
            <a:lstStyle/>
            <a:p>
              <a:pPr algn="ctr" defTabSz="913874">
                <a:lnSpc>
                  <a:spcPct val="90000"/>
                </a:lnSpc>
                <a:spcAft>
                  <a:spcPts val="588"/>
                </a:spcAft>
                <a:defRPr/>
              </a:pPr>
              <a:r>
                <a:rPr lang="en-US" sz="1567">
                  <a:gradFill>
                    <a:gsLst>
                      <a:gs pos="1250">
                        <a:srgbClr val="353535"/>
                      </a:gs>
                      <a:gs pos="100000">
                        <a:srgbClr val="353535"/>
                      </a:gs>
                    </a:gsLst>
                    <a:lin ang="5400000" scaled="0"/>
                  </a:gradFill>
                  <a:latin typeface="Segoe UI Semilight"/>
                  <a:ea typeface="Times New Roman" panose="02020603050405020304" pitchFamily="18" charset="0"/>
                </a:rPr>
                <a:t>Manage all events that can trigger code or logic</a:t>
              </a:r>
              <a:endParaRPr lang="en-US" sz="1567">
                <a:gradFill>
                  <a:gsLst>
                    <a:gs pos="1250">
                      <a:srgbClr val="353535"/>
                    </a:gs>
                    <a:gs pos="100000">
                      <a:srgbClr val="353535"/>
                    </a:gs>
                  </a:gsLst>
                  <a:lin ang="5400000" scaled="0"/>
                </a:gradFill>
                <a:latin typeface="Segoe UI Semilight"/>
                <a:ea typeface="Calibri" panose="020F0502020204030204" pitchFamily="34" charset="0"/>
              </a:endParaRPr>
            </a:p>
          </p:txBody>
        </p:sp>
        <p:pic>
          <p:nvPicPr>
            <p:cNvPr id="43" name="Picture 14" descr="Image result for azure event grid">
              <a:extLst>
                <a:ext uri="{FF2B5EF4-FFF2-40B4-BE49-F238E27FC236}">
                  <a16:creationId xmlns:a16="http://schemas.microsoft.com/office/drawing/2014/main" id="{B242B4F8-7356-40BB-8AD2-4E3B586BB656}"/>
                </a:ext>
              </a:extLst>
            </p:cNvPr>
            <p:cNvPicPr>
              <a:picLocks noChangeAspect="1" noChangeArrowheads="1"/>
            </p:cNvPicPr>
            <p:nvPr/>
          </p:nvPicPr>
          <p:blipFill>
            <a:blip r:embed="rId5">
              <a:biLevel thresh="25000"/>
              <a:extLst>
                <a:ext uri="{28A0092B-C50C-407E-A947-70E740481C1C}">
                  <a14:useLocalDpi xmlns:a14="http://schemas.microsoft.com/office/drawing/2010/main" val="0"/>
                </a:ext>
              </a:extLst>
            </a:blip>
            <a:srcRect/>
            <a:stretch>
              <a:fillRect/>
            </a:stretch>
          </p:blipFill>
          <p:spPr bwMode="auto">
            <a:xfrm>
              <a:off x="9188516" y="2520115"/>
              <a:ext cx="656699" cy="344767"/>
            </a:xfrm>
            <a:prstGeom prst="rect">
              <a:avLst/>
            </a:prstGeom>
            <a:noFill/>
            <a:extLst>
              <a:ext uri="{909E8E84-426E-40DD-AFC4-6F175D3DCCD1}">
                <a14:hiddenFill xmlns:a14="http://schemas.microsoft.com/office/drawing/2010/main">
                  <a:solidFill>
                    <a:srgbClr val="FFFFFF"/>
                  </a:solidFill>
                </a14:hiddenFill>
              </a:ext>
            </a:extLst>
          </p:spPr>
        </p:pic>
      </p:grpSp>
      <p:sp>
        <p:nvSpPr>
          <p:cNvPr id="44" name="Rectangle 43">
            <a:extLst>
              <a:ext uri="{FF2B5EF4-FFF2-40B4-BE49-F238E27FC236}">
                <a16:creationId xmlns:a16="http://schemas.microsoft.com/office/drawing/2014/main" id="{FB83EA8B-F513-45D3-9D7E-3ED03A62914C}"/>
              </a:ext>
            </a:extLst>
          </p:cNvPr>
          <p:cNvSpPr/>
          <p:nvPr/>
        </p:nvSpPr>
        <p:spPr bwMode="auto">
          <a:xfrm>
            <a:off x="9700958" y="3440944"/>
            <a:ext cx="2321081" cy="74392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554" tIns="143366" rIns="179208" bIns="143366" numCol="1" spcCol="0" rtlCol="0" fromWordArt="0" anchor="ctr" anchorCtr="0" forceAA="0" compatLnSpc="1">
            <a:prstTxWarp prst="textNoShape">
              <a:avLst/>
            </a:prstTxWarp>
            <a:noAutofit/>
          </a:bodyPr>
          <a:lstStyle/>
          <a:p>
            <a:pPr marL="0" marR="0" lvl="0" indent="0" algn="l" defTabSz="913587" rtl="0" eaLnBrk="1" fontAlgn="base" latinLnBrk="0" hangingPunct="1">
              <a:lnSpc>
                <a:spcPct val="90000"/>
              </a:lnSpc>
              <a:spcBef>
                <a:spcPct val="0"/>
              </a:spcBef>
              <a:spcAft>
                <a:spcPct val="0"/>
              </a:spcAft>
              <a:buClrTx/>
              <a:buSzTx/>
              <a:buFontTx/>
              <a:buNone/>
              <a:tabLst/>
              <a:defRPr/>
            </a:pPr>
            <a:r>
              <a:rPr lang="en-US" sz="1567" kern="0" dirty="0">
                <a:gradFill>
                  <a:gsLst>
                    <a:gs pos="0">
                      <a:srgbClr val="FFFFFF"/>
                    </a:gs>
                    <a:gs pos="100000">
                      <a:srgbClr val="FFFFFF"/>
                    </a:gs>
                  </a:gsLst>
                  <a:lin ang="5400000" scaled="0"/>
                </a:gradFill>
                <a:latin typeface="Segoe UI"/>
                <a:cs typeface="Segoe UI" pitchFamily="34" charset="0"/>
              </a:rPr>
              <a:t>New Event Handler</a:t>
            </a:r>
            <a:endParaRPr kumimoji="0" lang="en-US" sz="1567"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45" name="Rectangle 44">
            <a:extLst>
              <a:ext uri="{FF2B5EF4-FFF2-40B4-BE49-F238E27FC236}">
                <a16:creationId xmlns:a16="http://schemas.microsoft.com/office/drawing/2014/main" id="{B99F20DC-5C83-48AD-A39B-A9DDB8B10CCF}"/>
              </a:ext>
            </a:extLst>
          </p:cNvPr>
          <p:cNvSpPr/>
          <p:nvPr/>
        </p:nvSpPr>
        <p:spPr bwMode="auto">
          <a:xfrm>
            <a:off x="9700958" y="2138421"/>
            <a:ext cx="2321081" cy="74392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554" tIns="143366" rIns="179208" bIns="143366" numCol="1" spcCol="0" rtlCol="0" fromWordArt="0" anchor="ctr" anchorCtr="0" forceAA="0" compatLnSpc="1">
            <a:prstTxWarp prst="textNoShape">
              <a:avLst/>
            </a:prstTxWarp>
            <a:noAutofit/>
          </a:bodyPr>
          <a:lstStyle/>
          <a:p>
            <a:pPr marL="0" marR="0" lvl="0" indent="0" algn="l" defTabSz="913587" rtl="0" eaLnBrk="1" fontAlgn="base" latinLnBrk="0" hangingPunct="1">
              <a:lnSpc>
                <a:spcPct val="90000"/>
              </a:lnSpc>
              <a:spcBef>
                <a:spcPct val="0"/>
              </a:spcBef>
              <a:spcAft>
                <a:spcPct val="0"/>
              </a:spcAft>
              <a:buClrTx/>
              <a:buSzTx/>
              <a:buFontTx/>
              <a:buNone/>
              <a:tabLst/>
              <a:defRPr/>
            </a:pPr>
            <a:r>
              <a:rPr lang="en-US" sz="1567" kern="0" dirty="0">
                <a:gradFill>
                  <a:gsLst>
                    <a:gs pos="0">
                      <a:srgbClr val="FFFFFF"/>
                    </a:gs>
                    <a:gs pos="100000">
                      <a:srgbClr val="FFFFFF"/>
                    </a:gs>
                  </a:gsLst>
                  <a:lin ang="5400000" scaled="0"/>
                </a:gradFill>
                <a:latin typeface="Segoe UI"/>
                <a:cs typeface="Segoe UI" pitchFamily="34" charset="0"/>
              </a:rPr>
              <a:t>New Event Publishers</a:t>
            </a:r>
            <a:endParaRPr kumimoji="0" lang="en-US" sz="1567"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 name="TextBox 1">
            <a:extLst>
              <a:ext uri="{FF2B5EF4-FFF2-40B4-BE49-F238E27FC236}">
                <a16:creationId xmlns:a16="http://schemas.microsoft.com/office/drawing/2014/main" id="{898D577A-3E33-4AF6-B897-469B6F1D94F2}"/>
              </a:ext>
            </a:extLst>
          </p:cNvPr>
          <p:cNvSpPr txBox="1"/>
          <p:nvPr/>
        </p:nvSpPr>
        <p:spPr>
          <a:xfrm>
            <a:off x="451505" y="4965099"/>
            <a:ext cx="692403" cy="627864"/>
          </a:xfrm>
          <a:prstGeom prst="rect">
            <a:avLst/>
          </a:prstGeom>
          <a:noFill/>
        </p:spPr>
        <p:txBody>
          <a:bodyPr wrap="square" lIns="182880" tIns="146304" rIns="182880" bIns="146304" rtlCol="0">
            <a:spAutoFit/>
          </a:bodyPr>
          <a:lstStyle/>
          <a:p>
            <a:pPr algn="ctr">
              <a:lnSpc>
                <a:spcPct val="90000"/>
              </a:lnSpc>
              <a:spcAft>
                <a:spcPts val="600"/>
              </a:spcAft>
            </a:pPr>
            <a:r>
              <a:rPr lang="en-US" sz="2400" dirty="0">
                <a:solidFill>
                  <a:schemeClr val="bg1"/>
                </a:solidFill>
              </a:rPr>
              <a:t>{ }</a:t>
            </a:r>
          </a:p>
        </p:txBody>
      </p:sp>
      <p:sp>
        <p:nvSpPr>
          <p:cNvPr id="46" name="TextBox 45">
            <a:extLst>
              <a:ext uri="{FF2B5EF4-FFF2-40B4-BE49-F238E27FC236}">
                <a16:creationId xmlns:a16="http://schemas.microsoft.com/office/drawing/2014/main" id="{6115ADE9-F9ED-4858-A5F3-318EBCCA3C8E}"/>
              </a:ext>
            </a:extLst>
          </p:cNvPr>
          <p:cNvSpPr txBox="1"/>
          <p:nvPr/>
        </p:nvSpPr>
        <p:spPr>
          <a:xfrm>
            <a:off x="451460" y="3549085"/>
            <a:ext cx="692403" cy="627864"/>
          </a:xfrm>
          <a:prstGeom prst="rect">
            <a:avLst/>
          </a:prstGeom>
          <a:noFill/>
        </p:spPr>
        <p:txBody>
          <a:bodyPr wrap="square" lIns="182880" tIns="146304" rIns="182880" bIns="146304" rtlCol="0">
            <a:spAutoFit/>
          </a:bodyPr>
          <a:lstStyle/>
          <a:p>
            <a:pPr algn="ctr">
              <a:lnSpc>
                <a:spcPct val="90000"/>
              </a:lnSpc>
              <a:spcAft>
                <a:spcPts val="600"/>
              </a:spcAft>
            </a:pPr>
            <a:r>
              <a:rPr lang="en-US" sz="2400" dirty="0">
                <a:solidFill>
                  <a:schemeClr val="bg1"/>
                </a:solidFill>
              </a:rPr>
              <a:t>$</a:t>
            </a:r>
          </a:p>
        </p:txBody>
      </p:sp>
      <p:pic>
        <p:nvPicPr>
          <p:cNvPr id="7" name="Picture 6" descr="A picture containing vector graphics&#10;&#10;Description generated with high confidence">
            <a:extLst>
              <a:ext uri="{FF2B5EF4-FFF2-40B4-BE49-F238E27FC236}">
                <a16:creationId xmlns:a16="http://schemas.microsoft.com/office/drawing/2014/main" id="{6C9AF421-0E93-4E51-9F48-FB1ABF74855F}"/>
              </a:ext>
            </a:extLst>
          </p:cNvPr>
          <p:cNvPicPr>
            <a:picLocks noChangeAspect="1"/>
          </p:cNvPicPr>
          <p:nvPr/>
        </p:nvPicPr>
        <p:blipFill>
          <a:blip r:embed="rId6">
            <a:biLevel thresh="25000"/>
            <a:extLst>
              <a:ext uri="{28A0092B-C50C-407E-A947-70E740481C1C}">
                <a14:useLocalDpi xmlns:a14="http://schemas.microsoft.com/office/drawing/2010/main" val="0"/>
              </a:ext>
            </a:extLst>
          </a:blip>
          <a:stretch>
            <a:fillRect/>
          </a:stretch>
        </p:blipFill>
        <p:spPr>
          <a:xfrm>
            <a:off x="9912714" y="2338731"/>
            <a:ext cx="418256" cy="418256"/>
          </a:xfrm>
          <a:prstGeom prst="rect">
            <a:avLst/>
          </a:prstGeom>
        </p:spPr>
      </p:pic>
      <p:pic>
        <p:nvPicPr>
          <p:cNvPr id="9" name="Picture 8" descr="A picture containing vector graphics&#10;&#10;Description generated with high confidence">
            <a:extLst>
              <a:ext uri="{FF2B5EF4-FFF2-40B4-BE49-F238E27FC236}">
                <a16:creationId xmlns:a16="http://schemas.microsoft.com/office/drawing/2014/main" id="{062A829D-0DC3-4FDA-8BC6-924C5DA85586}"/>
              </a:ext>
            </a:extLst>
          </p:cNvPr>
          <p:cNvPicPr>
            <a:picLocks noChangeAspect="1"/>
          </p:cNvPicPr>
          <p:nvPr/>
        </p:nvPicPr>
        <p:blipFill>
          <a:blip r:embed="rId7">
            <a:biLevel thresh="25000"/>
            <a:extLst>
              <a:ext uri="{28A0092B-C50C-407E-A947-70E740481C1C}">
                <a14:useLocalDpi xmlns:a14="http://schemas.microsoft.com/office/drawing/2010/main" val="0"/>
              </a:ext>
            </a:extLst>
          </a:blip>
          <a:stretch>
            <a:fillRect/>
          </a:stretch>
        </p:blipFill>
        <p:spPr>
          <a:xfrm>
            <a:off x="9892243" y="3630556"/>
            <a:ext cx="420624" cy="420624"/>
          </a:xfrm>
          <a:prstGeom prst="rect">
            <a:avLst/>
          </a:prstGeom>
        </p:spPr>
      </p:pic>
      <p:pic>
        <p:nvPicPr>
          <p:cNvPr id="11" name="Graphic 10">
            <a:extLst>
              <a:ext uri="{FF2B5EF4-FFF2-40B4-BE49-F238E27FC236}">
                <a16:creationId xmlns:a16="http://schemas.microsoft.com/office/drawing/2014/main" id="{58E1D766-57DA-46FA-B50F-90305B9E6B9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79243" y="2385260"/>
            <a:ext cx="476250" cy="476250"/>
          </a:xfrm>
          <a:prstGeom prst="rect">
            <a:avLst/>
          </a:prstGeom>
        </p:spPr>
      </p:pic>
      <p:sp>
        <p:nvSpPr>
          <p:cNvPr id="27" name="TextBox 26">
            <a:extLst>
              <a:ext uri="{FF2B5EF4-FFF2-40B4-BE49-F238E27FC236}">
                <a16:creationId xmlns:a16="http://schemas.microsoft.com/office/drawing/2014/main" id="{32E7073C-F531-4677-B305-9E779B6CD80A}"/>
              </a:ext>
            </a:extLst>
          </p:cNvPr>
          <p:cNvSpPr txBox="1"/>
          <p:nvPr/>
        </p:nvSpPr>
        <p:spPr>
          <a:xfrm>
            <a:off x="8410591" y="4912603"/>
            <a:ext cx="1411150" cy="954455"/>
          </a:xfrm>
          <a:prstGeom prst="rect">
            <a:avLst/>
          </a:prstGeom>
          <a:noFill/>
        </p:spPr>
        <p:txBody>
          <a:bodyPr wrap="square" lIns="179285" tIns="143428" rIns="179285" bIns="143428" rtlCol="0">
            <a:spAutoFit/>
          </a:bodyPr>
          <a:lstStyle/>
          <a:p>
            <a:pPr marL="0" marR="0" lvl="0" indent="0" defTabSz="914367" rtl="0" eaLnBrk="1" fontAlgn="auto" latinLnBrk="0" hangingPunct="1">
              <a:lnSpc>
                <a:spcPct val="90000"/>
              </a:lnSpc>
              <a:spcBef>
                <a:spcPts val="0"/>
              </a:spcBef>
              <a:spcAft>
                <a:spcPts val="588"/>
              </a:spcAft>
              <a:buClrTx/>
              <a:buSzTx/>
              <a:buFontTx/>
              <a:buNone/>
              <a:tabLst/>
              <a:defRPr/>
            </a:pPr>
            <a:r>
              <a:rPr kumimoji="0" lang="en-US" sz="16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24 hr. exponential back off</a:t>
            </a:r>
          </a:p>
        </p:txBody>
      </p:sp>
      <p:pic>
        <p:nvPicPr>
          <p:cNvPr id="28" name="Graphic 27" descr="Star">
            <a:extLst>
              <a:ext uri="{FF2B5EF4-FFF2-40B4-BE49-F238E27FC236}">
                <a16:creationId xmlns:a16="http://schemas.microsoft.com/office/drawing/2014/main" id="{4BB4CCED-AF42-4262-94AD-22FD27DADB2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302868" y="4419297"/>
            <a:ext cx="398089" cy="398089"/>
          </a:xfrm>
          <a:prstGeom prst="rect">
            <a:avLst/>
          </a:prstGeom>
        </p:spPr>
      </p:pic>
      <p:sp>
        <p:nvSpPr>
          <p:cNvPr id="29" name="Rectangle 28">
            <a:extLst>
              <a:ext uri="{FF2B5EF4-FFF2-40B4-BE49-F238E27FC236}">
                <a16:creationId xmlns:a16="http://schemas.microsoft.com/office/drawing/2014/main" id="{C7293974-0A67-4541-ADA1-D6EFEDA36FF6}"/>
              </a:ext>
            </a:extLst>
          </p:cNvPr>
          <p:cNvSpPr/>
          <p:nvPr/>
        </p:nvSpPr>
        <p:spPr bwMode="auto">
          <a:xfrm>
            <a:off x="9700958" y="4849125"/>
            <a:ext cx="2321081" cy="74392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554" tIns="143366" rIns="179208" bIns="143366" numCol="1" spcCol="0" rtlCol="0" fromWordArt="0" anchor="ctr" anchorCtr="0" forceAA="0" compatLnSpc="1">
            <a:prstTxWarp prst="textNoShape">
              <a:avLst/>
            </a:prstTxWarp>
            <a:noAutofit/>
          </a:bodyPr>
          <a:lstStyle/>
          <a:p>
            <a:pPr marL="0" marR="0" lvl="0" indent="0" algn="l" defTabSz="913587" rtl="0" eaLnBrk="1" fontAlgn="base" latinLnBrk="0" hangingPunct="1">
              <a:lnSpc>
                <a:spcPct val="90000"/>
              </a:lnSpc>
              <a:spcBef>
                <a:spcPct val="0"/>
              </a:spcBef>
              <a:spcAft>
                <a:spcPct val="0"/>
              </a:spcAft>
              <a:buClrTx/>
              <a:buSzTx/>
              <a:buFontTx/>
              <a:buNone/>
              <a:tabLst/>
              <a:defRPr/>
            </a:pPr>
            <a:r>
              <a:rPr kumimoji="0" lang="en-US" sz="1567"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Retry Policy</a:t>
            </a:r>
          </a:p>
        </p:txBody>
      </p:sp>
      <p:grpSp>
        <p:nvGrpSpPr>
          <p:cNvPr id="21" name="Group 20">
            <a:extLst>
              <a:ext uri="{FF2B5EF4-FFF2-40B4-BE49-F238E27FC236}">
                <a16:creationId xmlns:a16="http://schemas.microsoft.com/office/drawing/2014/main" id="{157AA2C8-F2A8-433F-9225-B0DF5124318A}"/>
              </a:ext>
            </a:extLst>
          </p:cNvPr>
          <p:cNvGrpSpPr/>
          <p:nvPr/>
        </p:nvGrpSpPr>
        <p:grpSpPr>
          <a:xfrm>
            <a:off x="12572467" y="3759835"/>
            <a:ext cx="491126" cy="425038"/>
            <a:chOff x="7066844" y="5592963"/>
            <a:chExt cx="1222963" cy="1146504"/>
          </a:xfrm>
        </p:grpSpPr>
        <p:sp>
          <p:nvSpPr>
            <p:cNvPr id="5" name="Oval 4">
              <a:extLst>
                <a:ext uri="{FF2B5EF4-FFF2-40B4-BE49-F238E27FC236}">
                  <a16:creationId xmlns:a16="http://schemas.microsoft.com/office/drawing/2014/main" id="{E692B067-27BA-485C-BF24-A1479C4D2D0F}"/>
                </a:ext>
              </a:extLst>
            </p:cNvPr>
            <p:cNvSpPr/>
            <p:nvPr/>
          </p:nvSpPr>
          <p:spPr bwMode="auto">
            <a:xfrm>
              <a:off x="7066844" y="5592963"/>
              <a:ext cx="1222963" cy="1146504"/>
            </a:xfrm>
            <a:prstGeom prst="ellipse">
              <a:avLst/>
            </a:prstGeom>
            <a:no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16" name="Straight Connector 15">
              <a:extLst>
                <a:ext uri="{FF2B5EF4-FFF2-40B4-BE49-F238E27FC236}">
                  <a16:creationId xmlns:a16="http://schemas.microsoft.com/office/drawing/2014/main" id="{DBFF419A-CEB9-4F73-9CDF-4C42F57D762A}"/>
                </a:ext>
              </a:extLst>
            </p:cNvPr>
            <p:cNvCxnSpPr>
              <a:cxnSpLocks/>
            </p:cNvCxnSpPr>
            <p:nvPr/>
          </p:nvCxnSpPr>
          <p:spPr>
            <a:xfrm flipH="1" flipV="1">
              <a:off x="7678325" y="5687037"/>
              <a:ext cx="5644" cy="529378"/>
            </a:xfrm>
            <a:prstGeom prst="line">
              <a:avLst/>
            </a:prstGeom>
            <a:ln w="9525">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AE02235-E687-46D6-A587-F16DC06D367A}"/>
                </a:ext>
              </a:extLst>
            </p:cNvPr>
            <p:cNvCxnSpPr>
              <a:cxnSpLocks/>
            </p:cNvCxnSpPr>
            <p:nvPr/>
          </p:nvCxnSpPr>
          <p:spPr>
            <a:xfrm flipH="1" flipV="1">
              <a:off x="7446905" y="5971823"/>
              <a:ext cx="231420" cy="244592"/>
            </a:xfrm>
            <a:prstGeom prst="straightConnector1">
              <a:avLst/>
            </a:prstGeom>
            <a:ln w="9525">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22" name="Arrow: Circular 21">
            <a:extLst>
              <a:ext uri="{FF2B5EF4-FFF2-40B4-BE49-F238E27FC236}">
                <a16:creationId xmlns:a16="http://schemas.microsoft.com/office/drawing/2014/main" id="{BF913488-7C13-4076-8E00-A3F9FF9EFFE0}"/>
              </a:ext>
            </a:extLst>
          </p:cNvPr>
          <p:cNvSpPr/>
          <p:nvPr/>
        </p:nvSpPr>
        <p:spPr bwMode="auto">
          <a:xfrm rot="13543124">
            <a:off x="9906595" y="5012902"/>
            <a:ext cx="282327" cy="465274"/>
          </a:xfrm>
          <a:prstGeom prst="circularArrow">
            <a:avLst>
              <a:gd name="adj1" fmla="val 12500"/>
              <a:gd name="adj2" fmla="val 1142319"/>
              <a:gd name="adj3" fmla="val 20457681"/>
              <a:gd name="adj4" fmla="val 3108440"/>
              <a:gd name="adj5" fmla="val 12500"/>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0435142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Demo </a:t>
            </a:r>
            <a:r>
              <a:rPr lang="mr-IN" dirty="0"/>
              <a:t>–</a:t>
            </a:r>
            <a:r>
              <a:rPr lang="en-US" dirty="0"/>
              <a:t> Altogether</a:t>
            </a:r>
          </a:p>
        </p:txBody>
      </p:sp>
      <p:grpSp>
        <p:nvGrpSpPr>
          <p:cNvPr id="17" name="Group 16"/>
          <p:cNvGrpSpPr/>
          <p:nvPr/>
        </p:nvGrpSpPr>
        <p:grpSpPr>
          <a:xfrm>
            <a:off x="1380348" y="1859937"/>
            <a:ext cx="1082577" cy="590667"/>
            <a:chOff x="1644059" y="1757120"/>
            <a:chExt cx="1502732" cy="819909"/>
          </a:xfrm>
        </p:grpSpPr>
        <p:pic>
          <p:nvPicPr>
            <p:cNvPr id="18" name="Picture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6501" y="1757120"/>
              <a:ext cx="780290" cy="780290"/>
            </a:xfrm>
            <a:prstGeom prst="rect">
              <a:avLst/>
            </a:prstGeom>
          </p:spPr>
        </p:pic>
        <p:sp>
          <p:nvSpPr>
            <p:cNvPr id="19" name="TextBox 18"/>
            <p:cNvSpPr txBox="1"/>
            <p:nvPr/>
          </p:nvSpPr>
          <p:spPr>
            <a:xfrm>
              <a:off x="1644059" y="1916326"/>
              <a:ext cx="962869" cy="660703"/>
            </a:xfrm>
            <a:prstGeom prst="rect">
              <a:avLst/>
            </a:prstGeom>
            <a:noFill/>
          </p:spPr>
          <p:txBody>
            <a:bodyPr wrap="none" lIns="179285" tIns="143428" rIns="179285" bIns="143428" rtlCol="0">
              <a:spAutoFit/>
            </a:bodyPr>
            <a:lstStyle/>
            <a:p>
              <a:pPr defTabSz="914367">
                <a:lnSpc>
                  <a:spcPct val="90000"/>
                </a:lnSpc>
                <a:spcAft>
                  <a:spcPts val="588"/>
                </a:spcAft>
              </a:pPr>
              <a:r>
                <a:rPr lang="pl-PL" sz="1372">
                  <a:gradFill>
                    <a:gsLst>
                      <a:gs pos="2917">
                        <a:srgbClr val="282828"/>
                      </a:gs>
                      <a:gs pos="30000">
                        <a:srgbClr val="282828"/>
                      </a:gs>
                    </a:gsLst>
                    <a:lin ang="5400000" scaled="0"/>
                  </a:gradFill>
                  <a:latin typeface="Segoe UI Semilight"/>
                </a:rPr>
                <a:t>User</a:t>
              </a:r>
            </a:p>
          </p:txBody>
        </p:sp>
      </p:grpSp>
      <p:cxnSp>
        <p:nvCxnSpPr>
          <p:cNvPr id="64" name="Straight Arrow Connector 63">
            <a:extLst>
              <a:ext uri="{FF2B5EF4-FFF2-40B4-BE49-F238E27FC236}">
                <a16:creationId xmlns:a16="http://schemas.microsoft.com/office/drawing/2014/main" id="{39026434-60F5-1A46-BD9C-423AB464F143}"/>
              </a:ext>
            </a:extLst>
          </p:cNvPr>
          <p:cNvCxnSpPr>
            <a:cxnSpLocks/>
          </p:cNvCxnSpPr>
          <p:nvPr/>
        </p:nvCxnSpPr>
        <p:spPr>
          <a:xfrm>
            <a:off x="2574627" y="2150901"/>
            <a:ext cx="1829017" cy="0"/>
          </a:xfrm>
          <a:prstGeom prst="straightConnector1">
            <a:avLst/>
          </a:prstGeom>
          <a:ln w="38100">
            <a:solidFill>
              <a:schemeClr val="accent4"/>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9" name="TextBox 68">
            <a:extLst>
              <a:ext uri="{FF2B5EF4-FFF2-40B4-BE49-F238E27FC236}">
                <a16:creationId xmlns:a16="http://schemas.microsoft.com/office/drawing/2014/main" id="{748F1ACA-40C3-D144-B01F-6BB2565739E2}"/>
              </a:ext>
            </a:extLst>
          </p:cNvPr>
          <p:cNvSpPr txBox="1"/>
          <p:nvPr/>
        </p:nvSpPr>
        <p:spPr>
          <a:xfrm>
            <a:off x="2481719" y="1688236"/>
            <a:ext cx="1627586" cy="479745"/>
          </a:xfrm>
          <a:prstGeom prst="rect">
            <a:avLst/>
          </a:prstGeom>
          <a:noFill/>
        </p:spPr>
        <p:txBody>
          <a:bodyPr wrap="square" lIns="179285" tIns="143428" rIns="179285" bIns="143428" rtlCol="0">
            <a:spAutoFit/>
          </a:bodyPr>
          <a:lstStyle/>
          <a:p>
            <a:pPr defTabSz="914367">
              <a:lnSpc>
                <a:spcPct val="90000"/>
              </a:lnSpc>
              <a:spcAft>
                <a:spcPts val="588"/>
              </a:spcAft>
            </a:pPr>
            <a:r>
              <a:rPr lang="en-US" sz="1372" dirty="0">
                <a:gradFill>
                  <a:gsLst>
                    <a:gs pos="2917">
                      <a:srgbClr val="282828"/>
                    </a:gs>
                    <a:gs pos="30000">
                      <a:srgbClr val="282828"/>
                    </a:gs>
                  </a:gsLst>
                  <a:lin ang="5400000" scaled="0"/>
                </a:gradFill>
                <a:latin typeface="Segoe UI Semilight"/>
              </a:rPr>
              <a:t>Car Review</a:t>
            </a:r>
          </a:p>
        </p:txBody>
      </p:sp>
      <p:sp>
        <p:nvSpPr>
          <p:cNvPr id="7" name="Rectangle 6">
            <a:extLst>
              <a:ext uri="{FF2B5EF4-FFF2-40B4-BE49-F238E27FC236}">
                <a16:creationId xmlns:a16="http://schemas.microsoft.com/office/drawing/2014/main" id="{67C80AF1-19E0-CC4C-9716-A6C9C1AC0868}"/>
              </a:ext>
            </a:extLst>
          </p:cNvPr>
          <p:cNvSpPr/>
          <p:nvPr/>
        </p:nvSpPr>
        <p:spPr bwMode="auto">
          <a:xfrm>
            <a:off x="3688416" y="1278617"/>
            <a:ext cx="2212695" cy="1724767"/>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1" name="TextBox 70">
            <a:extLst>
              <a:ext uri="{FF2B5EF4-FFF2-40B4-BE49-F238E27FC236}">
                <a16:creationId xmlns:a16="http://schemas.microsoft.com/office/drawing/2014/main" id="{37D23F01-CF7A-714A-B793-3F57DEFA37EE}"/>
              </a:ext>
            </a:extLst>
          </p:cNvPr>
          <p:cNvSpPr txBox="1"/>
          <p:nvPr/>
        </p:nvSpPr>
        <p:spPr>
          <a:xfrm>
            <a:off x="4181292" y="1166839"/>
            <a:ext cx="1627586" cy="479745"/>
          </a:xfrm>
          <a:prstGeom prst="rect">
            <a:avLst/>
          </a:prstGeom>
          <a:noFill/>
        </p:spPr>
        <p:txBody>
          <a:bodyPr wrap="square" lIns="179285" tIns="143428" rIns="179285" bIns="143428" rtlCol="0">
            <a:spAutoFit/>
          </a:bodyPr>
          <a:lstStyle/>
          <a:p>
            <a:pPr defTabSz="914367">
              <a:lnSpc>
                <a:spcPct val="90000"/>
              </a:lnSpc>
              <a:spcAft>
                <a:spcPts val="588"/>
              </a:spcAft>
            </a:pPr>
            <a:r>
              <a:rPr lang="en-US" sz="1372" b="1" dirty="0">
                <a:gradFill>
                  <a:gsLst>
                    <a:gs pos="2917">
                      <a:srgbClr val="282828"/>
                    </a:gs>
                    <a:gs pos="30000">
                      <a:srgbClr val="282828"/>
                    </a:gs>
                  </a:gsLst>
                  <a:lin ang="5400000" scaled="0"/>
                </a:gradFill>
                <a:latin typeface="Segoe UI Semilight"/>
              </a:rPr>
              <a:t>Website - SPA</a:t>
            </a:r>
          </a:p>
        </p:txBody>
      </p:sp>
      <p:grpSp>
        <p:nvGrpSpPr>
          <p:cNvPr id="72" name="Group 71">
            <a:extLst>
              <a:ext uri="{FF2B5EF4-FFF2-40B4-BE49-F238E27FC236}">
                <a16:creationId xmlns:a16="http://schemas.microsoft.com/office/drawing/2014/main" id="{DE2991B0-C9F9-3349-ABD4-902A6532DD04}"/>
              </a:ext>
            </a:extLst>
          </p:cNvPr>
          <p:cNvGrpSpPr/>
          <p:nvPr/>
        </p:nvGrpSpPr>
        <p:grpSpPr>
          <a:xfrm>
            <a:off x="4403644" y="1352341"/>
            <a:ext cx="774054" cy="1174544"/>
            <a:chOff x="3265427" y="4382108"/>
            <a:chExt cx="789575" cy="1198096"/>
          </a:xfrm>
        </p:grpSpPr>
        <p:pic>
          <p:nvPicPr>
            <p:cNvPr id="73" name="Picture 72">
              <a:extLst>
                <a:ext uri="{FF2B5EF4-FFF2-40B4-BE49-F238E27FC236}">
                  <a16:creationId xmlns:a16="http://schemas.microsoft.com/office/drawing/2014/main" id="{E4A9AF3D-A041-704A-B681-A0ED349BA35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13084" y="4877597"/>
              <a:ext cx="702607" cy="702607"/>
            </a:xfrm>
            <a:prstGeom prst="rect">
              <a:avLst/>
            </a:prstGeom>
          </p:spPr>
        </p:pic>
        <p:sp>
          <p:nvSpPr>
            <p:cNvPr id="74" name="TextBox 73">
              <a:extLst>
                <a:ext uri="{FF2B5EF4-FFF2-40B4-BE49-F238E27FC236}">
                  <a16:creationId xmlns:a16="http://schemas.microsoft.com/office/drawing/2014/main" id="{BDB56C3C-694C-E448-82D4-64D75E71DD25}"/>
                </a:ext>
              </a:extLst>
            </p:cNvPr>
            <p:cNvSpPr txBox="1"/>
            <p:nvPr/>
          </p:nvSpPr>
          <p:spPr>
            <a:xfrm>
              <a:off x="3265427" y="4382108"/>
              <a:ext cx="789575" cy="489365"/>
            </a:xfrm>
            <a:prstGeom prst="rect">
              <a:avLst/>
            </a:prstGeom>
            <a:noFill/>
          </p:spPr>
          <p:txBody>
            <a:bodyPr wrap="none" lIns="179285" tIns="143428" rIns="179285" bIns="143428" rtlCol="0">
              <a:spAutoFit/>
            </a:bodyPr>
            <a:lstStyle/>
            <a:p>
              <a:pPr defTabSz="914367">
                <a:lnSpc>
                  <a:spcPct val="90000"/>
                </a:lnSpc>
                <a:spcAft>
                  <a:spcPts val="588"/>
                </a:spcAft>
              </a:pPr>
              <a:r>
                <a:rPr lang="en-US" sz="1372" b="1" dirty="0">
                  <a:gradFill>
                    <a:gsLst>
                      <a:gs pos="2917">
                        <a:srgbClr val="282828"/>
                      </a:gs>
                      <a:gs pos="30000">
                        <a:srgbClr val="282828"/>
                      </a:gs>
                    </a:gsLst>
                    <a:lin ang="5400000" scaled="0"/>
                  </a:gradFill>
                  <a:latin typeface="Segoe UI Semilight"/>
                </a:rPr>
                <a:t>Proxy</a:t>
              </a:r>
              <a:endParaRPr lang="pl-PL" sz="1372" b="1" dirty="0">
                <a:gradFill>
                  <a:gsLst>
                    <a:gs pos="2917">
                      <a:srgbClr val="282828"/>
                    </a:gs>
                    <a:gs pos="30000">
                      <a:srgbClr val="282828"/>
                    </a:gs>
                  </a:gsLst>
                  <a:lin ang="5400000" scaled="0"/>
                </a:gradFill>
                <a:latin typeface="Segoe UI Semilight"/>
              </a:endParaRPr>
            </a:p>
          </p:txBody>
        </p:sp>
      </p:grpSp>
      <p:pic>
        <p:nvPicPr>
          <p:cNvPr id="76" name="Picture 75">
            <a:extLst>
              <a:ext uri="{FF2B5EF4-FFF2-40B4-BE49-F238E27FC236}">
                <a16:creationId xmlns:a16="http://schemas.microsoft.com/office/drawing/2014/main" id="{64FA0916-E6F8-A54F-B1A3-9D67CCCB1EA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18634" y="3612117"/>
            <a:ext cx="618533" cy="618533"/>
          </a:xfrm>
          <a:prstGeom prst="rect">
            <a:avLst/>
          </a:prstGeom>
        </p:spPr>
      </p:pic>
      <p:sp>
        <p:nvSpPr>
          <p:cNvPr id="78" name="TextBox 77">
            <a:extLst>
              <a:ext uri="{FF2B5EF4-FFF2-40B4-BE49-F238E27FC236}">
                <a16:creationId xmlns:a16="http://schemas.microsoft.com/office/drawing/2014/main" id="{FE35F858-B8BB-8145-B9BF-3D2A12240DDF}"/>
              </a:ext>
            </a:extLst>
          </p:cNvPr>
          <p:cNvSpPr txBox="1"/>
          <p:nvPr/>
        </p:nvSpPr>
        <p:spPr>
          <a:xfrm>
            <a:off x="5251549" y="4247352"/>
            <a:ext cx="1330928" cy="479745"/>
          </a:xfrm>
          <a:prstGeom prst="rect">
            <a:avLst/>
          </a:prstGeom>
          <a:noFill/>
        </p:spPr>
        <p:txBody>
          <a:bodyPr wrap="none" lIns="179285" tIns="143428" rIns="179285" bIns="143428" rtlCol="0">
            <a:spAutoFit/>
          </a:bodyPr>
          <a:lstStyle/>
          <a:p>
            <a:pPr defTabSz="914367">
              <a:lnSpc>
                <a:spcPct val="90000"/>
              </a:lnSpc>
              <a:spcAft>
                <a:spcPts val="588"/>
              </a:spcAft>
            </a:pPr>
            <a:r>
              <a:rPr lang="en-US" sz="1372" dirty="0">
                <a:gradFill>
                  <a:gsLst>
                    <a:gs pos="2917">
                      <a:srgbClr val="282828"/>
                    </a:gs>
                    <a:gs pos="30000">
                      <a:srgbClr val="282828"/>
                    </a:gs>
                  </a:gsLst>
                  <a:lin ang="5400000" scaled="0"/>
                </a:gradFill>
                <a:latin typeface="Segoe UI Semilight"/>
              </a:rPr>
              <a:t>Blob Storage</a:t>
            </a:r>
            <a:endParaRPr lang="pl-PL" sz="1372" dirty="0">
              <a:gradFill>
                <a:gsLst>
                  <a:gs pos="2917">
                    <a:srgbClr val="282828"/>
                  </a:gs>
                  <a:gs pos="30000">
                    <a:srgbClr val="282828"/>
                  </a:gs>
                </a:gsLst>
                <a:lin ang="5400000" scaled="0"/>
              </a:gradFill>
              <a:latin typeface="Segoe UI Semilight"/>
            </a:endParaRPr>
          </a:p>
        </p:txBody>
      </p:sp>
      <p:cxnSp>
        <p:nvCxnSpPr>
          <p:cNvPr id="80" name="Straight Arrow Connector 79">
            <a:extLst>
              <a:ext uri="{FF2B5EF4-FFF2-40B4-BE49-F238E27FC236}">
                <a16:creationId xmlns:a16="http://schemas.microsoft.com/office/drawing/2014/main" id="{CA91A838-274B-9A4D-9EC5-BAAE523D9E48}"/>
              </a:ext>
            </a:extLst>
          </p:cNvPr>
          <p:cNvCxnSpPr>
            <a:cxnSpLocks/>
          </p:cNvCxnSpPr>
          <p:nvPr/>
        </p:nvCxnSpPr>
        <p:spPr>
          <a:xfrm>
            <a:off x="5012401" y="2646487"/>
            <a:ext cx="506234" cy="776015"/>
          </a:xfrm>
          <a:prstGeom prst="straightConnector1">
            <a:avLst/>
          </a:prstGeom>
          <a:ln w="38100">
            <a:solidFill>
              <a:srgbClr val="FFC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82" name="Rectangle 81">
            <a:extLst>
              <a:ext uri="{FF2B5EF4-FFF2-40B4-BE49-F238E27FC236}">
                <a16:creationId xmlns:a16="http://schemas.microsoft.com/office/drawing/2014/main" id="{319A3E6F-A1E2-4D49-B358-B0B307D30A80}"/>
              </a:ext>
            </a:extLst>
          </p:cNvPr>
          <p:cNvSpPr/>
          <p:nvPr/>
        </p:nvSpPr>
        <p:spPr bwMode="auto">
          <a:xfrm>
            <a:off x="7126602" y="1253561"/>
            <a:ext cx="2212695" cy="1724767"/>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3" name="TextBox 82">
            <a:extLst>
              <a:ext uri="{FF2B5EF4-FFF2-40B4-BE49-F238E27FC236}">
                <a16:creationId xmlns:a16="http://schemas.microsoft.com/office/drawing/2014/main" id="{AA5E4719-BF10-3449-A02D-E29137B71D04}"/>
              </a:ext>
            </a:extLst>
          </p:cNvPr>
          <p:cNvSpPr txBox="1"/>
          <p:nvPr/>
        </p:nvSpPr>
        <p:spPr>
          <a:xfrm>
            <a:off x="7352816" y="1157955"/>
            <a:ext cx="1760262" cy="479745"/>
          </a:xfrm>
          <a:prstGeom prst="rect">
            <a:avLst/>
          </a:prstGeom>
          <a:noFill/>
        </p:spPr>
        <p:txBody>
          <a:bodyPr wrap="square" lIns="179285" tIns="143428" rIns="179285" bIns="143428" rtlCol="0">
            <a:spAutoFit/>
          </a:bodyPr>
          <a:lstStyle/>
          <a:p>
            <a:pPr defTabSz="914367">
              <a:lnSpc>
                <a:spcPct val="90000"/>
              </a:lnSpc>
              <a:spcAft>
                <a:spcPts val="588"/>
              </a:spcAft>
            </a:pPr>
            <a:r>
              <a:rPr lang="en-US" sz="1372" b="1" dirty="0">
                <a:gradFill>
                  <a:gsLst>
                    <a:gs pos="2917">
                      <a:srgbClr val="282828"/>
                    </a:gs>
                    <a:gs pos="30000">
                      <a:srgbClr val="282828"/>
                    </a:gs>
                  </a:gsLst>
                  <a:lin ang="5400000" scaled="0"/>
                </a:gradFill>
                <a:latin typeface="Segoe UI Semilight"/>
              </a:rPr>
              <a:t>Website Backend</a:t>
            </a:r>
          </a:p>
        </p:txBody>
      </p:sp>
      <p:grpSp>
        <p:nvGrpSpPr>
          <p:cNvPr id="84" name="Group 83">
            <a:extLst>
              <a:ext uri="{FF2B5EF4-FFF2-40B4-BE49-F238E27FC236}">
                <a16:creationId xmlns:a16="http://schemas.microsoft.com/office/drawing/2014/main" id="{DAE1D434-E1E0-2D4A-8BC1-6DF225B2523C}"/>
              </a:ext>
            </a:extLst>
          </p:cNvPr>
          <p:cNvGrpSpPr/>
          <p:nvPr/>
        </p:nvGrpSpPr>
        <p:grpSpPr>
          <a:xfrm>
            <a:off x="7888550" y="1696708"/>
            <a:ext cx="1565892" cy="888584"/>
            <a:chOff x="3313084" y="4761691"/>
            <a:chExt cx="1597291" cy="906402"/>
          </a:xfrm>
        </p:grpSpPr>
        <p:pic>
          <p:nvPicPr>
            <p:cNvPr id="85" name="Picture 84">
              <a:extLst>
                <a:ext uri="{FF2B5EF4-FFF2-40B4-BE49-F238E27FC236}">
                  <a16:creationId xmlns:a16="http://schemas.microsoft.com/office/drawing/2014/main" id="{FD3F34BE-2DEE-CE42-A0A6-682406B4677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13084" y="4877597"/>
              <a:ext cx="702607" cy="702607"/>
            </a:xfrm>
            <a:prstGeom prst="rect">
              <a:avLst/>
            </a:prstGeom>
          </p:spPr>
        </p:pic>
        <p:sp>
          <p:nvSpPr>
            <p:cNvPr id="86" name="TextBox 85">
              <a:extLst>
                <a:ext uri="{FF2B5EF4-FFF2-40B4-BE49-F238E27FC236}">
                  <a16:creationId xmlns:a16="http://schemas.microsoft.com/office/drawing/2014/main" id="{FF66DD2E-5A8F-E943-9E76-7D665687C28F}"/>
                </a:ext>
              </a:extLst>
            </p:cNvPr>
            <p:cNvSpPr txBox="1"/>
            <p:nvPr/>
          </p:nvSpPr>
          <p:spPr>
            <a:xfrm>
              <a:off x="3898238" y="4761691"/>
              <a:ext cx="1012137" cy="906402"/>
            </a:xfrm>
            <a:prstGeom prst="rect">
              <a:avLst/>
            </a:prstGeom>
            <a:noFill/>
          </p:spPr>
          <p:txBody>
            <a:bodyPr wrap="none" lIns="179285" tIns="143428" rIns="179285" bIns="143428" rtlCol="0">
              <a:spAutoFit/>
            </a:bodyPr>
            <a:lstStyle/>
            <a:p>
              <a:pPr defTabSz="914367">
                <a:lnSpc>
                  <a:spcPct val="90000"/>
                </a:lnSpc>
                <a:spcAft>
                  <a:spcPts val="588"/>
                </a:spcAft>
              </a:pPr>
              <a:r>
                <a:rPr lang="en-US" sz="1078" dirty="0" err="1">
                  <a:gradFill>
                    <a:gsLst>
                      <a:gs pos="2917">
                        <a:srgbClr val="282828"/>
                      </a:gs>
                      <a:gs pos="30000">
                        <a:srgbClr val="282828"/>
                      </a:gs>
                    </a:gsLst>
                    <a:lin ang="5400000" scaled="0"/>
                  </a:gradFill>
                  <a:latin typeface="Segoe UI Semilight"/>
                </a:rPr>
                <a:t>GetCars</a:t>
              </a:r>
              <a:endParaRPr lang="en-US" sz="1078" dirty="0">
                <a:gradFill>
                  <a:gsLst>
                    <a:gs pos="2917">
                      <a:srgbClr val="282828"/>
                    </a:gs>
                    <a:gs pos="30000">
                      <a:srgbClr val="282828"/>
                    </a:gs>
                  </a:gsLst>
                  <a:lin ang="5400000" scaled="0"/>
                </a:gradFill>
                <a:latin typeface="Segoe UI Semilight"/>
              </a:endParaRPr>
            </a:p>
            <a:p>
              <a:pPr defTabSz="914367">
                <a:lnSpc>
                  <a:spcPct val="90000"/>
                </a:lnSpc>
                <a:spcAft>
                  <a:spcPts val="588"/>
                </a:spcAft>
              </a:pPr>
              <a:r>
                <a:rPr lang="en-US" sz="1078" dirty="0" err="1">
                  <a:gradFill>
                    <a:gsLst>
                      <a:gs pos="2917">
                        <a:srgbClr val="282828"/>
                      </a:gs>
                      <a:gs pos="30000">
                        <a:srgbClr val="282828"/>
                      </a:gs>
                    </a:gsLst>
                    <a:lin ang="5400000" scaled="0"/>
                  </a:gradFill>
                  <a:latin typeface="Segoe UI Semilight"/>
                </a:rPr>
                <a:t>CreateCar</a:t>
              </a:r>
              <a:endParaRPr lang="en-US" sz="1078" dirty="0">
                <a:gradFill>
                  <a:gsLst>
                    <a:gs pos="2917">
                      <a:srgbClr val="282828"/>
                    </a:gs>
                    <a:gs pos="30000">
                      <a:srgbClr val="282828"/>
                    </a:gs>
                  </a:gsLst>
                  <a:lin ang="5400000" scaled="0"/>
                </a:gradFill>
                <a:latin typeface="Segoe UI Semilight"/>
              </a:endParaRPr>
            </a:p>
            <a:p>
              <a:pPr defTabSz="914367">
                <a:lnSpc>
                  <a:spcPct val="90000"/>
                </a:lnSpc>
                <a:spcAft>
                  <a:spcPts val="588"/>
                </a:spcAft>
              </a:pPr>
              <a:r>
                <a:rPr lang="en-US" sz="1078" dirty="0" err="1">
                  <a:gradFill>
                    <a:gsLst>
                      <a:gs pos="2917">
                        <a:srgbClr val="282828"/>
                      </a:gs>
                      <a:gs pos="30000">
                        <a:srgbClr val="282828"/>
                      </a:gs>
                    </a:gsLst>
                    <a:lin ang="5400000" scaled="0"/>
                  </a:gradFill>
                  <a:latin typeface="Segoe UI Semilight"/>
                </a:rPr>
                <a:t>UploadFile</a:t>
              </a:r>
              <a:endParaRPr lang="pl-PL" sz="1078" dirty="0">
                <a:gradFill>
                  <a:gsLst>
                    <a:gs pos="2917">
                      <a:srgbClr val="282828"/>
                    </a:gs>
                    <a:gs pos="30000">
                      <a:srgbClr val="282828"/>
                    </a:gs>
                  </a:gsLst>
                  <a:lin ang="5400000" scaled="0"/>
                </a:gradFill>
                <a:latin typeface="Segoe UI Semilight"/>
              </a:endParaRPr>
            </a:p>
          </p:txBody>
        </p:sp>
      </p:grpSp>
      <p:pic>
        <p:nvPicPr>
          <p:cNvPr id="87" name="Picture 86">
            <a:extLst>
              <a:ext uri="{FF2B5EF4-FFF2-40B4-BE49-F238E27FC236}">
                <a16:creationId xmlns:a16="http://schemas.microsoft.com/office/drawing/2014/main" id="{5397DF6D-7520-584B-BD46-117350921D8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44127" y="3612117"/>
            <a:ext cx="618533" cy="618533"/>
          </a:xfrm>
          <a:prstGeom prst="rect">
            <a:avLst/>
          </a:prstGeom>
        </p:spPr>
      </p:pic>
      <p:cxnSp>
        <p:nvCxnSpPr>
          <p:cNvPr id="88" name="Straight Arrow Connector 87">
            <a:extLst>
              <a:ext uri="{FF2B5EF4-FFF2-40B4-BE49-F238E27FC236}">
                <a16:creationId xmlns:a16="http://schemas.microsoft.com/office/drawing/2014/main" id="{9FDC8EC9-E811-8D4E-B8B0-35146B87557D}"/>
              </a:ext>
            </a:extLst>
          </p:cNvPr>
          <p:cNvCxnSpPr>
            <a:cxnSpLocks/>
          </p:cNvCxnSpPr>
          <p:nvPr/>
        </p:nvCxnSpPr>
        <p:spPr>
          <a:xfrm flipH="1">
            <a:off x="7379982" y="2526885"/>
            <a:ext cx="619563" cy="895617"/>
          </a:xfrm>
          <a:prstGeom prst="straightConnector1">
            <a:avLst/>
          </a:prstGeom>
          <a:ln w="38100">
            <a:solidFill>
              <a:srgbClr val="FFC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0297CA40-33EB-3E46-B3A4-1709D8309C2C}"/>
              </a:ext>
            </a:extLst>
          </p:cNvPr>
          <p:cNvCxnSpPr>
            <a:cxnSpLocks/>
          </p:cNvCxnSpPr>
          <p:nvPr/>
        </p:nvCxnSpPr>
        <p:spPr>
          <a:xfrm flipH="1">
            <a:off x="6294015" y="2526886"/>
            <a:ext cx="1705531" cy="1013094"/>
          </a:xfrm>
          <a:prstGeom prst="straightConnector1">
            <a:avLst/>
          </a:prstGeom>
          <a:ln w="38100">
            <a:solidFill>
              <a:srgbClr val="FFC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C89A87C1-0E49-5543-ADEA-F05F860F4D02}"/>
              </a:ext>
            </a:extLst>
          </p:cNvPr>
          <p:cNvCxnSpPr>
            <a:cxnSpLocks/>
          </p:cNvCxnSpPr>
          <p:nvPr/>
        </p:nvCxnSpPr>
        <p:spPr>
          <a:xfrm>
            <a:off x="5277838" y="2154733"/>
            <a:ext cx="2475869" cy="0"/>
          </a:xfrm>
          <a:prstGeom prst="straightConnector1">
            <a:avLst/>
          </a:prstGeom>
          <a:ln w="38100">
            <a:solidFill>
              <a:srgbClr val="FFC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97" name="TextBox 96">
            <a:extLst>
              <a:ext uri="{FF2B5EF4-FFF2-40B4-BE49-F238E27FC236}">
                <a16:creationId xmlns:a16="http://schemas.microsoft.com/office/drawing/2014/main" id="{F3EF6FA2-3DA4-6142-BBE5-B78C2CCA8EF8}"/>
              </a:ext>
            </a:extLst>
          </p:cNvPr>
          <p:cNvSpPr txBox="1"/>
          <p:nvPr/>
        </p:nvSpPr>
        <p:spPr>
          <a:xfrm>
            <a:off x="6578511" y="4247352"/>
            <a:ext cx="1232677" cy="479745"/>
          </a:xfrm>
          <a:prstGeom prst="rect">
            <a:avLst/>
          </a:prstGeom>
          <a:noFill/>
        </p:spPr>
        <p:txBody>
          <a:bodyPr wrap="none" lIns="179285" tIns="143428" rIns="179285" bIns="143428" rtlCol="0">
            <a:spAutoFit/>
          </a:bodyPr>
          <a:lstStyle/>
          <a:p>
            <a:pPr defTabSz="914367">
              <a:lnSpc>
                <a:spcPct val="90000"/>
              </a:lnSpc>
              <a:spcAft>
                <a:spcPts val="588"/>
              </a:spcAft>
            </a:pPr>
            <a:r>
              <a:rPr lang="en-US" sz="1372" dirty="0">
                <a:gradFill>
                  <a:gsLst>
                    <a:gs pos="2917">
                      <a:srgbClr val="282828"/>
                    </a:gs>
                    <a:gs pos="30000">
                      <a:srgbClr val="282828"/>
                    </a:gs>
                  </a:gsLst>
                  <a:lin ang="5400000" scaled="0"/>
                </a:gradFill>
                <a:latin typeface="Segoe UI Semilight"/>
              </a:rPr>
              <a:t>Cosmos DB</a:t>
            </a:r>
            <a:endParaRPr lang="pl-PL" sz="1372" dirty="0">
              <a:gradFill>
                <a:gsLst>
                  <a:gs pos="2917">
                    <a:srgbClr val="282828"/>
                  </a:gs>
                  <a:gs pos="30000">
                    <a:srgbClr val="282828"/>
                  </a:gs>
                </a:gsLst>
                <a:lin ang="5400000" scaled="0"/>
              </a:gradFill>
              <a:latin typeface="Segoe UI Semilight"/>
            </a:endParaRPr>
          </a:p>
        </p:txBody>
      </p:sp>
      <p:sp>
        <p:nvSpPr>
          <p:cNvPr id="100" name="Rectangle 99">
            <a:extLst>
              <a:ext uri="{FF2B5EF4-FFF2-40B4-BE49-F238E27FC236}">
                <a16:creationId xmlns:a16="http://schemas.microsoft.com/office/drawing/2014/main" id="{1A93EC03-2D9E-184E-BE5F-2DB47AF1CB10}"/>
              </a:ext>
            </a:extLst>
          </p:cNvPr>
          <p:cNvSpPr/>
          <p:nvPr/>
        </p:nvSpPr>
        <p:spPr bwMode="auto">
          <a:xfrm>
            <a:off x="3688416" y="4829222"/>
            <a:ext cx="5650880" cy="1724767"/>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1" name="TextBox 100">
            <a:extLst>
              <a:ext uri="{FF2B5EF4-FFF2-40B4-BE49-F238E27FC236}">
                <a16:creationId xmlns:a16="http://schemas.microsoft.com/office/drawing/2014/main" id="{BFC3EBBC-5D85-0447-8929-0E8BCBCDD5D6}"/>
              </a:ext>
            </a:extLst>
          </p:cNvPr>
          <p:cNvSpPr txBox="1"/>
          <p:nvPr/>
        </p:nvSpPr>
        <p:spPr>
          <a:xfrm>
            <a:off x="5881492" y="4799235"/>
            <a:ext cx="1627586" cy="479745"/>
          </a:xfrm>
          <a:prstGeom prst="rect">
            <a:avLst/>
          </a:prstGeom>
          <a:noFill/>
        </p:spPr>
        <p:txBody>
          <a:bodyPr wrap="square" lIns="179285" tIns="143428" rIns="179285" bIns="143428" rtlCol="0">
            <a:spAutoFit/>
          </a:bodyPr>
          <a:lstStyle/>
          <a:p>
            <a:pPr defTabSz="914367">
              <a:lnSpc>
                <a:spcPct val="90000"/>
              </a:lnSpc>
              <a:spcAft>
                <a:spcPts val="588"/>
              </a:spcAft>
            </a:pPr>
            <a:r>
              <a:rPr lang="en-US" sz="1372" b="1" dirty="0">
                <a:gradFill>
                  <a:gsLst>
                    <a:gs pos="2917">
                      <a:srgbClr val="282828"/>
                    </a:gs>
                    <a:gs pos="30000">
                      <a:srgbClr val="282828"/>
                    </a:gs>
                  </a:gsLst>
                  <a:lin ang="5400000" scaled="0"/>
                </a:gradFill>
                <a:latin typeface="Segoe UI Semilight"/>
              </a:rPr>
              <a:t>Reviews Service</a:t>
            </a:r>
          </a:p>
        </p:txBody>
      </p:sp>
      <p:pic>
        <p:nvPicPr>
          <p:cNvPr id="102" name="Picture 101">
            <a:extLst>
              <a:ext uri="{FF2B5EF4-FFF2-40B4-BE49-F238E27FC236}">
                <a16:creationId xmlns:a16="http://schemas.microsoft.com/office/drawing/2014/main" id="{F9DA115E-A727-6D41-B38B-C09B1C8F53A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63338" y="5647728"/>
            <a:ext cx="688795" cy="688795"/>
          </a:xfrm>
          <a:prstGeom prst="rect">
            <a:avLst/>
          </a:prstGeom>
        </p:spPr>
      </p:pic>
      <p:sp>
        <p:nvSpPr>
          <p:cNvPr id="104" name="TextBox 103">
            <a:extLst>
              <a:ext uri="{FF2B5EF4-FFF2-40B4-BE49-F238E27FC236}">
                <a16:creationId xmlns:a16="http://schemas.microsoft.com/office/drawing/2014/main" id="{DA7983C5-E664-6A4B-A03E-D25F97D76703}"/>
              </a:ext>
            </a:extLst>
          </p:cNvPr>
          <p:cNvSpPr txBox="1"/>
          <p:nvPr/>
        </p:nvSpPr>
        <p:spPr>
          <a:xfrm>
            <a:off x="4705247" y="5368654"/>
            <a:ext cx="1106958" cy="1113371"/>
          </a:xfrm>
          <a:prstGeom prst="rect">
            <a:avLst/>
          </a:prstGeom>
          <a:noFill/>
        </p:spPr>
        <p:txBody>
          <a:bodyPr wrap="none" lIns="179285" tIns="143428" rIns="179285" bIns="143428" rtlCol="0">
            <a:spAutoFit/>
          </a:bodyPr>
          <a:lstStyle/>
          <a:p>
            <a:pPr defTabSz="914367">
              <a:lnSpc>
                <a:spcPct val="90000"/>
              </a:lnSpc>
              <a:spcAft>
                <a:spcPts val="588"/>
              </a:spcAft>
            </a:pPr>
            <a:r>
              <a:rPr lang="en-US" sz="1078" dirty="0" err="1">
                <a:gradFill>
                  <a:gsLst>
                    <a:gs pos="2917">
                      <a:srgbClr val="282828"/>
                    </a:gs>
                    <a:gs pos="30000">
                      <a:srgbClr val="282828"/>
                    </a:gs>
                  </a:gsLst>
                  <a:lin ang="5400000" scaled="0"/>
                </a:gradFill>
                <a:latin typeface="Segoe UI Semilight"/>
              </a:rPr>
              <a:t>ChangeFeed</a:t>
            </a:r>
            <a:endParaRPr lang="en-US" sz="1078" dirty="0">
              <a:gradFill>
                <a:gsLst>
                  <a:gs pos="2917">
                    <a:srgbClr val="282828"/>
                  </a:gs>
                  <a:gs pos="30000">
                    <a:srgbClr val="282828"/>
                  </a:gs>
                </a:gsLst>
                <a:lin ang="5400000" scaled="0"/>
              </a:gradFill>
              <a:latin typeface="Segoe UI Semilight"/>
            </a:endParaRPr>
          </a:p>
          <a:p>
            <a:pPr defTabSz="914367">
              <a:lnSpc>
                <a:spcPct val="90000"/>
              </a:lnSpc>
              <a:spcAft>
                <a:spcPts val="588"/>
              </a:spcAft>
            </a:pPr>
            <a:r>
              <a:rPr lang="en-US" sz="1078" dirty="0" err="1">
                <a:gradFill>
                  <a:gsLst>
                    <a:gs pos="2917">
                      <a:srgbClr val="282828"/>
                    </a:gs>
                    <a:gs pos="30000">
                      <a:srgbClr val="282828"/>
                    </a:gs>
                  </a:gsLst>
                  <a:lin ang="5400000" scaled="0"/>
                </a:gradFill>
                <a:latin typeface="Segoe UI Semilight"/>
              </a:rPr>
              <a:t>CheckImage</a:t>
            </a:r>
            <a:endParaRPr lang="en-US" sz="1078" dirty="0">
              <a:gradFill>
                <a:gsLst>
                  <a:gs pos="2917">
                    <a:srgbClr val="282828"/>
                  </a:gs>
                  <a:gs pos="30000">
                    <a:srgbClr val="282828"/>
                  </a:gs>
                </a:gsLst>
                <a:lin ang="5400000" scaled="0"/>
              </a:gradFill>
              <a:latin typeface="Segoe UI Semilight"/>
            </a:endParaRPr>
          </a:p>
          <a:p>
            <a:pPr defTabSz="914367">
              <a:lnSpc>
                <a:spcPct val="90000"/>
              </a:lnSpc>
              <a:spcAft>
                <a:spcPts val="588"/>
              </a:spcAft>
            </a:pPr>
            <a:r>
              <a:rPr lang="en-US" sz="1078" dirty="0" err="1">
                <a:gradFill>
                  <a:gsLst>
                    <a:gs pos="2917">
                      <a:srgbClr val="282828"/>
                    </a:gs>
                    <a:gs pos="30000">
                      <a:srgbClr val="282828"/>
                    </a:gs>
                  </a:gsLst>
                  <a:lin ang="5400000" scaled="0"/>
                </a:gradFill>
                <a:latin typeface="Segoe UI Semilight"/>
              </a:rPr>
              <a:t>CheckText</a:t>
            </a:r>
            <a:endParaRPr lang="en-US" sz="1078" dirty="0">
              <a:gradFill>
                <a:gsLst>
                  <a:gs pos="2917">
                    <a:srgbClr val="282828"/>
                  </a:gs>
                  <a:gs pos="30000">
                    <a:srgbClr val="282828"/>
                  </a:gs>
                </a:gsLst>
                <a:lin ang="5400000" scaled="0"/>
              </a:gradFill>
              <a:latin typeface="Segoe UI Semilight"/>
            </a:endParaRPr>
          </a:p>
          <a:p>
            <a:pPr defTabSz="914367">
              <a:lnSpc>
                <a:spcPct val="90000"/>
              </a:lnSpc>
              <a:spcAft>
                <a:spcPts val="588"/>
              </a:spcAft>
            </a:pPr>
            <a:r>
              <a:rPr lang="en-US" sz="1078" dirty="0" err="1">
                <a:gradFill>
                  <a:gsLst>
                    <a:gs pos="2917">
                      <a:srgbClr val="282828"/>
                    </a:gs>
                    <a:gs pos="30000">
                      <a:srgbClr val="282828"/>
                    </a:gs>
                  </a:gsLst>
                  <a:lin ang="5400000" scaled="0"/>
                </a:gradFill>
                <a:latin typeface="Segoe UI Semilight"/>
              </a:rPr>
              <a:t>SendEvent</a:t>
            </a:r>
            <a:endParaRPr lang="pl-PL" sz="1078" dirty="0">
              <a:gradFill>
                <a:gsLst>
                  <a:gs pos="2917">
                    <a:srgbClr val="282828"/>
                  </a:gs>
                  <a:gs pos="30000">
                    <a:srgbClr val="282828"/>
                  </a:gs>
                </a:gsLst>
                <a:lin ang="5400000" scaled="0"/>
              </a:gradFill>
              <a:latin typeface="Segoe UI Semilight"/>
            </a:endParaRPr>
          </a:p>
        </p:txBody>
      </p:sp>
      <p:pic>
        <p:nvPicPr>
          <p:cNvPr id="105" name="Picture 104">
            <a:extLst>
              <a:ext uri="{FF2B5EF4-FFF2-40B4-BE49-F238E27FC236}">
                <a16:creationId xmlns:a16="http://schemas.microsoft.com/office/drawing/2014/main" id="{51B3B04C-3E7F-CB48-9EB3-C33D20121985}"/>
              </a:ext>
            </a:extLst>
          </p:cNvPr>
          <p:cNvPicPr>
            <a:picLocks noChangeAspect="1"/>
          </p:cNvPicPr>
          <p:nvPr/>
        </p:nvPicPr>
        <p:blipFill>
          <a:blip r:embed="rId7"/>
          <a:stretch>
            <a:fillRect/>
          </a:stretch>
        </p:blipFill>
        <p:spPr>
          <a:xfrm>
            <a:off x="6294015" y="5647728"/>
            <a:ext cx="568991" cy="562712"/>
          </a:xfrm>
          <a:prstGeom prst="rect">
            <a:avLst/>
          </a:prstGeom>
        </p:spPr>
      </p:pic>
      <p:cxnSp>
        <p:nvCxnSpPr>
          <p:cNvPr id="106" name="Straight Arrow Connector 105">
            <a:extLst>
              <a:ext uri="{FF2B5EF4-FFF2-40B4-BE49-F238E27FC236}">
                <a16:creationId xmlns:a16="http://schemas.microsoft.com/office/drawing/2014/main" id="{83460832-24DA-1B45-B431-15478CD37CAB}"/>
              </a:ext>
            </a:extLst>
          </p:cNvPr>
          <p:cNvCxnSpPr>
            <a:cxnSpLocks/>
          </p:cNvCxnSpPr>
          <p:nvPr/>
        </p:nvCxnSpPr>
        <p:spPr>
          <a:xfrm flipH="1">
            <a:off x="5747059" y="5925339"/>
            <a:ext cx="482770" cy="3762"/>
          </a:xfrm>
          <a:prstGeom prst="straightConnector1">
            <a:avLst/>
          </a:prstGeom>
          <a:ln w="38100">
            <a:solidFill>
              <a:srgbClr val="FFC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pic>
        <p:nvPicPr>
          <p:cNvPr id="108" name="Picture 107">
            <a:extLst>
              <a:ext uri="{FF2B5EF4-FFF2-40B4-BE49-F238E27FC236}">
                <a16:creationId xmlns:a16="http://schemas.microsoft.com/office/drawing/2014/main" id="{AA343E85-37F7-6C48-9225-44765CF87B7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544152" y="5590127"/>
            <a:ext cx="688795" cy="688795"/>
          </a:xfrm>
          <a:prstGeom prst="rect">
            <a:avLst/>
          </a:prstGeom>
        </p:spPr>
      </p:pic>
      <p:cxnSp>
        <p:nvCxnSpPr>
          <p:cNvPr id="109" name="Straight Arrow Connector 108">
            <a:extLst>
              <a:ext uri="{FF2B5EF4-FFF2-40B4-BE49-F238E27FC236}">
                <a16:creationId xmlns:a16="http://schemas.microsoft.com/office/drawing/2014/main" id="{632A79F0-D0EC-6345-9A30-D0BF46CCBA23}"/>
              </a:ext>
            </a:extLst>
          </p:cNvPr>
          <p:cNvCxnSpPr>
            <a:cxnSpLocks/>
          </p:cNvCxnSpPr>
          <p:nvPr/>
        </p:nvCxnSpPr>
        <p:spPr>
          <a:xfrm flipH="1">
            <a:off x="6983369" y="5934524"/>
            <a:ext cx="482770" cy="3762"/>
          </a:xfrm>
          <a:prstGeom prst="straightConnector1">
            <a:avLst/>
          </a:prstGeom>
          <a:ln w="38100">
            <a:solidFill>
              <a:srgbClr val="FFC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12" name="TextBox 111">
            <a:extLst>
              <a:ext uri="{FF2B5EF4-FFF2-40B4-BE49-F238E27FC236}">
                <a16:creationId xmlns:a16="http://schemas.microsoft.com/office/drawing/2014/main" id="{CD956C0D-F517-BA46-B97E-A64AB247299F}"/>
              </a:ext>
            </a:extLst>
          </p:cNvPr>
          <p:cNvSpPr txBox="1"/>
          <p:nvPr/>
        </p:nvSpPr>
        <p:spPr>
          <a:xfrm>
            <a:off x="6012714" y="5200422"/>
            <a:ext cx="1143668" cy="479745"/>
          </a:xfrm>
          <a:prstGeom prst="rect">
            <a:avLst/>
          </a:prstGeom>
          <a:noFill/>
        </p:spPr>
        <p:txBody>
          <a:bodyPr wrap="none" lIns="179285" tIns="143428" rIns="179285" bIns="143428" rtlCol="0">
            <a:spAutoFit/>
          </a:bodyPr>
          <a:lstStyle/>
          <a:p>
            <a:pPr defTabSz="914367">
              <a:lnSpc>
                <a:spcPct val="90000"/>
              </a:lnSpc>
              <a:spcAft>
                <a:spcPts val="588"/>
              </a:spcAft>
            </a:pPr>
            <a:r>
              <a:rPr lang="en-US" sz="1372" dirty="0">
                <a:gradFill>
                  <a:gsLst>
                    <a:gs pos="2917">
                      <a:srgbClr val="282828"/>
                    </a:gs>
                    <a:gs pos="30000">
                      <a:srgbClr val="282828"/>
                    </a:gs>
                  </a:gsLst>
                  <a:lin ang="5400000" scaled="0"/>
                </a:gradFill>
                <a:latin typeface="Segoe UI Semilight"/>
              </a:rPr>
              <a:t>Event Grid</a:t>
            </a:r>
            <a:endParaRPr lang="pl-PL" sz="1372" dirty="0">
              <a:gradFill>
                <a:gsLst>
                  <a:gs pos="2917">
                    <a:srgbClr val="282828"/>
                  </a:gs>
                  <a:gs pos="30000">
                    <a:srgbClr val="282828"/>
                  </a:gs>
                </a:gsLst>
                <a:lin ang="5400000" scaled="0"/>
              </a:gradFill>
              <a:latin typeface="Segoe UI Semilight"/>
            </a:endParaRPr>
          </a:p>
        </p:txBody>
      </p:sp>
      <p:sp>
        <p:nvSpPr>
          <p:cNvPr id="113" name="TextBox 112">
            <a:extLst>
              <a:ext uri="{FF2B5EF4-FFF2-40B4-BE49-F238E27FC236}">
                <a16:creationId xmlns:a16="http://schemas.microsoft.com/office/drawing/2014/main" id="{6952136E-C77B-4B40-AD00-A600D9F7D1EA}"/>
              </a:ext>
            </a:extLst>
          </p:cNvPr>
          <p:cNvSpPr txBox="1"/>
          <p:nvPr/>
        </p:nvSpPr>
        <p:spPr>
          <a:xfrm>
            <a:off x="7379982" y="5223481"/>
            <a:ext cx="1125816" cy="479745"/>
          </a:xfrm>
          <a:prstGeom prst="rect">
            <a:avLst/>
          </a:prstGeom>
          <a:noFill/>
        </p:spPr>
        <p:txBody>
          <a:bodyPr wrap="none" lIns="179285" tIns="143428" rIns="179285" bIns="143428" rtlCol="0">
            <a:spAutoFit/>
          </a:bodyPr>
          <a:lstStyle/>
          <a:p>
            <a:pPr defTabSz="914367">
              <a:lnSpc>
                <a:spcPct val="90000"/>
              </a:lnSpc>
              <a:spcAft>
                <a:spcPts val="588"/>
              </a:spcAft>
            </a:pPr>
            <a:r>
              <a:rPr lang="en-US" sz="1372" dirty="0">
                <a:gradFill>
                  <a:gsLst>
                    <a:gs pos="2917">
                      <a:srgbClr val="282828"/>
                    </a:gs>
                    <a:gs pos="30000">
                      <a:srgbClr val="282828"/>
                    </a:gs>
                  </a:gsLst>
                  <a:lin ang="5400000" scaled="0"/>
                </a:gradFill>
                <a:latin typeface="Segoe UI Semilight"/>
              </a:rPr>
              <a:t>Logic App</a:t>
            </a:r>
            <a:endParaRPr lang="pl-PL" sz="1372" dirty="0">
              <a:gradFill>
                <a:gsLst>
                  <a:gs pos="2917">
                    <a:srgbClr val="282828"/>
                  </a:gs>
                  <a:gs pos="30000">
                    <a:srgbClr val="282828"/>
                  </a:gs>
                </a:gsLst>
                <a:lin ang="5400000" scaled="0"/>
              </a:gradFill>
              <a:latin typeface="Segoe UI Semilight"/>
            </a:endParaRPr>
          </a:p>
        </p:txBody>
      </p:sp>
      <p:cxnSp>
        <p:nvCxnSpPr>
          <p:cNvPr id="114" name="Straight Arrow Connector 113">
            <a:extLst>
              <a:ext uri="{FF2B5EF4-FFF2-40B4-BE49-F238E27FC236}">
                <a16:creationId xmlns:a16="http://schemas.microsoft.com/office/drawing/2014/main" id="{1D3AABA4-799C-FC40-9A5C-5B92C37FD572}"/>
              </a:ext>
            </a:extLst>
          </p:cNvPr>
          <p:cNvCxnSpPr>
            <a:cxnSpLocks/>
          </p:cNvCxnSpPr>
          <p:nvPr/>
        </p:nvCxnSpPr>
        <p:spPr>
          <a:xfrm flipH="1">
            <a:off x="8450124" y="5929101"/>
            <a:ext cx="1370983" cy="0"/>
          </a:xfrm>
          <a:prstGeom prst="straightConnector1">
            <a:avLst/>
          </a:prstGeom>
          <a:ln w="38100">
            <a:solidFill>
              <a:srgbClr val="FFC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pic>
        <p:nvPicPr>
          <p:cNvPr id="115" name="Picture 114">
            <a:extLst>
              <a:ext uri="{FF2B5EF4-FFF2-40B4-BE49-F238E27FC236}">
                <a16:creationId xmlns:a16="http://schemas.microsoft.com/office/drawing/2014/main" id="{337011F6-6EBF-CD47-895D-9DCD6300406F}"/>
              </a:ext>
            </a:extLst>
          </p:cNvPr>
          <p:cNvPicPr>
            <a:picLocks noChangeAspect="1"/>
          </p:cNvPicPr>
          <p:nvPr/>
        </p:nvPicPr>
        <p:blipFill>
          <a:blip r:embed="rId9"/>
          <a:stretch>
            <a:fillRect/>
          </a:stretch>
        </p:blipFill>
        <p:spPr>
          <a:xfrm>
            <a:off x="9984147" y="5671742"/>
            <a:ext cx="507194" cy="507194"/>
          </a:xfrm>
          <a:prstGeom prst="rect">
            <a:avLst/>
          </a:prstGeom>
        </p:spPr>
      </p:pic>
      <p:sp>
        <p:nvSpPr>
          <p:cNvPr id="117" name="TextBox 116">
            <a:extLst>
              <a:ext uri="{FF2B5EF4-FFF2-40B4-BE49-F238E27FC236}">
                <a16:creationId xmlns:a16="http://schemas.microsoft.com/office/drawing/2014/main" id="{CE925041-64FC-C047-997D-1171E1AB5A67}"/>
              </a:ext>
            </a:extLst>
          </p:cNvPr>
          <p:cNvSpPr txBox="1"/>
          <p:nvPr/>
        </p:nvSpPr>
        <p:spPr>
          <a:xfrm>
            <a:off x="9674837" y="5223481"/>
            <a:ext cx="1136817" cy="479745"/>
          </a:xfrm>
          <a:prstGeom prst="rect">
            <a:avLst/>
          </a:prstGeom>
          <a:noFill/>
        </p:spPr>
        <p:txBody>
          <a:bodyPr wrap="none" lIns="179285" tIns="143428" rIns="179285" bIns="143428" rtlCol="0">
            <a:spAutoFit/>
          </a:bodyPr>
          <a:lstStyle/>
          <a:p>
            <a:pPr defTabSz="914367">
              <a:lnSpc>
                <a:spcPct val="90000"/>
              </a:lnSpc>
              <a:spcAft>
                <a:spcPts val="588"/>
              </a:spcAft>
            </a:pPr>
            <a:r>
              <a:rPr lang="en-US" sz="1372" dirty="0">
                <a:gradFill>
                  <a:gsLst>
                    <a:gs pos="2917">
                      <a:srgbClr val="282828"/>
                    </a:gs>
                    <a:gs pos="30000">
                      <a:srgbClr val="282828"/>
                    </a:gs>
                  </a:gsLst>
                  <a:lin ang="5400000" scaled="0"/>
                </a:gradFill>
                <a:latin typeface="Segoe UI Semilight"/>
              </a:rPr>
              <a:t>Office 365</a:t>
            </a:r>
            <a:endParaRPr lang="pl-PL" sz="1372" dirty="0">
              <a:gradFill>
                <a:gsLst>
                  <a:gs pos="2917">
                    <a:srgbClr val="282828"/>
                  </a:gs>
                  <a:gs pos="30000">
                    <a:srgbClr val="282828"/>
                  </a:gs>
                </a:gsLst>
                <a:lin ang="5400000" scaled="0"/>
              </a:gradFill>
              <a:latin typeface="Segoe UI Semilight"/>
            </a:endParaRPr>
          </a:p>
        </p:txBody>
      </p:sp>
      <p:cxnSp>
        <p:nvCxnSpPr>
          <p:cNvPr id="121" name="Straight Arrow Connector 120">
            <a:extLst>
              <a:ext uri="{FF2B5EF4-FFF2-40B4-BE49-F238E27FC236}">
                <a16:creationId xmlns:a16="http://schemas.microsoft.com/office/drawing/2014/main" id="{5F933009-B4ED-C246-BBD8-E7BA89ACB8A8}"/>
              </a:ext>
            </a:extLst>
          </p:cNvPr>
          <p:cNvCxnSpPr>
            <a:cxnSpLocks/>
          </p:cNvCxnSpPr>
          <p:nvPr/>
        </p:nvCxnSpPr>
        <p:spPr>
          <a:xfrm flipH="1" flipV="1">
            <a:off x="7414127" y="4581018"/>
            <a:ext cx="275636" cy="642463"/>
          </a:xfrm>
          <a:prstGeom prst="straightConnector1">
            <a:avLst/>
          </a:prstGeom>
          <a:ln w="38100">
            <a:solidFill>
              <a:srgbClr val="FFC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E1EE541E-185E-8B4C-9CC5-D940892C5A20}"/>
              </a:ext>
            </a:extLst>
          </p:cNvPr>
          <p:cNvCxnSpPr>
            <a:cxnSpLocks/>
          </p:cNvCxnSpPr>
          <p:nvPr/>
        </p:nvCxnSpPr>
        <p:spPr>
          <a:xfrm flipV="1">
            <a:off x="4828948" y="4666471"/>
            <a:ext cx="673821" cy="767999"/>
          </a:xfrm>
          <a:prstGeom prst="straightConnector1">
            <a:avLst/>
          </a:prstGeom>
          <a:ln w="38100">
            <a:solidFill>
              <a:srgbClr val="FFC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8" name="Straight Arrow Connector 127">
            <a:extLst>
              <a:ext uri="{FF2B5EF4-FFF2-40B4-BE49-F238E27FC236}">
                <a16:creationId xmlns:a16="http://schemas.microsoft.com/office/drawing/2014/main" id="{DC73A83F-1ECD-EE4A-8CCA-DAAD80488EE0}"/>
              </a:ext>
            </a:extLst>
          </p:cNvPr>
          <p:cNvCxnSpPr>
            <a:cxnSpLocks/>
          </p:cNvCxnSpPr>
          <p:nvPr/>
        </p:nvCxnSpPr>
        <p:spPr>
          <a:xfrm flipV="1">
            <a:off x="4974153" y="4630543"/>
            <a:ext cx="1572330" cy="803927"/>
          </a:xfrm>
          <a:prstGeom prst="straightConnector1">
            <a:avLst/>
          </a:prstGeom>
          <a:ln w="38100">
            <a:solidFill>
              <a:srgbClr val="FFC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pic>
        <p:nvPicPr>
          <p:cNvPr id="135" name="Picture 134">
            <a:extLst>
              <a:ext uri="{FF2B5EF4-FFF2-40B4-BE49-F238E27FC236}">
                <a16:creationId xmlns:a16="http://schemas.microsoft.com/office/drawing/2014/main" id="{744BAFFB-47C2-AF4E-989F-0B569B40BBB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031254" y="5834839"/>
            <a:ext cx="501685" cy="501685"/>
          </a:xfrm>
          <a:prstGeom prst="rect">
            <a:avLst/>
          </a:prstGeom>
        </p:spPr>
      </p:pic>
      <p:pic>
        <p:nvPicPr>
          <p:cNvPr id="137" name="Picture 136">
            <a:extLst>
              <a:ext uri="{FF2B5EF4-FFF2-40B4-BE49-F238E27FC236}">
                <a16:creationId xmlns:a16="http://schemas.microsoft.com/office/drawing/2014/main" id="{2ED5C99D-66F3-4A4F-892C-EA3C8526EE0A}"/>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052020" y="4942005"/>
            <a:ext cx="501685" cy="501685"/>
          </a:xfrm>
          <a:prstGeom prst="rect">
            <a:avLst/>
          </a:prstGeom>
        </p:spPr>
      </p:pic>
      <p:sp>
        <p:nvSpPr>
          <p:cNvPr id="42" name="Rectangle 41">
            <a:extLst>
              <a:ext uri="{FF2B5EF4-FFF2-40B4-BE49-F238E27FC236}">
                <a16:creationId xmlns:a16="http://schemas.microsoft.com/office/drawing/2014/main" id="{310B0DCD-D6EB-BA4A-BE74-7564B08DEFCF}"/>
              </a:ext>
            </a:extLst>
          </p:cNvPr>
          <p:cNvSpPr/>
          <p:nvPr/>
        </p:nvSpPr>
        <p:spPr>
          <a:xfrm>
            <a:off x="1626962" y="5356689"/>
            <a:ext cx="1351798" cy="334916"/>
          </a:xfrm>
          <a:prstGeom prst="rect">
            <a:avLst/>
          </a:prstGeom>
        </p:spPr>
        <p:txBody>
          <a:bodyPr wrap="none">
            <a:spAutoFit/>
          </a:bodyPr>
          <a:lstStyle/>
          <a:p>
            <a:pPr defTabSz="914367">
              <a:lnSpc>
                <a:spcPct val="90000"/>
              </a:lnSpc>
              <a:spcAft>
                <a:spcPts val="588"/>
              </a:spcAft>
            </a:pPr>
            <a:r>
              <a:rPr lang="pl-PL" sz="1078" dirty="0">
                <a:gradFill>
                  <a:gsLst>
                    <a:gs pos="2917">
                      <a:srgbClr val="282828"/>
                    </a:gs>
                    <a:gs pos="30000">
                      <a:srgbClr val="282828"/>
                    </a:gs>
                  </a:gsLst>
                  <a:lin ang="5400000" scaled="0"/>
                </a:gradFill>
                <a:latin typeface="Segoe UI Semilight"/>
              </a:rPr>
              <a:t>Content</a:t>
            </a:r>
            <a:r>
              <a:rPr lang="pl-PL" sz="1765" dirty="0">
                <a:gradFill>
                  <a:gsLst>
                    <a:gs pos="2917">
                      <a:srgbClr val="282828"/>
                    </a:gs>
                    <a:gs pos="30000">
                      <a:srgbClr val="282828"/>
                    </a:gs>
                  </a:gsLst>
                  <a:lin ang="5400000" scaled="0"/>
                </a:gradFill>
                <a:latin typeface="Segoe UI Semilight"/>
              </a:rPr>
              <a:t> </a:t>
            </a:r>
            <a:r>
              <a:rPr lang="pl-PL" sz="1078" dirty="0">
                <a:gradFill>
                  <a:gsLst>
                    <a:gs pos="2917">
                      <a:srgbClr val="282828"/>
                    </a:gs>
                    <a:gs pos="30000">
                      <a:srgbClr val="282828"/>
                    </a:gs>
                  </a:gsLst>
                  <a:lin ang="5400000" scaled="0"/>
                </a:gradFill>
                <a:latin typeface="Segoe UI Semilight"/>
              </a:rPr>
              <a:t>Moderator</a:t>
            </a:r>
          </a:p>
        </p:txBody>
      </p:sp>
      <p:sp>
        <p:nvSpPr>
          <p:cNvPr id="167" name="TextBox 166">
            <a:extLst>
              <a:ext uri="{FF2B5EF4-FFF2-40B4-BE49-F238E27FC236}">
                <a16:creationId xmlns:a16="http://schemas.microsoft.com/office/drawing/2014/main" id="{BFCBB35E-92B6-8941-ACE2-0BBB248EACC3}"/>
              </a:ext>
            </a:extLst>
          </p:cNvPr>
          <p:cNvSpPr txBox="1"/>
          <p:nvPr/>
        </p:nvSpPr>
        <p:spPr>
          <a:xfrm>
            <a:off x="1684044" y="6186283"/>
            <a:ext cx="1355254" cy="439012"/>
          </a:xfrm>
          <a:prstGeom prst="rect">
            <a:avLst/>
          </a:prstGeom>
          <a:noFill/>
        </p:spPr>
        <p:txBody>
          <a:bodyPr wrap="none" lIns="179285" tIns="143428" rIns="179285" bIns="143428" rtlCol="0">
            <a:spAutoFit/>
          </a:bodyPr>
          <a:lstStyle>
            <a:defPPr>
              <a:defRPr lang="en-US"/>
            </a:defPPr>
            <a:lvl1pPr>
              <a:lnSpc>
                <a:spcPct val="90000"/>
              </a:lnSpc>
              <a:spcAft>
                <a:spcPts val="600"/>
              </a:spcAft>
              <a:defRPr sz="1100">
                <a:gradFill>
                  <a:gsLst>
                    <a:gs pos="2917">
                      <a:schemeClr val="tx1"/>
                    </a:gs>
                    <a:gs pos="30000">
                      <a:schemeClr val="tx1"/>
                    </a:gs>
                  </a:gsLst>
                  <a:lin ang="5400000" scaled="0"/>
                </a:gradFill>
              </a:defRPr>
            </a:lvl1pPr>
          </a:lstStyle>
          <a:p>
            <a:pPr defTabSz="914367">
              <a:spcAft>
                <a:spcPts val="588"/>
              </a:spcAft>
            </a:pPr>
            <a:r>
              <a:rPr lang="pl-PL" sz="1078" dirty="0" err="1">
                <a:gradFill>
                  <a:gsLst>
                    <a:gs pos="2917">
                      <a:srgbClr val="282828"/>
                    </a:gs>
                    <a:gs pos="30000">
                      <a:srgbClr val="282828"/>
                    </a:gs>
                  </a:gsLst>
                  <a:lin ang="5400000" scaled="0"/>
                </a:gradFill>
                <a:latin typeface="Segoe UI Semilight"/>
              </a:rPr>
              <a:t>Computer</a:t>
            </a:r>
            <a:r>
              <a:rPr lang="pl-PL" sz="1078" dirty="0">
                <a:gradFill>
                  <a:gsLst>
                    <a:gs pos="2917">
                      <a:srgbClr val="282828"/>
                    </a:gs>
                    <a:gs pos="30000">
                      <a:srgbClr val="282828"/>
                    </a:gs>
                  </a:gsLst>
                  <a:lin ang="5400000" scaled="0"/>
                </a:gradFill>
                <a:latin typeface="Segoe UI Semilight"/>
              </a:rPr>
              <a:t> </a:t>
            </a:r>
            <a:r>
              <a:rPr lang="pl-PL" sz="1078" dirty="0" err="1">
                <a:gradFill>
                  <a:gsLst>
                    <a:gs pos="2917">
                      <a:srgbClr val="282828"/>
                    </a:gs>
                    <a:gs pos="30000">
                      <a:srgbClr val="282828"/>
                    </a:gs>
                  </a:gsLst>
                  <a:lin ang="5400000" scaled="0"/>
                </a:gradFill>
                <a:latin typeface="Segoe UI Semilight"/>
              </a:rPr>
              <a:t>Vision</a:t>
            </a:r>
            <a:endParaRPr lang="pl-PL" sz="1078" dirty="0">
              <a:gradFill>
                <a:gsLst>
                  <a:gs pos="2917">
                    <a:srgbClr val="282828"/>
                  </a:gs>
                  <a:gs pos="30000">
                    <a:srgbClr val="282828"/>
                  </a:gs>
                </a:gsLst>
                <a:lin ang="5400000" scaled="0"/>
              </a:gradFill>
              <a:latin typeface="Segoe UI Semilight"/>
            </a:endParaRPr>
          </a:p>
        </p:txBody>
      </p:sp>
      <p:cxnSp>
        <p:nvCxnSpPr>
          <p:cNvPr id="168" name="Straight Arrow Connector 167">
            <a:extLst>
              <a:ext uri="{FF2B5EF4-FFF2-40B4-BE49-F238E27FC236}">
                <a16:creationId xmlns:a16="http://schemas.microsoft.com/office/drawing/2014/main" id="{3DFA6C35-62BF-C945-9171-8BE28C113C1E}"/>
              </a:ext>
            </a:extLst>
          </p:cNvPr>
          <p:cNvCxnSpPr>
            <a:cxnSpLocks/>
          </p:cNvCxnSpPr>
          <p:nvPr/>
        </p:nvCxnSpPr>
        <p:spPr>
          <a:xfrm>
            <a:off x="2799245" y="5246012"/>
            <a:ext cx="1162058" cy="445594"/>
          </a:xfrm>
          <a:prstGeom prst="straightConnector1">
            <a:avLst/>
          </a:prstGeom>
          <a:ln w="38100">
            <a:solidFill>
              <a:srgbClr val="FFC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9" name="Straight Arrow Connector 168">
            <a:extLst>
              <a:ext uri="{FF2B5EF4-FFF2-40B4-BE49-F238E27FC236}">
                <a16:creationId xmlns:a16="http://schemas.microsoft.com/office/drawing/2014/main" id="{A8B0D75B-0B26-6744-858E-2E2658C63860}"/>
              </a:ext>
            </a:extLst>
          </p:cNvPr>
          <p:cNvCxnSpPr>
            <a:cxnSpLocks/>
          </p:cNvCxnSpPr>
          <p:nvPr/>
        </p:nvCxnSpPr>
        <p:spPr>
          <a:xfrm flipV="1">
            <a:off x="2655826" y="6020613"/>
            <a:ext cx="1232968" cy="158323"/>
          </a:xfrm>
          <a:prstGeom prst="straightConnector1">
            <a:avLst/>
          </a:prstGeom>
          <a:ln w="38100">
            <a:solidFill>
              <a:srgbClr val="FFC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70" name="TextBox 169">
            <a:extLst>
              <a:ext uri="{FF2B5EF4-FFF2-40B4-BE49-F238E27FC236}">
                <a16:creationId xmlns:a16="http://schemas.microsoft.com/office/drawing/2014/main" id="{2E79F6A6-AF85-EE41-ADDF-1DBAC9E3838C}"/>
              </a:ext>
            </a:extLst>
          </p:cNvPr>
          <p:cNvSpPr txBox="1"/>
          <p:nvPr/>
        </p:nvSpPr>
        <p:spPr>
          <a:xfrm>
            <a:off x="7640265" y="-13983"/>
            <a:ext cx="4687766" cy="479745"/>
          </a:xfrm>
          <a:prstGeom prst="rect">
            <a:avLst/>
          </a:prstGeom>
          <a:noFill/>
        </p:spPr>
        <p:txBody>
          <a:bodyPr wrap="square" lIns="179285" tIns="143428" rIns="179285" bIns="143428" rtlCol="0">
            <a:spAutoFit/>
          </a:bodyPr>
          <a:lstStyle/>
          <a:p>
            <a:pPr defTabSz="914367">
              <a:lnSpc>
                <a:spcPct val="90000"/>
              </a:lnSpc>
              <a:spcAft>
                <a:spcPts val="588"/>
              </a:spcAft>
            </a:pPr>
            <a:r>
              <a:rPr lang="en-US" sz="1372" dirty="0">
                <a:gradFill>
                  <a:gsLst>
                    <a:gs pos="2917">
                      <a:srgbClr val="282828"/>
                    </a:gs>
                    <a:gs pos="30000">
                      <a:srgbClr val="282828"/>
                    </a:gs>
                  </a:gsLst>
                  <a:lin ang="5400000" scaled="0"/>
                </a:gradFill>
                <a:latin typeface="Segoe UI Semilight"/>
                <a:hlinkClick r:id="rId11"/>
              </a:rPr>
              <a:t>http://github.com/Azure-Samples/customer-car-reviews</a:t>
            </a:r>
            <a:endParaRPr lang="en-US" sz="1372" dirty="0">
              <a:gradFill>
                <a:gsLst>
                  <a:gs pos="2917">
                    <a:srgbClr val="282828"/>
                  </a:gs>
                  <a:gs pos="30000">
                    <a:srgbClr val="282828"/>
                  </a:gs>
                </a:gsLst>
                <a:lin ang="5400000" scaled="0"/>
              </a:gradFill>
              <a:latin typeface="Segoe UI Semilight"/>
            </a:endParaRPr>
          </a:p>
        </p:txBody>
      </p:sp>
    </p:spTree>
    <p:extLst>
      <p:ext uri="{BB962C8B-B14F-4D97-AF65-F5344CB8AC3E}">
        <p14:creationId xmlns:p14="http://schemas.microsoft.com/office/powerpoint/2010/main" val="2411808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1160A36-6AD1-4FA2-8CFB-94615FD38171}"/>
              </a:ext>
            </a:extLst>
          </p:cNvPr>
          <p:cNvSpPr>
            <a:spLocks noGrp="1"/>
          </p:cNvSpPr>
          <p:nvPr>
            <p:ph type="title"/>
          </p:nvPr>
        </p:nvSpPr>
        <p:spPr/>
        <p:txBody>
          <a:bodyPr/>
          <a:lstStyle/>
          <a:p>
            <a:r>
              <a:rPr lang="en-US" dirty="0"/>
              <a:t>Resources</a:t>
            </a:r>
          </a:p>
        </p:txBody>
      </p:sp>
      <p:sp>
        <p:nvSpPr>
          <p:cNvPr id="4" name="Text Placeholder 3">
            <a:extLst>
              <a:ext uri="{FF2B5EF4-FFF2-40B4-BE49-F238E27FC236}">
                <a16:creationId xmlns:a16="http://schemas.microsoft.com/office/drawing/2014/main" id="{FB1C65E1-843B-4EF5-9A54-C9B7F8515418}"/>
              </a:ext>
            </a:extLst>
          </p:cNvPr>
          <p:cNvSpPr>
            <a:spLocks noGrp="1"/>
          </p:cNvSpPr>
          <p:nvPr>
            <p:ph type="body" sz="quarter" idx="10"/>
          </p:nvPr>
        </p:nvSpPr>
        <p:spPr>
          <a:xfrm>
            <a:off x="269239" y="1189495"/>
            <a:ext cx="11653523" cy="4587153"/>
          </a:xfrm>
        </p:spPr>
        <p:txBody>
          <a:bodyPr/>
          <a:lstStyle/>
          <a:p>
            <a:r>
              <a:rPr lang="en-US" dirty="0">
                <a:hlinkClick r:id="rId3"/>
              </a:rPr>
              <a:t>https://aka.ms/serverless-demos</a:t>
            </a:r>
            <a:endParaRPr lang="en-US" dirty="0"/>
          </a:p>
          <a:p>
            <a:r>
              <a:rPr lang="en-US" dirty="0">
                <a:hlinkClick r:id="rId4"/>
              </a:rPr>
              <a:t>http://azure.com/EventGrid</a:t>
            </a:r>
            <a:r>
              <a:rPr lang="en-US" dirty="0"/>
              <a:t> </a:t>
            </a:r>
          </a:p>
          <a:p>
            <a:r>
              <a:rPr lang="en-US" dirty="0">
                <a:hlinkClick r:id="rId5"/>
              </a:rPr>
              <a:t>https://docs.microsoft.com/en-us/sandbox/functions-recipes/</a:t>
            </a:r>
            <a:endParaRPr lang="en-US" dirty="0"/>
          </a:p>
          <a:p>
            <a:r>
              <a:rPr lang="en-US" dirty="0">
                <a:hlinkClick r:id="" action="ppaction://noaction"/>
              </a:rPr>
              <a:t>https://github.com/Azure/Azure-Functions</a:t>
            </a:r>
            <a:endParaRPr lang="en-US" dirty="0"/>
          </a:p>
          <a:p>
            <a:endParaRPr lang="en-US" dirty="0"/>
          </a:p>
          <a:p>
            <a:endParaRPr lang="en-US" dirty="0"/>
          </a:p>
        </p:txBody>
      </p:sp>
    </p:spTree>
    <p:extLst>
      <p:ext uri="{BB962C8B-B14F-4D97-AF65-F5344CB8AC3E}">
        <p14:creationId xmlns:p14="http://schemas.microsoft.com/office/powerpoint/2010/main" val="1581655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9904" y="4775182"/>
            <a:ext cx="5560940" cy="1791670"/>
          </a:xfrm>
        </p:spPr>
        <p:txBody>
          <a:bodyPr/>
          <a:lstStyle/>
          <a:p>
            <a:r>
              <a:rPr lang="sv-SE" sz="2800" dirty="0"/>
              <a:t>Henrik Fransas</a:t>
            </a:r>
            <a:br>
              <a:rPr lang="sv-SE" sz="2800" dirty="0"/>
            </a:br>
            <a:br>
              <a:rPr lang="sv-SE" sz="2800" dirty="0"/>
            </a:br>
            <a:r>
              <a:rPr lang="sv-SE" sz="2800" dirty="0"/>
              <a:t>Lab: Episerverless = Azure Functions + Episerver</a:t>
            </a:r>
            <a:br>
              <a:rPr lang="sv-SE" sz="2800" dirty="0"/>
            </a:br>
            <a:br>
              <a:rPr lang="sv-SE" sz="2800" dirty="0"/>
            </a:br>
            <a:r>
              <a:rPr lang="sv-SE" sz="2800" dirty="0"/>
              <a:t>3:15pm today</a:t>
            </a:r>
            <a:br>
              <a:rPr lang="sv-SE" sz="2800" dirty="0"/>
            </a:br>
            <a:r>
              <a:rPr lang="sv-SE" sz="2800" dirty="0"/>
              <a:t>ROOM???</a:t>
            </a:r>
          </a:p>
        </p:txBody>
      </p:sp>
      <p:sp>
        <p:nvSpPr>
          <p:cNvPr id="3" name="Text Placeholder 2"/>
          <p:cNvSpPr>
            <a:spLocks noGrp="1"/>
          </p:cNvSpPr>
          <p:nvPr>
            <p:ph type="body" sz="quarter" idx="10"/>
          </p:nvPr>
        </p:nvSpPr>
        <p:spPr/>
        <p:txBody>
          <a:bodyPr/>
          <a:lstStyle/>
          <a:p>
            <a:pPr marL="285750" indent="-285750">
              <a:spcAft>
                <a:spcPts val="1800"/>
              </a:spcAft>
            </a:pPr>
            <a:r>
              <a:rPr lang="en-US" dirty="0"/>
              <a:t>System developer since 1999</a:t>
            </a:r>
          </a:p>
          <a:p>
            <a:pPr marL="285750" indent="-285750">
              <a:spcAft>
                <a:spcPts val="1800"/>
              </a:spcAft>
            </a:pPr>
            <a:r>
              <a:rPr lang="en-US" dirty="0"/>
              <a:t>Episerver Most Valuable Professional (EMVP)</a:t>
            </a:r>
          </a:p>
          <a:p>
            <a:pPr marL="285750" indent="-285750">
              <a:spcAft>
                <a:spcPts val="1800"/>
              </a:spcAft>
            </a:pPr>
            <a:r>
              <a:rPr lang="en-US" dirty="0"/>
              <a:t>Episerver Technical Trainer</a:t>
            </a:r>
          </a:p>
          <a:p>
            <a:pPr marL="285750" indent="-285750">
              <a:spcAft>
                <a:spcPts val="1800"/>
              </a:spcAft>
            </a:pPr>
            <a:r>
              <a:rPr lang="en-US" dirty="0"/>
              <a:t>Azure nerd</a:t>
            </a:r>
          </a:p>
          <a:p>
            <a:pPr marL="285750" indent="-285750">
              <a:spcAft>
                <a:spcPts val="1800"/>
              </a:spcAft>
            </a:pPr>
            <a:r>
              <a:rPr lang="en-US" dirty="0"/>
              <a:t>Works at NetRelations</a:t>
            </a:r>
          </a:p>
        </p:txBody>
      </p:sp>
      <p:pic>
        <p:nvPicPr>
          <p:cNvPr id="19" name="Bildobjekt 18">
            <a:extLst>
              <a:ext uri="{FF2B5EF4-FFF2-40B4-BE49-F238E27FC236}">
                <a16:creationId xmlns:a16="http://schemas.microsoft.com/office/drawing/2014/main" id="{257D776D-2BB6-4684-830B-4F53BBA27AD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87126" y="737704"/>
            <a:ext cx="2573541" cy="2536056"/>
          </a:xfrm>
          <a:prstGeom prst="rect">
            <a:avLst/>
          </a:prstGeom>
        </p:spPr>
      </p:pic>
      <p:pic>
        <p:nvPicPr>
          <p:cNvPr id="26" name="Picture 2">
            <a:extLst>
              <a:ext uri="{FF2B5EF4-FFF2-40B4-BE49-F238E27FC236}">
                <a16:creationId xmlns:a16="http://schemas.microsoft.com/office/drawing/2014/main" id="{0E39B4A8-2727-46A2-8517-1C621445B14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512470" y="5231816"/>
            <a:ext cx="1102880" cy="110288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67761211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1C1F16C-E0F7-480F-90AA-9FCD484F7CF1}"/>
              </a:ext>
            </a:extLst>
          </p:cNvPr>
          <p:cNvSpPr txBox="1"/>
          <p:nvPr/>
        </p:nvSpPr>
        <p:spPr>
          <a:xfrm>
            <a:off x="0" y="2405062"/>
            <a:ext cx="12192000" cy="3351687"/>
          </a:xfrm>
          <a:prstGeom prst="rect">
            <a:avLst/>
          </a:prstGeom>
          <a:noFill/>
        </p:spPr>
        <p:txBody>
          <a:bodyPr wrap="square" lIns="182880" tIns="146304" rIns="182880" bIns="146304" rtlCol="0">
            <a:spAutoFit/>
          </a:bodyPr>
          <a:lstStyle/>
          <a:p>
            <a:pPr algn="ctr">
              <a:lnSpc>
                <a:spcPct val="90000"/>
              </a:lnSpc>
              <a:spcAft>
                <a:spcPts val="600"/>
              </a:spcAft>
            </a:pPr>
            <a:r>
              <a:rPr lang="en-US" sz="7200" dirty="0">
                <a:gradFill>
                  <a:gsLst>
                    <a:gs pos="2917">
                      <a:schemeClr val="tx1"/>
                    </a:gs>
                    <a:gs pos="30000">
                      <a:schemeClr val="tx1"/>
                    </a:gs>
                  </a:gsLst>
                  <a:lin ang="5400000" scaled="0"/>
                </a:gradFill>
              </a:rPr>
              <a:t>Microsoft Build</a:t>
            </a:r>
          </a:p>
          <a:p>
            <a:pPr algn="ctr">
              <a:lnSpc>
                <a:spcPct val="90000"/>
              </a:lnSpc>
              <a:spcAft>
                <a:spcPts val="600"/>
              </a:spcAft>
            </a:pPr>
            <a:r>
              <a:rPr lang="en-US" sz="4400" dirty="0">
                <a:gradFill>
                  <a:gsLst>
                    <a:gs pos="2917">
                      <a:schemeClr val="tx1"/>
                    </a:gs>
                    <a:gs pos="30000">
                      <a:schemeClr val="tx1"/>
                    </a:gs>
                  </a:gsLst>
                  <a:lin ang="5400000" scaled="0"/>
                </a:gradFill>
              </a:rPr>
              <a:t>May 7-9, 2018  //  Seattle, WA</a:t>
            </a:r>
          </a:p>
          <a:p>
            <a:pPr algn="ctr">
              <a:lnSpc>
                <a:spcPct val="90000"/>
              </a:lnSpc>
              <a:spcAft>
                <a:spcPts val="600"/>
              </a:spcAft>
            </a:pPr>
            <a:endParaRPr lang="en-US" sz="4400" dirty="0">
              <a:gradFill>
                <a:gsLst>
                  <a:gs pos="2917">
                    <a:schemeClr val="tx1"/>
                  </a:gs>
                  <a:gs pos="30000">
                    <a:schemeClr val="tx1"/>
                  </a:gs>
                </a:gsLst>
                <a:lin ang="5400000" scaled="0"/>
              </a:gradFill>
            </a:endParaRPr>
          </a:p>
          <a:p>
            <a:pPr algn="ctr">
              <a:lnSpc>
                <a:spcPct val="90000"/>
              </a:lnSpc>
              <a:spcAft>
                <a:spcPts val="600"/>
              </a:spcAft>
            </a:pPr>
            <a:r>
              <a:rPr lang="en-US" sz="4400" dirty="0">
                <a:gradFill>
                  <a:gsLst>
                    <a:gs pos="2917">
                      <a:schemeClr val="tx1"/>
                    </a:gs>
                    <a:gs pos="30000">
                      <a:schemeClr val="tx1"/>
                    </a:gs>
                  </a:gsLst>
                  <a:lin ang="5400000" scaled="0"/>
                </a:gradFill>
              </a:rPr>
              <a:t>BuildWindows.com</a:t>
            </a:r>
          </a:p>
        </p:txBody>
      </p:sp>
      <p:sp>
        <p:nvSpPr>
          <p:cNvPr id="22" name="Parallelogram 21">
            <a:extLst>
              <a:ext uri="{FF2B5EF4-FFF2-40B4-BE49-F238E27FC236}">
                <a16:creationId xmlns:a16="http://schemas.microsoft.com/office/drawing/2014/main" id="{C7317A8D-A6C0-4A0D-85FD-016C9F91EA50}"/>
              </a:ext>
            </a:extLst>
          </p:cNvPr>
          <p:cNvSpPr/>
          <p:nvPr/>
        </p:nvSpPr>
        <p:spPr bwMode="auto">
          <a:xfrm rot="423976">
            <a:off x="10723510" y="-96522"/>
            <a:ext cx="627794" cy="7058041"/>
          </a:xfrm>
          <a:prstGeom prst="parallelogram">
            <a:avLst>
              <a:gd name="adj" fmla="val 62705"/>
            </a:avLst>
          </a:prstGeom>
          <a:solidFill>
            <a:schemeClr val="accent4">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23" name="Parallelogram 22">
            <a:extLst>
              <a:ext uri="{FF2B5EF4-FFF2-40B4-BE49-F238E27FC236}">
                <a16:creationId xmlns:a16="http://schemas.microsoft.com/office/drawing/2014/main" id="{219079FA-D2A4-4C17-969D-B81F585DB34B}"/>
              </a:ext>
            </a:extLst>
          </p:cNvPr>
          <p:cNvSpPr/>
          <p:nvPr/>
        </p:nvSpPr>
        <p:spPr bwMode="auto">
          <a:xfrm rot="423976">
            <a:off x="10371085" y="-96523"/>
            <a:ext cx="627794" cy="7058041"/>
          </a:xfrm>
          <a:prstGeom prst="parallelogram">
            <a:avLst>
              <a:gd name="adj" fmla="val 62705"/>
            </a:avLst>
          </a:prstGeom>
          <a:solidFill>
            <a:srgbClr val="FF3399"/>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24" name="Parallelogram 23">
            <a:extLst>
              <a:ext uri="{FF2B5EF4-FFF2-40B4-BE49-F238E27FC236}">
                <a16:creationId xmlns:a16="http://schemas.microsoft.com/office/drawing/2014/main" id="{C8D5118A-05A3-4CA5-AC33-87042FD89015}"/>
              </a:ext>
            </a:extLst>
          </p:cNvPr>
          <p:cNvSpPr/>
          <p:nvPr/>
        </p:nvSpPr>
        <p:spPr bwMode="auto">
          <a:xfrm rot="423976">
            <a:off x="11075935" y="-96524"/>
            <a:ext cx="627794" cy="7058041"/>
          </a:xfrm>
          <a:prstGeom prst="parallelogram">
            <a:avLst>
              <a:gd name="adj" fmla="val 62705"/>
            </a:avLst>
          </a:prstGeom>
          <a:solidFill>
            <a:schemeClr val="tx1">
              <a:lumMod val="6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Tree>
    <p:extLst>
      <p:ext uri="{BB962C8B-B14F-4D97-AF65-F5344CB8AC3E}">
        <p14:creationId xmlns:p14="http://schemas.microsoft.com/office/powerpoint/2010/main" val="3726020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0" name="Picture 33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77" y="-30224"/>
            <a:ext cx="12189648" cy="6918449"/>
          </a:xfrm>
          <a:prstGeom prst="rect">
            <a:avLst/>
          </a:prstGeom>
        </p:spPr>
      </p:pic>
      <p:sp>
        <p:nvSpPr>
          <p:cNvPr id="338" name="Rectangle 337"/>
          <p:cNvSpPr/>
          <p:nvPr/>
        </p:nvSpPr>
        <p:spPr bwMode="auto">
          <a:xfrm>
            <a:off x="1804522" y="774997"/>
            <a:ext cx="8558072" cy="5355455"/>
          </a:xfrm>
          <a:prstGeom prst="rect">
            <a:avLst/>
          </a:prstGeom>
          <a:solidFill>
            <a:schemeClr val="accent1">
              <a:alpha val="9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 name="Group 1"/>
          <p:cNvGrpSpPr/>
          <p:nvPr/>
        </p:nvGrpSpPr>
        <p:grpSpPr>
          <a:xfrm>
            <a:off x="3058948" y="2705847"/>
            <a:ext cx="6074103" cy="3039751"/>
            <a:chOff x="3754836" y="2514600"/>
            <a:chExt cx="6074964" cy="3040182"/>
          </a:xfrm>
          <a:solidFill>
            <a:schemeClr val="bg1"/>
          </a:solidFill>
        </p:grpSpPr>
        <p:pic>
          <p:nvPicPr>
            <p:cNvPr id="88" name="Picture 2"/>
            <p:cNvPicPr>
              <a:picLocks noChangeAspect="1" noChangeArrowheads="1"/>
            </p:cNvPicPr>
            <p:nvPr/>
          </p:nvPicPr>
          <p:blipFill>
            <a:blip r:embed="rId4" cstate="screen">
              <a:extLst>
                <a:ext uri="{28A0092B-C50C-407E-A947-70E740481C1C}">
                  <a14:useLocalDpi xmlns:a14="http://schemas.microsoft.com/office/drawing/2010/main" val="0"/>
                </a:ext>
              </a:extLst>
            </a:blip>
            <a:srcRect/>
            <a:stretch>
              <a:fillRect/>
            </a:stretch>
          </p:blipFill>
          <p:spPr bwMode="black">
            <a:xfrm>
              <a:off x="5870490" y="5145358"/>
              <a:ext cx="925785" cy="409424"/>
            </a:xfrm>
            <a:prstGeom prst="rect">
              <a:avLst/>
            </a:prstGeom>
            <a:noFill/>
            <a:ln w="9525">
              <a:noFill/>
              <a:miter lim="800000"/>
              <a:headEnd/>
              <a:tailEnd/>
            </a:ln>
            <a:effectLst/>
          </p:spPr>
        </p:pic>
        <p:grpSp>
          <p:nvGrpSpPr>
            <p:cNvPr id="89" name="Group 88"/>
            <p:cNvGrpSpPr/>
            <p:nvPr/>
          </p:nvGrpSpPr>
          <p:grpSpPr bwMode="black">
            <a:xfrm>
              <a:off x="9131444" y="4712441"/>
              <a:ext cx="698356" cy="169153"/>
              <a:chOff x="2321681" y="5571144"/>
              <a:chExt cx="701013" cy="175680"/>
            </a:xfrm>
            <a:grpFill/>
            <a:effectLst/>
          </p:grpSpPr>
          <p:sp>
            <p:nvSpPr>
              <p:cNvPr id="330" name="Freeform 23"/>
              <p:cNvSpPr>
                <a:spLocks/>
              </p:cNvSpPr>
              <p:nvPr/>
            </p:nvSpPr>
            <p:spPr bwMode="black">
              <a:xfrm>
                <a:off x="2321681" y="5578649"/>
                <a:ext cx="136791" cy="168175"/>
              </a:xfrm>
              <a:custGeom>
                <a:avLst/>
                <a:gdLst/>
                <a:ahLst/>
                <a:cxnLst>
                  <a:cxn ang="0">
                    <a:pos x="138" y="204"/>
                  </a:cxn>
                  <a:cxn ang="0">
                    <a:pos x="100" y="209"/>
                  </a:cxn>
                  <a:cxn ang="0">
                    <a:pos x="60" y="202"/>
                  </a:cxn>
                  <a:cxn ang="0">
                    <a:pos x="28" y="182"/>
                  </a:cxn>
                  <a:cxn ang="0">
                    <a:pos x="7" y="150"/>
                  </a:cxn>
                  <a:cxn ang="0">
                    <a:pos x="0" y="107"/>
                  </a:cxn>
                  <a:cxn ang="0">
                    <a:pos x="3" y="77"/>
                  </a:cxn>
                  <a:cxn ang="0">
                    <a:pos x="14" y="51"/>
                  </a:cxn>
                  <a:cxn ang="0">
                    <a:pos x="31" y="30"/>
                  </a:cxn>
                  <a:cxn ang="0">
                    <a:pos x="52" y="14"/>
                  </a:cxn>
                  <a:cxn ang="0">
                    <a:pos x="78" y="4"/>
                  </a:cxn>
                  <a:cxn ang="0">
                    <a:pos x="108" y="0"/>
                  </a:cxn>
                  <a:cxn ang="0">
                    <a:pos x="126" y="1"/>
                  </a:cxn>
                  <a:cxn ang="0">
                    <a:pos x="142" y="4"/>
                  </a:cxn>
                  <a:cxn ang="0">
                    <a:pos x="155" y="7"/>
                  </a:cxn>
                  <a:cxn ang="0">
                    <a:pos x="164" y="11"/>
                  </a:cxn>
                  <a:cxn ang="0">
                    <a:pos x="164" y="45"/>
                  </a:cxn>
                  <a:cxn ang="0">
                    <a:pos x="153" y="39"/>
                  </a:cxn>
                  <a:cxn ang="0">
                    <a:pos x="139" y="34"/>
                  </a:cxn>
                  <a:cxn ang="0">
                    <a:pos x="123" y="31"/>
                  </a:cxn>
                  <a:cxn ang="0">
                    <a:pos x="106" y="29"/>
                  </a:cxn>
                  <a:cxn ang="0">
                    <a:pos x="78" y="35"/>
                  </a:cxn>
                  <a:cxn ang="0">
                    <a:pos x="56" y="50"/>
                  </a:cxn>
                  <a:cxn ang="0">
                    <a:pos x="41" y="73"/>
                  </a:cxn>
                  <a:cxn ang="0">
                    <a:pos x="35" y="105"/>
                  </a:cxn>
                  <a:cxn ang="0">
                    <a:pos x="40" y="138"/>
                  </a:cxn>
                  <a:cxn ang="0">
                    <a:pos x="55" y="161"/>
                  </a:cxn>
                  <a:cxn ang="0">
                    <a:pos x="76" y="175"/>
                  </a:cxn>
                  <a:cxn ang="0">
                    <a:pos x="103" y="180"/>
                  </a:cxn>
                  <a:cxn ang="0">
                    <a:pos x="121" y="178"/>
                  </a:cxn>
                  <a:cxn ang="0">
                    <a:pos x="137" y="172"/>
                  </a:cxn>
                  <a:cxn ang="0">
                    <a:pos x="137" y="124"/>
                  </a:cxn>
                  <a:cxn ang="0">
                    <a:pos x="95" y="124"/>
                  </a:cxn>
                  <a:cxn ang="0">
                    <a:pos x="95" y="96"/>
                  </a:cxn>
                  <a:cxn ang="0">
                    <a:pos x="170" y="96"/>
                  </a:cxn>
                  <a:cxn ang="0">
                    <a:pos x="170" y="191"/>
                  </a:cxn>
                  <a:cxn ang="0">
                    <a:pos x="138" y="204"/>
                  </a:cxn>
                </a:cxnLst>
                <a:rect l="0" t="0" r="r" b="b"/>
                <a:pathLst>
                  <a:path w="170" h="209">
                    <a:moveTo>
                      <a:pt x="138" y="204"/>
                    </a:moveTo>
                    <a:cubicBezTo>
                      <a:pt x="126" y="207"/>
                      <a:pt x="113" y="209"/>
                      <a:pt x="100" y="209"/>
                    </a:cubicBezTo>
                    <a:cubicBezTo>
                      <a:pt x="85" y="209"/>
                      <a:pt x="72" y="206"/>
                      <a:pt x="60" y="202"/>
                    </a:cubicBezTo>
                    <a:cubicBezTo>
                      <a:pt x="47" y="197"/>
                      <a:pt x="37" y="190"/>
                      <a:pt x="28" y="182"/>
                    </a:cubicBezTo>
                    <a:cubicBezTo>
                      <a:pt x="19" y="173"/>
                      <a:pt x="12" y="162"/>
                      <a:pt x="7" y="150"/>
                    </a:cubicBezTo>
                    <a:cubicBezTo>
                      <a:pt x="2" y="137"/>
                      <a:pt x="0" y="123"/>
                      <a:pt x="0" y="107"/>
                    </a:cubicBezTo>
                    <a:cubicBezTo>
                      <a:pt x="0" y="97"/>
                      <a:pt x="1" y="87"/>
                      <a:pt x="3" y="77"/>
                    </a:cubicBezTo>
                    <a:cubicBezTo>
                      <a:pt x="6" y="68"/>
                      <a:pt x="9" y="59"/>
                      <a:pt x="14" y="51"/>
                    </a:cubicBezTo>
                    <a:cubicBezTo>
                      <a:pt x="19" y="43"/>
                      <a:pt x="24" y="36"/>
                      <a:pt x="31" y="30"/>
                    </a:cubicBezTo>
                    <a:cubicBezTo>
                      <a:pt x="37" y="23"/>
                      <a:pt x="44" y="18"/>
                      <a:pt x="52" y="14"/>
                    </a:cubicBezTo>
                    <a:cubicBezTo>
                      <a:pt x="60" y="9"/>
                      <a:pt x="69" y="6"/>
                      <a:pt x="78" y="4"/>
                    </a:cubicBezTo>
                    <a:cubicBezTo>
                      <a:pt x="88" y="2"/>
                      <a:pt x="97" y="0"/>
                      <a:pt x="108" y="0"/>
                    </a:cubicBezTo>
                    <a:cubicBezTo>
                      <a:pt x="114" y="0"/>
                      <a:pt x="120" y="1"/>
                      <a:pt x="126" y="1"/>
                    </a:cubicBezTo>
                    <a:cubicBezTo>
                      <a:pt x="132" y="2"/>
                      <a:pt x="137" y="3"/>
                      <a:pt x="142" y="4"/>
                    </a:cubicBezTo>
                    <a:cubicBezTo>
                      <a:pt x="147" y="5"/>
                      <a:pt x="151" y="6"/>
                      <a:pt x="155" y="7"/>
                    </a:cubicBezTo>
                    <a:cubicBezTo>
                      <a:pt x="159" y="8"/>
                      <a:pt x="162" y="9"/>
                      <a:pt x="164" y="11"/>
                    </a:cubicBezTo>
                    <a:cubicBezTo>
                      <a:pt x="164" y="45"/>
                      <a:pt x="164" y="45"/>
                      <a:pt x="164" y="45"/>
                    </a:cubicBezTo>
                    <a:cubicBezTo>
                      <a:pt x="161" y="43"/>
                      <a:pt x="157" y="41"/>
                      <a:pt x="153" y="39"/>
                    </a:cubicBezTo>
                    <a:cubicBezTo>
                      <a:pt x="149" y="37"/>
                      <a:pt x="144" y="35"/>
                      <a:pt x="139" y="34"/>
                    </a:cubicBezTo>
                    <a:cubicBezTo>
                      <a:pt x="134" y="33"/>
                      <a:pt x="129" y="31"/>
                      <a:pt x="123" y="31"/>
                    </a:cubicBezTo>
                    <a:cubicBezTo>
                      <a:pt x="118" y="30"/>
                      <a:pt x="112" y="29"/>
                      <a:pt x="106" y="29"/>
                    </a:cubicBezTo>
                    <a:cubicBezTo>
                      <a:pt x="96" y="29"/>
                      <a:pt x="87" y="31"/>
                      <a:pt x="78" y="35"/>
                    </a:cubicBezTo>
                    <a:cubicBezTo>
                      <a:pt x="70" y="38"/>
                      <a:pt x="62" y="43"/>
                      <a:pt x="56" y="50"/>
                    </a:cubicBezTo>
                    <a:cubicBezTo>
                      <a:pt x="49" y="56"/>
                      <a:pt x="44" y="64"/>
                      <a:pt x="41" y="73"/>
                    </a:cubicBezTo>
                    <a:cubicBezTo>
                      <a:pt x="37" y="83"/>
                      <a:pt x="35" y="93"/>
                      <a:pt x="35" y="105"/>
                    </a:cubicBezTo>
                    <a:cubicBezTo>
                      <a:pt x="35" y="118"/>
                      <a:pt x="37" y="129"/>
                      <a:pt x="40" y="138"/>
                    </a:cubicBezTo>
                    <a:cubicBezTo>
                      <a:pt x="44" y="148"/>
                      <a:pt x="49" y="155"/>
                      <a:pt x="55" y="161"/>
                    </a:cubicBezTo>
                    <a:cubicBezTo>
                      <a:pt x="61" y="168"/>
                      <a:pt x="68" y="172"/>
                      <a:pt x="76" y="175"/>
                    </a:cubicBezTo>
                    <a:cubicBezTo>
                      <a:pt x="84" y="178"/>
                      <a:pt x="93" y="180"/>
                      <a:pt x="103" y="180"/>
                    </a:cubicBezTo>
                    <a:cubicBezTo>
                      <a:pt x="109" y="180"/>
                      <a:pt x="115" y="179"/>
                      <a:pt x="121" y="178"/>
                    </a:cubicBezTo>
                    <a:cubicBezTo>
                      <a:pt x="127" y="176"/>
                      <a:pt x="132" y="174"/>
                      <a:pt x="137" y="172"/>
                    </a:cubicBezTo>
                    <a:cubicBezTo>
                      <a:pt x="137" y="124"/>
                      <a:pt x="137" y="124"/>
                      <a:pt x="137" y="124"/>
                    </a:cubicBezTo>
                    <a:cubicBezTo>
                      <a:pt x="95" y="124"/>
                      <a:pt x="95" y="124"/>
                      <a:pt x="95" y="124"/>
                    </a:cubicBezTo>
                    <a:cubicBezTo>
                      <a:pt x="95" y="96"/>
                      <a:pt x="95" y="96"/>
                      <a:pt x="95" y="96"/>
                    </a:cubicBezTo>
                    <a:cubicBezTo>
                      <a:pt x="170" y="96"/>
                      <a:pt x="170" y="96"/>
                      <a:pt x="170" y="96"/>
                    </a:cubicBezTo>
                    <a:cubicBezTo>
                      <a:pt x="170" y="191"/>
                      <a:pt x="170" y="191"/>
                      <a:pt x="170" y="191"/>
                    </a:cubicBezTo>
                    <a:cubicBezTo>
                      <a:pt x="161" y="197"/>
                      <a:pt x="150" y="201"/>
                      <a:pt x="138" y="204"/>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331" name="Freeform 24"/>
              <p:cNvSpPr>
                <a:spLocks/>
              </p:cNvSpPr>
              <p:nvPr/>
            </p:nvSpPr>
            <p:spPr bwMode="black">
              <a:xfrm>
                <a:off x="2486786" y="5626065"/>
                <a:ext cx="66861" cy="117689"/>
              </a:xfrm>
              <a:custGeom>
                <a:avLst/>
                <a:gdLst/>
                <a:ahLst/>
                <a:cxnLst>
                  <a:cxn ang="0">
                    <a:pos x="80" y="32"/>
                  </a:cxn>
                  <a:cxn ang="0">
                    <a:pos x="75" y="31"/>
                  </a:cxn>
                  <a:cxn ang="0">
                    <a:pos x="70" y="29"/>
                  </a:cxn>
                  <a:cxn ang="0">
                    <a:pos x="64" y="29"/>
                  </a:cxn>
                  <a:cxn ang="0">
                    <a:pos x="52" y="32"/>
                  </a:cxn>
                  <a:cxn ang="0">
                    <a:pos x="42" y="41"/>
                  </a:cxn>
                  <a:cxn ang="0">
                    <a:pos x="35" y="54"/>
                  </a:cxn>
                  <a:cxn ang="0">
                    <a:pos x="33" y="73"/>
                  </a:cxn>
                  <a:cxn ang="0">
                    <a:pos x="33" y="146"/>
                  </a:cxn>
                  <a:cxn ang="0">
                    <a:pos x="0" y="146"/>
                  </a:cxn>
                  <a:cxn ang="0">
                    <a:pos x="0" y="2"/>
                  </a:cxn>
                  <a:cxn ang="0">
                    <a:pos x="33" y="2"/>
                  </a:cxn>
                  <a:cxn ang="0">
                    <a:pos x="33" y="30"/>
                  </a:cxn>
                  <a:cxn ang="0">
                    <a:pos x="33" y="30"/>
                  </a:cxn>
                  <a:cxn ang="0">
                    <a:pos x="40" y="17"/>
                  </a:cxn>
                  <a:cxn ang="0">
                    <a:pos x="49" y="7"/>
                  </a:cxn>
                  <a:cxn ang="0">
                    <a:pos x="59" y="2"/>
                  </a:cxn>
                  <a:cxn ang="0">
                    <a:pos x="70" y="0"/>
                  </a:cxn>
                  <a:cxn ang="0">
                    <a:pos x="77" y="0"/>
                  </a:cxn>
                  <a:cxn ang="0">
                    <a:pos x="83" y="2"/>
                  </a:cxn>
                  <a:cxn ang="0">
                    <a:pos x="83" y="34"/>
                  </a:cxn>
                  <a:cxn ang="0">
                    <a:pos x="80" y="32"/>
                  </a:cxn>
                </a:cxnLst>
                <a:rect l="0" t="0" r="r" b="b"/>
                <a:pathLst>
                  <a:path w="83" h="146">
                    <a:moveTo>
                      <a:pt x="80" y="32"/>
                    </a:moveTo>
                    <a:cubicBezTo>
                      <a:pt x="78" y="32"/>
                      <a:pt x="77" y="31"/>
                      <a:pt x="75" y="31"/>
                    </a:cubicBezTo>
                    <a:cubicBezTo>
                      <a:pt x="73" y="30"/>
                      <a:pt x="72" y="30"/>
                      <a:pt x="70" y="29"/>
                    </a:cubicBezTo>
                    <a:cubicBezTo>
                      <a:pt x="68" y="29"/>
                      <a:pt x="66" y="29"/>
                      <a:pt x="64" y="29"/>
                    </a:cubicBezTo>
                    <a:cubicBezTo>
                      <a:pt x="60" y="29"/>
                      <a:pt x="56" y="30"/>
                      <a:pt x="52" y="32"/>
                    </a:cubicBezTo>
                    <a:cubicBezTo>
                      <a:pt x="48" y="34"/>
                      <a:pt x="45" y="37"/>
                      <a:pt x="42" y="41"/>
                    </a:cubicBezTo>
                    <a:cubicBezTo>
                      <a:pt x="39" y="44"/>
                      <a:pt x="37" y="49"/>
                      <a:pt x="35" y="54"/>
                    </a:cubicBezTo>
                    <a:cubicBezTo>
                      <a:pt x="34" y="60"/>
                      <a:pt x="33" y="66"/>
                      <a:pt x="33" y="73"/>
                    </a:cubicBezTo>
                    <a:cubicBezTo>
                      <a:pt x="33" y="146"/>
                      <a:pt x="33" y="146"/>
                      <a:pt x="33" y="146"/>
                    </a:cubicBezTo>
                    <a:cubicBezTo>
                      <a:pt x="0" y="146"/>
                      <a:pt x="0" y="146"/>
                      <a:pt x="0" y="146"/>
                    </a:cubicBezTo>
                    <a:cubicBezTo>
                      <a:pt x="0" y="2"/>
                      <a:pt x="0" y="2"/>
                      <a:pt x="0" y="2"/>
                    </a:cubicBezTo>
                    <a:cubicBezTo>
                      <a:pt x="33" y="2"/>
                      <a:pt x="33" y="2"/>
                      <a:pt x="33" y="2"/>
                    </a:cubicBezTo>
                    <a:cubicBezTo>
                      <a:pt x="33" y="30"/>
                      <a:pt x="33" y="30"/>
                      <a:pt x="33" y="30"/>
                    </a:cubicBezTo>
                    <a:cubicBezTo>
                      <a:pt x="33" y="30"/>
                      <a:pt x="33" y="30"/>
                      <a:pt x="33" y="30"/>
                    </a:cubicBezTo>
                    <a:cubicBezTo>
                      <a:pt x="35" y="25"/>
                      <a:pt x="37" y="20"/>
                      <a:pt x="40" y="17"/>
                    </a:cubicBezTo>
                    <a:cubicBezTo>
                      <a:pt x="43" y="13"/>
                      <a:pt x="46" y="10"/>
                      <a:pt x="49" y="7"/>
                    </a:cubicBezTo>
                    <a:cubicBezTo>
                      <a:pt x="52" y="5"/>
                      <a:pt x="56" y="3"/>
                      <a:pt x="59" y="2"/>
                    </a:cubicBezTo>
                    <a:cubicBezTo>
                      <a:pt x="63" y="0"/>
                      <a:pt x="66" y="0"/>
                      <a:pt x="70" y="0"/>
                    </a:cubicBezTo>
                    <a:cubicBezTo>
                      <a:pt x="73" y="0"/>
                      <a:pt x="75" y="0"/>
                      <a:pt x="77" y="0"/>
                    </a:cubicBezTo>
                    <a:cubicBezTo>
                      <a:pt x="80" y="1"/>
                      <a:pt x="82" y="1"/>
                      <a:pt x="83" y="2"/>
                    </a:cubicBezTo>
                    <a:cubicBezTo>
                      <a:pt x="83" y="34"/>
                      <a:pt x="83" y="34"/>
                      <a:pt x="83" y="34"/>
                    </a:cubicBezTo>
                    <a:cubicBezTo>
                      <a:pt x="82" y="33"/>
                      <a:pt x="81" y="33"/>
                      <a:pt x="80" y="32"/>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332" name="Freeform 25"/>
              <p:cNvSpPr>
                <a:spLocks noEditPoints="1"/>
              </p:cNvSpPr>
              <p:nvPr/>
            </p:nvSpPr>
            <p:spPr bwMode="black">
              <a:xfrm>
                <a:off x="2557740" y="5625383"/>
                <a:ext cx="97562" cy="121441"/>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6" y="4"/>
                  </a:cxn>
                  <a:cxn ang="0">
                    <a:pos x="50" y="1"/>
                  </a:cxn>
                  <a:cxn ang="0">
                    <a:pos x="65" y="0"/>
                  </a:cxn>
                  <a:cxn ang="0">
                    <a:pos x="90" y="4"/>
                  </a:cxn>
                  <a:cxn ang="0">
                    <a:pos x="107" y="15"/>
                  </a:cxn>
                  <a:cxn ang="0">
                    <a:pos x="118" y="32"/>
                  </a:cxn>
                  <a:cxn ang="0">
                    <a:pos x="121" y="56"/>
                  </a:cxn>
                  <a:cxn ang="0">
                    <a:pos x="121" y="147"/>
                  </a:cxn>
                  <a:cxn ang="0">
                    <a:pos x="89" y="147"/>
                  </a:cxn>
                  <a:cxn ang="0">
                    <a:pos x="58" y="81"/>
                  </a:cxn>
                  <a:cxn ang="0">
                    <a:pos x="45" y="84"/>
                  </a:cxn>
                  <a:cxn ang="0">
                    <a:pos x="37" y="89"/>
                  </a:cxn>
                  <a:cxn ang="0">
                    <a:pos x="33" y="96"/>
                  </a:cxn>
                  <a:cxn ang="0">
                    <a:pos x="32" y="105"/>
                  </a:cxn>
                  <a:cxn ang="0">
                    <a:pos x="34" y="113"/>
                  </a:cxn>
                  <a:cxn ang="0">
                    <a:pos x="39" y="119"/>
                  </a:cxn>
                  <a:cxn ang="0">
                    <a:pos x="46" y="123"/>
                  </a:cxn>
                  <a:cxn ang="0">
                    <a:pos x="56" y="125"/>
                  </a:cxn>
                  <a:cxn ang="0">
                    <a:pos x="70"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4" y="135"/>
                      <a:pt x="78" y="141"/>
                      <a:pt x="70" y="145"/>
                    </a:cubicBezTo>
                    <a:cubicBezTo>
                      <a:pt x="63" y="149"/>
                      <a:pt x="55" y="151"/>
                      <a:pt x="46" y="151"/>
                    </a:cubicBezTo>
                    <a:cubicBezTo>
                      <a:pt x="39" y="151"/>
                      <a:pt x="32" y="150"/>
                      <a:pt x="26" y="148"/>
                    </a:cubicBezTo>
                    <a:cubicBezTo>
                      <a:pt x="21" y="145"/>
                      <a:pt x="16" y="142"/>
                      <a:pt x="12" y="139"/>
                    </a:cubicBezTo>
                    <a:cubicBezTo>
                      <a:pt x="8" y="135"/>
                      <a:pt x="5" y="131"/>
                      <a:pt x="3" y="125"/>
                    </a:cubicBezTo>
                    <a:cubicBezTo>
                      <a:pt x="1" y="120"/>
                      <a:pt x="0" y="114"/>
                      <a:pt x="0" y="108"/>
                    </a:cubicBezTo>
                    <a:cubicBezTo>
                      <a:pt x="0" y="102"/>
                      <a:pt x="1" y="96"/>
                      <a:pt x="3" y="91"/>
                    </a:cubicBezTo>
                    <a:cubicBezTo>
                      <a:pt x="5" y="85"/>
                      <a:pt x="7" y="81"/>
                      <a:pt x="11" y="76"/>
                    </a:cubicBezTo>
                    <a:cubicBezTo>
                      <a:pt x="15" y="72"/>
                      <a:pt x="20" y="69"/>
                      <a:pt x="26" y="66"/>
                    </a:cubicBezTo>
                    <a:cubicBezTo>
                      <a:pt x="32" y="63"/>
                      <a:pt x="39" y="61"/>
                      <a:pt x="47" y="60"/>
                    </a:cubicBezTo>
                    <a:cubicBezTo>
                      <a:pt x="89" y="55"/>
                      <a:pt x="89" y="55"/>
                      <a:pt x="89" y="55"/>
                    </a:cubicBezTo>
                    <a:cubicBezTo>
                      <a:pt x="89" y="44"/>
                      <a:pt x="87" y="37"/>
                      <a:pt x="82" y="32"/>
                    </a:cubicBezTo>
                    <a:cubicBezTo>
                      <a:pt x="77" y="28"/>
                      <a:pt x="71" y="25"/>
                      <a:pt x="62" y="25"/>
                    </a:cubicBezTo>
                    <a:cubicBezTo>
                      <a:pt x="53" y="25"/>
                      <a:pt x="45" y="27"/>
                      <a:pt x="36" y="30"/>
                    </a:cubicBezTo>
                    <a:cubicBezTo>
                      <a:pt x="28" y="33"/>
                      <a:pt x="21" y="36"/>
                      <a:pt x="14" y="41"/>
                    </a:cubicBezTo>
                    <a:cubicBezTo>
                      <a:pt x="14" y="13"/>
                      <a:pt x="14" y="13"/>
                      <a:pt x="14" y="13"/>
                    </a:cubicBezTo>
                    <a:cubicBezTo>
                      <a:pt x="16" y="11"/>
                      <a:pt x="19" y="10"/>
                      <a:pt x="23" y="8"/>
                    </a:cubicBezTo>
                    <a:cubicBezTo>
                      <a:pt x="27" y="7"/>
                      <a:pt x="31" y="6"/>
                      <a:pt x="36" y="4"/>
                    </a:cubicBezTo>
                    <a:cubicBezTo>
                      <a:pt x="40" y="3"/>
                      <a:pt x="45" y="2"/>
                      <a:pt x="50" y="1"/>
                    </a:cubicBezTo>
                    <a:cubicBezTo>
                      <a:pt x="55" y="0"/>
                      <a:pt x="61" y="0"/>
                      <a:pt x="65" y="0"/>
                    </a:cubicBezTo>
                    <a:cubicBezTo>
                      <a:pt x="75" y="0"/>
                      <a:pt x="83" y="1"/>
                      <a:pt x="90" y="4"/>
                    </a:cubicBezTo>
                    <a:cubicBezTo>
                      <a:pt x="97" y="6"/>
                      <a:pt x="103" y="10"/>
                      <a:pt x="107" y="15"/>
                    </a:cubicBezTo>
                    <a:cubicBezTo>
                      <a:pt x="112" y="19"/>
                      <a:pt x="115" y="25"/>
                      <a:pt x="118" y="32"/>
                    </a:cubicBezTo>
                    <a:cubicBezTo>
                      <a:pt x="120" y="39"/>
                      <a:pt x="121" y="47"/>
                      <a:pt x="121" y="56"/>
                    </a:cubicBezTo>
                    <a:cubicBezTo>
                      <a:pt x="121" y="147"/>
                      <a:pt x="121" y="147"/>
                      <a:pt x="121" y="147"/>
                    </a:cubicBezTo>
                    <a:lnTo>
                      <a:pt x="89" y="147"/>
                    </a:lnTo>
                    <a:close/>
                    <a:moveTo>
                      <a:pt x="58" y="81"/>
                    </a:moveTo>
                    <a:cubicBezTo>
                      <a:pt x="53" y="82"/>
                      <a:pt x="49" y="83"/>
                      <a:pt x="45" y="84"/>
                    </a:cubicBezTo>
                    <a:cubicBezTo>
                      <a:pt x="42" y="86"/>
                      <a:pt x="39" y="87"/>
                      <a:pt x="37" y="89"/>
                    </a:cubicBezTo>
                    <a:cubicBezTo>
                      <a:pt x="35" y="91"/>
                      <a:pt x="34" y="93"/>
                      <a:pt x="33" y="96"/>
                    </a:cubicBezTo>
                    <a:cubicBezTo>
                      <a:pt x="32" y="98"/>
                      <a:pt x="32" y="101"/>
                      <a:pt x="32" y="105"/>
                    </a:cubicBezTo>
                    <a:cubicBezTo>
                      <a:pt x="32" y="108"/>
                      <a:pt x="33" y="110"/>
                      <a:pt x="34" y="113"/>
                    </a:cubicBezTo>
                    <a:cubicBezTo>
                      <a:pt x="35" y="115"/>
                      <a:pt x="36" y="117"/>
                      <a:pt x="39" y="119"/>
                    </a:cubicBezTo>
                    <a:cubicBezTo>
                      <a:pt x="41" y="121"/>
                      <a:pt x="43" y="122"/>
                      <a:pt x="46" y="123"/>
                    </a:cubicBezTo>
                    <a:cubicBezTo>
                      <a:pt x="49" y="124"/>
                      <a:pt x="52" y="125"/>
                      <a:pt x="56" y="125"/>
                    </a:cubicBezTo>
                    <a:cubicBezTo>
                      <a:pt x="61" y="125"/>
                      <a:pt x="66" y="124"/>
                      <a:pt x="70" y="122"/>
                    </a:cubicBezTo>
                    <a:cubicBezTo>
                      <a:pt x="74"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333" name="Freeform 26"/>
              <p:cNvSpPr>
                <a:spLocks/>
              </p:cNvSpPr>
              <p:nvPr/>
            </p:nvSpPr>
            <p:spPr bwMode="black">
              <a:xfrm>
                <a:off x="2671335" y="5625383"/>
                <a:ext cx="91080" cy="121441"/>
              </a:xfrm>
              <a:custGeom>
                <a:avLst/>
                <a:gdLst/>
                <a:ahLst/>
                <a:cxnLst>
                  <a:cxn ang="0">
                    <a:pos x="95" y="148"/>
                  </a:cxn>
                  <a:cxn ang="0">
                    <a:pos x="72" y="151"/>
                  </a:cxn>
                  <a:cxn ang="0">
                    <a:pos x="42" y="145"/>
                  </a:cxn>
                  <a:cxn ang="0">
                    <a:pos x="20" y="130"/>
                  </a:cxn>
                  <a:cxn ang="0">
                    <a:pos x="5" y="108"/>
                  </a:cxn>
                  <a:cxn ang="0">
                    <a:pos x="0" y="79"/>
                  </a:cxn>
                  <a:cxn ang="0">
                    <a:pos x="6" y="46"/>
                  </a:cxn>
                  <a:cxn ang="0">
                    <a:pos x="21" y="22"/>
                  </a:cxn>
                  <a:cxn ang="0">
                    <a:pos x="46" y="6"/>
                  </a:cxn>
                  <a:cxn ang="0">
                    <a:pos x="78" y="0"/>
                  </a:cxn>
                  <a:cxn ang="0">
                    <a:pos x="89" y="1"/>
                  </a:cxn>
                  <a:cxn ang="0">
                    <a:pos x="99" y="2"/>
                  </a:cxn>
                  <a:cxn ang="0">
                    <a:pos x="107" y="5"/>
                  </a:cxn>
                  <a:cxn ang="0">
                    <a:pos x="113" y="7"/>
                  </a:cxn>
                  <a:cxn ang="0">
                    <a:pos x="113" y="38"/>
                  </a:cxn>
                  <a:cxn ang="0">
                    <a:pos x="97" y="30"/>
                  </a:cxn>
                  <a:cxn ang="0">
                    <a:pos x="79" y="26"/>
                  </a:cxn>
                  <a:cxn ang="0">
                    <a:pos x="62" y="30"/>
                  </a:cxn>
                  <a:cxn ang="0">
                    <a:pos x="47" y="39"/>
                  </a:cxn>
                  <a:cxn ang="0">
                    <a:pos x="38" y="55"/>
                  </a:cxn>
                  <a:cxn ang="0">
                    <a:pos x="34" y="76"/>
                  </a:cxn>
                  <a:cxn ang="0">
                    <a:pos x="37" y="96"/>
                  </a:cxn>
                  <a:cxn ang="0">
                    <a:pos x="46" y="111"/>
                  </a:cxn>
                  <a:cxn ang="0">
                    <a:pos x="60" y="121"/>
                  </a:cxn>
                  <a:cxn ang="0">
                    <a:pos x="79" y="124"/>
                  </a:cxn>
                  <a:cxn ang="0">
                    <a:pos x="88" y="123"/>
                  </a:cxn>
                  <a:cxn ang="0">
                    <a:pos x="96" y="121"/>
                  </a:cxn>
                  <a:cxn ang="0">
                    <a:pos x="105" y="117"/>
                  </a:cxn>
                  <a:cxn ang="0">
                    <a:pos x="113" y="112"/>
                  </a:cxn>
                  <a:cxn ang="0">
                    <a:pos x="113" y="141"/>
                  </a:cxn>
                  <a:cxn ang="0">
                    <a:pos x="95" y="148"/>
                  </a:cxn>
                </a:cxnLst>
                <a:rect l="0" t="0" r="r" b="b"/>
                <a:pathLst>
                  <a:path w="113" h="151">
                    <a:moveTo>
                      <a:pt x="95" y="148"/>
                    </a:moveTo>
                    <a:cubicBezTo>
                      <a:pt x="88" y="150"/>
                      <a:pt x="81" y="151"/>
                      <a:pt x="72" y="151"/>
                    </a:cubicBezTo>
                    <a:cubicBezTo>
                      <a:pt x="61" y="151"/>
                      <a:pt x="51" y="149"/>
                      <a:pt x="42" y="145"/>
                    </a:cubicBezTo>
                    <a:cubicBezTo>
                      <a:pt x="33" y="142"/>
                      <a:pt x="26" y="137"/>
                      <a:pt x="20" y="130"/>
                    </a:cubicBezTo>
                    <a:cubicBezTo>
                      <a:pt x="14" y="124"/>
                      <a:pt x="9" y="116"/>
                      <a:pt x="5" y="108"/>
                    </a:cubicBezTo>
                    <a:cubicBezTo>
                      <a:pt x="2" y="99"/>
                      <a:pt x="0" y="89"/>
                      <a:pt x="0" y="79"/>
                    </a:cubicBezTo>
                    <a:cubicBezTo>
                      <a:pt x="0" y="67"/>
                      <a:pt x="2" y="56"/>
                      <a:pt x="6" y="46"/>
                    </a:cubicBezTo>
                    <a:cubicBezTo>
                      <a:pt x="9" y="37"/>
                      <a:pt x="15" y="28"/>
                      <a:pt x="21" y="22"/>
                    </a:cubicBezTo>
                    <a:cubicBezTo>
                      <a:pt x="28" y="15"/>
                      <a:pt x="36" y="9"/>
                      <a:pt x="46" y="6"/>
                    </a:cubicBezTo>
                    <a:cubicBezTo>
                      <a:pt x="55" y="2"/>
                      <a:pt x="66" y="0"/>
                      <a:pt x="78" y="0"/>
                    </a:cubicBezTo>
                    <a:cubicBezTo>
                      <a:pt x="82" y="0"/>
                      <a:pt x="85" y="0"/>
                      <a:pt x="89" y="1"/>
                    </a:cubicBezTo>
                    <a:cubicBezTo>
                      <a:pt x="92" y="1"/>
                      <a:pt x="96" y="2"/>
                      <a:pt x="99" y="2"/>
                    </a:cubicBezTo>
                    <a:cubicBezTo>
                      <a:pt x="102" y="3"/>
                      <a:pt x="104" y="4"/>
                      <a:pt x="107" y="5"/>
                    </a:cubicBezTo>
                    <a:cubicBezTo>
                      <a:pt x="109" y="5"/>
                      <a:pt x="111" y="6"/>
                      <a:pt x="113" y="7"/>
                    </a:cubicBezTo>
                    <a:cubicBezTo>
                      <a:pt x="113" y="38"/>
                      <a:pt x="113" y="38"/>
                      <a:pt x="113" y="38"/>
                    </a:cubicBezTo>
                    <a:cubicBezTo>
                      <a:pt x="108" y="34"/>
                      <a:pt x="103" y="32"/>
                      <a:pt x="97" y="30"/>
                    </a:cubicBezTo>
                    <a:cubicBezTo>
                      <a:pt x="92" y="27"/>
                      <a:pt x="86" y="26"/>
                      <a:pt x="79" y="26"/>
                    </a:cubicBezTo>
                    <a:cubicBezTo>
                      <a:pt x="73" y="26"/>
                      <a:pt x="67" y="27"/>
                      <a:pt x="62" y="30"/>
                    </a:cubicBezTo>
                    <a:cubicBezTo>
                      <a:pt x="56" y="32"/>
                      <a:pt x="51" y="35"/>
                      <a:pt x="47" y="39"/>
                    </a:cubicBezTo>
                    <a:cubicBezTo>
                      <a:pt x="43" y="44"/>
                      <a:pt x="40" y="49"/>
                      <a:pt x="38" y="55"/>
                    </a:cubicBezTo>
                    <a:cubicBezTo>
                      <a:pt x="35" y="61"/>
                      <a:pt x="34" y="68"/>
                      <a:pt x="34" y="76"/>
                    </a:cubicBezTo>
                    <a:cubicBezTo>
                      <a:pt x="34" y="84"/>
                      <a:pt x="35" y="90"/>
                      <a:pt x="37" y="96"/>
                    </a:cubicBezTo>
                    <a:cubicBezTo>
                      <a:pt x="39" y="102"/>
                      <a:pt x="42" y="107"/>
                      <a:pt x="46" y="111"/>
                    </a:cubicBezTo>
                    <a:cubicBezTo>
                      <a:pt x="50" y="115"/>
                      <a:pt x="54" y="119"/>
                      <a:pt x="60" y="121"/>
                    </a:cubicBezTo>
                    <a:cubicBezTo>
                      <a:pt x="66" y="123"/>
                      <a:pt x="72" y="124"/>
                      <a:pt x="79" y="124"/>
                    </a:cubicBezTo>
                    <a:cubicBezTo>
                      <a:pt x="82" y="124"/>
                      <a:pt x="85" y="124"/>
                      <a:pt x="88" y="123"/>
                    </a:cubicBezTo>
                    <a:cubicBezTo>
                      <a:pt x="91" y="123"/>
                      <a:pt x="94" y="122"/>
                      <a:pt x="96" y="121"/>
                    </a:cubicBezTo>
                    <a:cubicBezTo>
                      <a:pt x="99" y="119"/>
                      <a:pt x="102" y="118"/>
                      <a:pt x="105" y="117"/>
                    </a:cubicBezTo>
                    <a:cubicBezTo>
                      <a:pt x="108" y="115"/>
                      <a:pt x="110" y="114"/>
                      <a:pt x="113" y="112"/>
                    </a:cubicBezTo>
                    <a:cubicBezTo>
                      <a:pt x="113" y="141"/>
                      <a:pt x="113" y="141"/>
                      <a:pt x="113" y="141"/>
                    </a:cubicBezTo>
                    <a:cubicBezTo>
                      <a:pt x="108" y="144"/>
                      <a:pt x="102" y="146"/>
                      <a:pt x="95" y="148"/>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334" name="Freeform 27"/>
              <p:cNvSpPr>
                <a:spLocks noEditPoints="1"/>
              </p:cNvSpPr>
              <p:nvPr/>
            </p:nvSpPr>
            <p:spPr bwMode="black">
              <a:xfrm>
                <a:off x="2781860" y="5571144"/>
                <a:ext cx="32066" cy="172610"/>
              </a:xfrm>
              <a:custGeom>
                <a:avLst/>
                <a:gdLst/>
                <a:ahLst/>
                <a:cxnLst>
                  <a:cxn ang="0">
                    <a:pos x="40" y="20"/>
                  </a:cxn>
                  <a:cxn ang="0">
                    <a:pos x="38" y="27"/>
                  </a:cxn>
                  <a:cxn ang="0">
                    <a:pos x="34" y="33"/>
                  </a:cxn>
                  <a:cxn ang="0">
                    <a:pos x="28" y="37"/>
                  </a:cxn>
                  <a:cxn ang="0">
                    <a:pos x="20" y="38"/>
                  </a:cxn>
                  <a:cxn ang="0">
                    <a:pos x="12" y="37"/>
                  </a:cxn>
                  <a:cxn ang="0">
                    <a:pos x="6" y="33"/>
                  </a:cxn>
                  <a:cxn ang="0">
                    <a:pos x="1" y="27"/>
                  </a:cxn>
                  <a:cxn ang="0">
                    <a:pos x="0" y="20"/>
                  </a:cxn>
                  <a:cxn ang="0">
                    <a:pos x="2" y="12"/>
                  </a:cxn>
                  <a:cxn ang="0">
                    <a:pos x="6" y="6"/>
                  </a:cxn>
                  <a:cxn ang="0">
                    <a:pos x="12" y="2"/>
                  </a:cxn>
                  <a:cxn ang="0">
                    <a:pos x="20" y="0"/>
                  </a:cxn>
                  <a:cxn ang="0">
                    <a:pos x="28" y="2"/>
                  </a:cxn>
                  <a:cxn ang="0">
                    <a:pos x="34" y="6"/>
                  </a:cxn>
                  <a:cxn ang="0">
                    <a:pos x="38" y="12"/>
                  </a:cxn>
                  <a:cxn ang="0">
                    <a:pos x="40" y="20"/>
                  </a:cxn>
                  <a:cxn ang="0">
                    <a:pos x="3" y="214"/>
                  </a:cxn>
                  <a:cxn ang="0">
                    <a:pos x="3" y="70"/>
                  </a:cxn>
                  <a:cxn ang="0">
                    <a:pos x="36" y="70"/>
                  </a:cxn>
                  <a:cxn ang="0">
                    <a:pos x="36" y="214"/>
                  </a:cxn>
                  <a:cxn ang="0">
                    <a:pos x="3" y="214"/>
                  </a:cxn>
                </a:cxnLst>
                <a:rect l="0" t="0" r="r" b="b"/>
                <a:pathLst>
                  <a:path w="40" h="214">
                    <a:moveTo>
                      <a:pt x="40" y="20"/>
                    </a:moveTo>
                    <a:cubicBezTo>
                      <a:pt x="40" y="22"/>
                      <a:pt x="39" y="24"/>
                      <a:pt x="38" y="27"/>
                    </a:cubicBezTo>
                    <a:cubicBezTo>
                      <a:pt x="37" y="29"/>
                      <a:pt x="36" y="31"/>
                      <a:pt x="34" y="33"/>
                    </a:cubicBezTo>
                    <a:cubicBezTo>
                      <a:pt x="32" y="34"/>
                      <a:pt x="30" y="36"/>
                      <a:pt x="28" y="37"/>
                    </a:cubicBezTo>
                    <a:cubicBezTo>
                      <a:pt x="25" y="38"/>
                      <a:pt x="23" y="38"/>
                      <a:pt x="20" y="38"/>
                    </a:cubicBezTo>
                    <a:cubicBezTo>
                      <a:pt x="17" y="38"/>
                      <a:pt x="14" y="38"/>
                      <a:pt x="12" y="37"/>
                    </a:cubicBezTo>
                    <a:cubicBezTo>
                      <a:pt x="9" y="36"/>
                      <a:pt x="7" y="34"/>
                      <a:pt x="6" y="33"/>
                    </a:cubicBezTo>
                    <a:cubicBezTo>
                      <a:pt x="4" y="31"/>
                      <a:pt x="2" y="29"/>
                      <a:pt x="1" y="27"/>
                    </a:cubicBezTo>
                    <a:cubicBezTo>
                      <a:pt x="0" y="24"/>
                      <a:pt x="0" y="22"/>
                      <a:pt x="0" y="20"/>
                    </a:cubicBezTo>
                    <a:cubicBezTo>
                      <a:pt x="0" y="17"/>
                      <a:pt x="0" y="14"/>
                      <a:pt x="2" y="12"/>
                    </a:cubicBezTo>
                    <a:cubicBezTo>
                      <a:pt x="3" y="10"/>
                      <a:pt x="4" y="8"/>
                      <a:pt x="6" y="6"/>
                    </a:cubicBezTo>
                    <a:cubicBezTo>
                      <a:pt x="8" y="4"/>
                      <a:pt x="10" y="3"/>
                      <a:pt x="12" y="2"/>
                    </a:cubicBezTo>
                    <a:cubicBezTo>
                      <a:pt x="14" y="1"/>
                      <a:pt x="17" y="0"/>
                      <a:pt x="20" y="0"/>
                    </a:cubicBezTo>
                    <a:cubicBezTo>
                      <a:pt x="23" y="0"/>
                      <a:pt x="25" y="1"/>
                      <a:pt x="28" y="2"/>
                    </a:cubicBezTo>
                    <a:cubicBezTo>
                      <a:pt x="30" y="3"/>
                      <a:pt x="32" y="4"/>
                      <a:pt x="34" y="6"/>
                    </a:cubicBezTo>
                    <a:cubicBezTo>
                      <a:pt x="36" y="8"/>
                      <a:pt x="37" y="10"/>
                      <a:pt x="38" y="12"/>
                    </a:cubicBezTo>
                    <a:cubicBezTo>
                      <a:pt x="39" y="14"/>
                      <a:pt x="40" y="17"/>
                      <a:pt x="40" y="20"/>
                    </a:cubicBezTo>
                    <a:close/>
                    <a:moveTo>
                      <a:pt x="3" y="214"/>
                    </a:moveTo>
                    <a:cubicBezTo>
                      <a:pt x="3" y="70"/>
                      <a:pt x="3" y="70"/>
                      <a:pt x="3" y="70"/>
                    </a:cubicBezTo>
                    <a:cubicBezTo>
                      <a:pt x="36" y="70"/>
                      <a:pt x="36" y="70"/>
                      <a:pt x="36" y="70"/>
                    </a:cubicBezTo>
                    <a:cubicBezTo>
                      <a:pt x="36" y="214"/>
                      <a:pt x="36" y="214"/>
                      <a:pt x="36" y="214"/>
                    </a:cubicBezTo>
                    <a:lnTo>
                      <a:pt x="3" y="214"/>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335" name="Freeform 28"/>
              <p:cNvSpPr>
                <a:spLocks noEditPoints="1"/>
              </p:cNvSpPr>
              <p:nvPr/>
            </p:nvSpPr>
            <p:spPr bwMode="black">
              <a:xfrm>
                <a:off x="2830982" y="5625383"/>
                <a:ext cx="97221" cy="121441"/>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4" y="113"/>
                  </a:cxn>
                  <a:cxn ang="0">
                    <a:pos x="38" y="119"/>
                  </a:cxn>
                  <a:cxn ang="0">
                    <a:pos x="46" y="123"/>
                  </a:cxn>
                  <a:cxn ang="0">
                    <a:pos x="56" y="125"/>
                  </a:cxn>
                  <a:cxn ang="0">
                    <a:pos x="69"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0" y="145"/>
                      <a:pt x="16" y="142"/>
                      <a:pt x="12" y="139"/>
                    </a:cubicBezTo>
                    <a:cubicBezTo>
                      <a:pt x="8" y="135"/>
                      <a:pt x="5" y="131"/>
                      <a:pt x="3" y="125"/>
                    </a:cubicBezTo>
                    <a:cubicBezTo>
                      <a:pt x="1" y="120"/>
                      <a:pt x="0" y="114"/>
                      <a:pt x="0" y="108"/>
                    </a:cubicBezTo>
                    <a:cubicBezTo>
                      <a:pt x="0" y="102"/>
                      <a:pt x="1" y="96"/>
                      <a:pt x="3" y="91"/>
                    </a:cubicBezTo>
                    <a:cubicBezTo>
                      <a:pt x="5" y="85"/>
                      <a:pt x="7" y="81"/>
                      <a:pt x="11" y="76"/>
                    </a:cubicBezTo>
                    <a:cubicBezTo>
                      <a:pt x="15" y="72"/>
                      <a:pt x="20" y="69"/>
                      <a:pt x="26" y="66"/>
                    </a:cubicBezTo>
                    <a:cubicBezTo>
                      <a:pt x="32" y="63"/>
                      <a:pt x="39" y="61"/>
                      <a:pt x="47" y="60"/>
                    </a:cubicBezTo>
                    <a:cubicBezTo>
                      <a:pt x="89" y="55"/>
                      <a:pt x="89" y="55"/>
                      <a:pt x="89" y="55"/>
                    </a:cubicBezTo>
                    <a:cubicBezTo>
                      <a:pt x="89" y="44"/>
                      <a:pt x="87" y="37"/>
                      <a:pt x="82" y="32"/>
                    </a:cubicBezTo>
                    <a:cubicBezTo>
                      <a:pt x="77" y="28"/>
                      <a:pt x="71" y="25"/>
                      <a:pt x="62" y="25"/>
                    </a:cubicBezTo>
                    <a:cubicBezTo>
                      <a:pt x="53" y="25"/>
                      <a:pt x="45" y="27"/>
                      <a:pt x="36" y="30"/>
                    </a:cubicBezTo>
                    <a:cubicBezTo>
                      <a:pt x="28" y="33"/>
                      <a:pt x="21" y="36"/>
                      <a:pt x="14" y="41"/>
                    </a:cubicBezTo>
                    <a:cubicBezTo>
                      <a:pt x="14" y="13"/>
                      <a:pt x="14" y="13"/>
                      <a:pt x="14" y="13"/>
                    </a:cubicBezTo>
                    <a:cubicBezTo>
                      <a:pt x="16" y="11"/>
                      <a:pt x="19" y="10"/>
                      <a:pt x="23" y="8"/>
                    </a:cubicBezTo>
                    <a:cubicBezTo>
                      <a:pt x="27"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2" y="86"/>
                      <a:pt x="39" y="87"/>
                      <a:pt x="37" y="89"/>
                    </a:cubicBezTo>
                    <a:cubicBezTo>
                      <a:pt x="35" y="91"/>
                      <a:pt x="34" y="93"/>
                      <a:pt x="33" y="96"/>
                    </a:cubicBezTo>
                    <a:cubicBezTo>
                      <a:pt x="32" y="98"/>
                      <a:pt x="32" y="101"/>
                      <a:pt x="32" y="105"/>
                    </a:cubicBezTo>
                    <a:cubicBezTo>
                      <a:pt x="32" y="108"/>
                      <a:pt x="32" y="110"/>
                      <a:pt x="34" y="113"/>
                    </a:cubicBezTo>
                    <a:cubicBezTo>
                      <a:pt x="35" y="115"/>
                      <a:pt x="36" y="117"/>
                      <a:pt x="38" y="119"/>
                    </a:cubicBezTo>
                    <a:cubicBezTo>
                      <a:pt x="40" y="121"/>
                      <a:pt x="43" y="122"/>
                      <a:pt x="46" y="123"/>
                    </a:cubicBezTo>
                    <a:cubicBezTo>
                      <a:pt x="49" y="124"/>
                      <a:pt x="52" y="125"/>
                      <a:pt x="56" y="125"/>
                    </a:cubicBezTo>
                    <a:cubicBezTo>
                      <a:pt x="61" y="125"/>
                      <a:pt x="65" y="124"/>
                      <a:pt x="69" y="122"/>
                    </a:cubicBezTo>
                    <a:cubicBezTo>
                      <a:pt x="74"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336" name="Freeform 29"/>
              <p:cNvSpPr>
                <a:spLocks/>
              </p:cNvSpPr>
              <p:nvPr/>
            </p:nvSpPr>
            <p:spPr bwMode="black">
              <a:xfrm>
                <a:off x="2945941" y="5625383"/>
                <a:ext cx="76753" cy="121441"/>
              </a:xfrm>
              <a:custGeom>
                <a:avLst/>
                <a:gdLst/>
                <a:ahLst/>
                <a:cxnLst>
                  <a:cxn ang="0">
                    <a:pos x="95" y="106"/>
                  </a:cxn>
                  <a:cxn ang="0">
                    <a:pos x="91" y="123"/>
                  </a:cxn>
                  <a:cxn ang="0">
                    <a:pos x="80" y="138"/>
                  </a:cxn>
                  <a:cxn ang="0">
                    <a:pos x="62" y="147"/>
                  </a:cxn>
                  <a:cxn ang="0">
                    <a:pos x="37" y="151"/>
                  </a:cxn>
                  <a:cxn ang="0">
                    <a:pos x="28" y="150"/>
                  </a:cxn>
                  <a:cxn ang="0">
                    <a:pos x="18" y="148"/>
                  </a:cxn>
                  <a:cxn ang="0">
                    <a:pos x="8" y="146"/>
                  </a:cxn>
                  <a:cxn ang="0">
                    <a:pos x="0" y="143"/>
                  </a:cxn>
                  <a:cxn ang="0">
                    <a:pos x="0" y="112"/>
                  </a:cxn>
                  <a:cxn ang="0">
                    <a:pos x="9" y="118"/>
                  </a:cxn>
                  <a:cxn ang="0">
                    <a:pos x="19" y="122"/>
                  </a:cxn>
                  <a:cxn ang="0">
                    <a:pos x="30" y="124"/>
                  </a:cxn>
                  <a:cxn ang="0">
                    <a:pos x="38" y="125"/>
                  </a:cxn>
                  <a:cxn ang="0">
                    <a:pos x="56" y="121"/>
                  </a:cxn>
                  <a:cxn ang="0">
                    <a:pos x="62" y="110"/>
                  </a:cxn>
                  <a:cxn ang="0">
                    <a:pos x="61" y="103"/>
                  </a:cxn>
                  <a:cxn ang="0">
                    <a:pos x="57" y="98"/>
                  </a:cxn>
                  <a:cxn ang="0">
                    <a:pos x="48" y="93"/>
                  </a:cxn>
                  <a:cxn ang="0">
                    <a:pos x="34" y="86"/>
                  </a:cxn>
                  <a:cxn ang="0">
                    <a:pos x="20" y="79"/>
                  </a:cxn>
                  <a:cxn ang="0">
                    <a:pos x="9" y="70"/>
                  </a:cxn>
                  <a:cxn ang="0">
                    <a:pos x="2" y="59"/>
                  </a:cxn>
                  <a:cxn ang="0">
                    <a:pos x="0" y="44"/>
                  </a:cxn>
                  <a:cxn ang="0">
                    <a:pos x="3" y="26"/>
                  </a:cxn>
                  <a:cxn ang="0">
                    <a:pos x="14" y="12"/>
                  </a:cxn>
                  <a:cxn ang="0">
                    <a:pos x="32" y="3"/>
                  </a:cxn>
                  <a:cxn ang="0">
                    <a:pos x="54" y="0"/>
                  </a:cxn>
                  <a:cxn ang="0">
                    <a:pos x="64" y="0"/>
                  </a:cxn>
                  <a:cxn ang="0">
                    <a:pos x="72" y="2"/>
                  </a:cxn>
                  <a:cxn ang="0">
                    <a:pos x="80" y="4"/>
                  </a:cxn>
                  <a:cxn ang="0">
                    <a:pos x="87" y="6"/>
                  </a:cxn>
                  <a:cxn ang="0">
                    <a:pos x="87" y="35"/>
                  </a:cxn>
                  <a:cxn ang="0">
                    <a:pos x="79" y="31"/>
                  </a:cxn>
                  <a:cxn ang="0">
                    <a:pos x="71" y="28"/>
                  </a:cxn>
                  <a:cxn ang="0">
                    <a:pos x="62" y="26"/>
                  </a:cxn>
                  <a:cxn ang="0">
                    <a:pos x="53" y="25"/>
                  </a:cxn>
                  <a:cxn ang="0">
                    <a:pos x="38" y="30"/>
                  </a:cxn>
                  <a:cxn ang="0">
                    <a:pos x="32" y="41"/>
                  </a:cxn>
                  <a:cxn ang="0">
                    <a:pos x="34" y="48"/>
                  </a:cxn>
                  <a:cxn ang="0">
                    <a:pos x="38" y="53"/>
                  </a:cxn>
                  <a:cxn ang="0">
                    <a:pos x="46" y="58"/>
                  </a:cxn>
                  <a:cxn ang="0">
                    <a:pos x="58" y="63"/>
                  </a:cxn>
                  <a:cxn ang="0">
                    <a:pos x="72" y="70"/>
                  </a:cxn>
                  <a:cxn ang="0">
                    <a:pos x="84" y="79"/>
                  </a:cxn>
                  <a:cxn ang="0">
                    <a:pos x="92" y="91"/>
                  </a:cxn>
                  <a:cxn ang="0">
                    <a:pos x="95" y="106"/>
                  </a:cxn>
                </a:cxnLst>
                <a:rect l="0" t="0" r="r" b="b"/>
                <a:pathLst>
                  <a:path w="95" h="151">
                    <a:moveTo>
                      <a:pt x="95" y="106"/>
                    </a:moveTo>
                    <a:cubicBezTo>
                      <a:pt x="95" y="112"/>
                      <a:pt x="93" y="118"/>
                      <a:pt x="91" y="123"/>
                    </a:cubicBezTo>
                    <a:cubicBezTo>
                      <a:pt x="88" y="129"/>
                      <a:pt x="85" y="134"/>
                      <a:pt x="80" y="138"/>
                    </a:cubicBezTo>
                    <a:cubicBezTo>
                      <a:pt x="75" y="142"/>
                      <a:pt x="69" y="145"/>
                      <a:pt x="62" y="147"/>
                    </a:cubicBezTo>
                    <a:cubicBezTo>
                      <a:pt x="55" y="150"/>
                      <a:pt x="47" y="151"/>
                      <a:pt x="37" y="151"/>
                    </a:cubicBezTo>
                    <a:cubicBezTo>
                      <a:pt x="35" y="151"/>
                      <a:pt x="32" y="150"/>
                      <a:pt x="28" y="150"/>
                    </a:cubicBezTo>
                    <a:cubicBezTo>
                      <a:pt x="25" y="150"/>
                      <a:pt x="21" y="149"/>
                      <a:pt x="18" y="148"/>
                    </a:cubicBezTo>
                    <a:cubicBezTo>
                      <a:pt x="15" y="148"/>
                      <a:pt x="11" y="147"/>
                      <a:pt x="8" y="146"/>
                    </a:cubicBezTo>
                    <a:cubicBezTo>
                      <a:pt x="5" y="145"/>
                      <a:pt x="2" y="144"/>
                      <a:pt x="0" y="143"/>
                    </a:cubicBezTo>
                    <a:cubicBezTo>
                      <a:pt x="0" y="112"/>
                      <a:pt x="0" y="112"/>
                      <a:pt x="0" y="112"/>
                    </a:cubicBezTo>
                    <a:cubicBezTo>
                      <a:pt x="3" y="114"/>
                      <a:pt x="6" y="116"/>
                      <a:pt x="9" y="118"/>
                    </a:cubicBezTo>
                    <a:cubicBezTo>
                      <a:pt x="13" y="119"/>
                      <a:pt x="16" y="121"/>
                      <a:pt x="19" y="122"/>
                    </a:cubicBezTo>
                    <a:cubicBezTo>
                      <a:pt x="23" y="123"/>
                      <a:pt x="26" y="124"/>
                      <a:pt x="30" y="124"/>
                    </a:cubicBezTo>
                    <a:cubicBezTo>
                      <a:pt x="33" y="125"/>
                      <a:pt x="36" y="125"/>
                      <a:pt x="38" y="125"/>
                    </a:cubicBezTo>
                    <a:cubicBezTo>
                      <a:pt x="47" y="125"/>
                      <a:pt x="53" y="124"/>
                      <a:pt x="56" y="121"/>
                    </a:cubicBezTo>
                    <a:cubicBezTo>
                      <a:pt x="60" y="118"/>
                      <a:pt x="62" y="115"/>
                      <a:pt x="62" y="110"/>
                    </a:cubicBezTo>
                    <a:cubicBezTo>
                      <a:pt x="62" y="107"/>
                      <a:pt x="61" y="105"/>
                      <a:pt x="61" y="103"/>
                    </a:cubicBezTo>
                    <a:cubicBezTo>
                      <a:pt x="60" y="102"/>
                      <a:pt x="59" y="100"/>
                      <a:pt x="57" y="98"/>
                    </a:cubicBezTo>
                    <a:cubicBezTo>
                      <a:pt x="55" y="96"/>
                      <a:pt x="52" y="95"/>
                      <a:pt x="48" y="93"/>
                    </a:cubicBezTo>
                    <a:cubicBezTo>
                      <a:pt x="45" y="91"/>
                      <a:pt x="40" y="89"/>
                      <a:pt x="34" y="86"/>
                    </a:cubicBezTo>
                    <a:cubicBezTo>
                      <a:pt x="29" y="84"/>
                      <a:pt x="24" y="82"/>
                      <a:pt x="20" y="79"/>
                    </a:cubicBezTo>
                    <a:cubicBezTo>
                      <a:pt x="15" y="77"/>
                      <a:pt x="12" y="74"/>
                      <a:pt x="9" y="70"/>
                    </a:cubicBezTo>
                    <a:cubicBezTo>
                      <a:pt x="6" y="67"/>
                      <a:pt x="4" y="63"/>
                      <a:pt x="2" y="59"/>
                    </a:cubicBezTo>
                    <a:cubicBezTo>
                      <a:pt x="0" y="55"/>
                      <a:pt x="0" y="50"/>
                      <a:pt x="0" y="44"/>
                    </a:cubicBezTo>
                    <a:cubicBezTo>
                      <a:pt x="0" y="37"/>
                      <a:pt x="1" y="32"/>
                      <a:pt x="3" y="26"/>
                    </a:cubicBezTo>
                    <a:cubicBezTo>
                      <a:pt x="6" y="21"/>
                      <a:pt x="10" y="16"/>
                      <a:pt x="14" y="12"/>
                    </a:cubicBezTo>
                    <a:cubicBezTo>
                      <a:pt x="19" y="9"/>
                      <a:pt x="25" y="5"/>
                      <a:pt x="32" y="3"/>
                    </a:cubicBezTo>
                    <a:cubicBezTo>
                      <a:pt x="38" y="1"/>
                      <a:pt x="46" y="0"/>
                      <a:pt x="54" y="0"/>
                    </a:cubicBezTo>
                    <a:cubicBezTo>
                      <a:pt x="57" y="0"/>
                      <a:pt x="61" y="0"/>
                      <a:pt x="64" y="0"/>
                    </a:cubicBezTo>
                    <a:cubicBezTo>
                      <a:pt x="67" y="1"/>
                      <a:pt x="70" y="1"/>
                      <a:pt x="72" y="2"/>
                    </a:cubicBezTo>
                    <a:cubicBezTo>
                      <a:pt x="75" y="2"/>
                      <a:pt x="78" y="3"/>
                      <a:pt x="80" y="4"/>
                    </a:cubicBezTo>
                    <a:cubicBezTo>
                      <a:pt x="83" y="4"/>
                      <a:pt x="85" y="5"/>
                      <a:pt x="87" y="6"/>
                    </a:cubicBezTo>
                    <a:cubicBezTo>
                      <a:pt x="87" y="35"/>
                      <a:pt x="87" y="35"/>
                      <a:pt x="87" y="35"/>
                    </a:cubicBezTo>
                    <a:cubicBezTo>
                      <a:pt x="85" y="34"/>
                      <a:pt x="82" y="32"/>
                      <a:pt x="79" y="31"/>
                    </a:cubicBezTo>
                    <a:cubicBezTo>
                      <a:pt x="77" y="30"/>
                      <a:pt x="74" y="29"/>
                      <a:pt x="71" y="28"/>
                    </a:cubicBezTo>
                    <a:cubicBezTo>
                      <a:pt x="68" y="27"/>
                      <a:pt x="65" y="26"/>
                      <a:pt x="62" y="26"/>
                    </a:cubicBezTo>
                    <a:cubicBezTo>
                      <a:pt x="59" y="26"/>
                      <a:pt x="56" y="25"/>
                      <a:pt x="53" y="25"/>
                    </a:cubicBezTo>
                    <a:cubicBezTo>
                      <a:pt x="47" y="25"/>
                      <a:pt x="42" y="27"/>
                      <a:pt x="38" y="30"/>
                    </a:cubicBezTo>
                    <a:cubicBezTo>
                      <a:pt x="34" y="33"/>
                      <a:pt x="32" y="36"/>
                      <a:pt x="32" y="41"/>
                    </a:cubicBezTo>
                    <a:cubicBezTo>
                      <a:pt x="32" y="44"/>
                      <a:pt x="33" y="46"/>
                      <a:pt x="34" y="48"/>
                    </a:cubicBezTo>
                    <a:cubicBezTo>
                      <a:pt x="34" y="50"/>
                      <a:pt x="36" y="52"/>
                      <a:pt x="38" y="53"/>
                    </a:cubicBezTo>
                    <a:cubicBezTo>
                      <a:pt x="40" y="55"/>
                      <a:pt x="42" y="57"/>
                      <a:pt x="46" y="58"/>
                    </a:cubicBezTo>
                    <a:cubicBezTo>
                      <a:pt x="49" y="60"/>
                      <a:pt x="53" y="62"/>
                      <a:pt x="58" y="63"/>
                    </a:cubicBezTo>
                    <a:cubicBezTo>
                      <a:pt x="63" y="66"/>
                      <a:pt x="68" y="68"/>
                      <a:pt x="72" y="70"/>
                    </a:cubicBezTo>
                    <a:cubicBezTo>
                      <a:pt x="77" y="73"/>
                      <a:pt x="81" y="76"/>
                      <a:pt x="84" y="79"/>
                    </a:cubicBezTo>
                    <a:cubicBezTo>
                      <a:pt x="87" y="83"/>
                      <a:pt x="90" y="86"/>
                      <a:pt x="92" y="91"/>
                    </a:cubicBezTo>
                    <a:cubicBezTo>
                      <a:pt x="94" y="95"/>
                      <a:pt x="95" y="100"/>
                      <a:pt x="95" y="106"/>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90" name="Group 89"/>
            <p:cNvGrpSpPr/>
            <p:nvPr/>
          </p:nvGrpSpPr>
          <p:grpSpPr bwMode="black">
            <a:xfrm>
              <a:off x="7418221" y="3672980"/>
              <a:ext cx="1382743" cy="190072"/>
              <a:chOff x="3403273" y="5616873"/>
              <a:chExt cx="1088404" cy="154797"/>
            </a:xfrm>
            <a:grpFill/>
            <a:effectLst/>
          </p:grpSpPr>
          <p:sp>
            <p:nvSpPr>
              <p:cNvPr id="319" name="Freeform 36"/>
              <p:cNvSpPr>
                <a:spLocks/>
              </p:cNvSpPr>
              <p:nvPr/>
            </p:nvSpPr>
            <p:spPr bwMode="black">
              <a:xfrm>
                <a:off x="3403273" y="5626227"/>
                <a:ext cx="106215" cy="143331"/>
              </a:xfrm>
              <a:custGeom>
                <a:avLst/>
                <a:gdLst/>
                <a:ahLst/>
                <a:cxnLst>
                  <a:cxn ang="0">
                    <a:pos x="215" y="66"/>
                  </a:cxn>
                  <a:cxn ang="0">
                    <a:pos x="215" y="475"/>
                  </a:cxn>
                  <a:cxn ang="0">
                    <a:pos x="134" y="475"/>
                  </a:cxn>
                  <a:cxn ang="0">
                    <a:pos x="134" y="66"/>
                  </a:cxn>
                  <a:cxn ang="0">
                    <a:pos x="0" y="66"/>
                  </a:cxn>
                  <a:cxn ang="0">
                    <a:pos x="0" y="0"/>
                  </a:cxn>
                  <a:cxn ang="0">
                    <a:pos x="352" y="0"/>
                  </a:cxn>
                  <a:cxn ang="0">
                    <a:pos x="352" y="66"/>
                  </a:cxn>
                  <a:cxn ang="0">
                    <a:pos x="215" y="66"/>
                  </a:cxn>
                </a:cxnLst>
                <a:rect l="0" t="0" r="r" b="b"/>
                <a:pathLst>
                  <a:path w="352" h="475">
                    <a:moveTo>
                      <a:pt x="215" y="66"/>
                    </a:moveTo>
                    <a:lnTo>
                      <a:pt x="215" y="475"/>
                    </a:lnTo>
                    <a:lnTo>
                      <a:pt x="134" y="475"/>
                    </a:lnTo>
                    <a:lnTo>
                      <a:pt x="134" y="66"/>
                    </a:lnTo>
                    <a:lnTo>
                      <a:pt x="0" y="66"/>
                    </a:lnTo>
                    <a:lnTo>
                      <a:pt x="0" y="0"/>
                    </a:lnTo>
                    <a:lnTo>
                      <a:pt x="352" y="0"/>
                    </a:lnTo>
                    <a:lnTo>
                      <a:pt x="352" y="66"/>
                    </a:lnTo>
                    <a:lnTo>
                      <a:pt x="215" y="66"/>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320" name="Freeform 37"/>
              <p:cNvSpPr>
                <a:spLocks noEditPoints="1"/>
              </p:cNvSpPr>
              <p:nvPr/>
            </p:nvSpPr>
            <p:spPr bwMode="black">
              <a:xfrm>
                <a:off x="3488064" y="5664851"/>
                <a:ext cx="93240" cy="106819"/>
              </a:xfrm>
              <a:custGeom>
                <a:avLst/>
                <a:gdLst/>
                <a:ahLst/>
                <a:cxnLst>
                  <a:cxn ang="0">
                    <a:pos x="33" y="85"/>
                  </a:cxn>
                  <a:cxn ang="0">
                    <a:pos x="45" y="114"/>
                  </a:cxn>
                  <a:cxn ang="0">
                    <a:pos x="76" y="125"/>
                  </a:cxn>
                  <a:cxn ang="0">
                    <a:pos x="100" y="121"/>
                  </a:cxn>
                  <a:cxn ang="0">
                    <a:pos x="119" y="111"/>
                  </a:cxn>
                  <a:cxn ang="0">
                    <a:pos x="119" y="138"/>
                  </a:cxn>
                  <a:cxn ang="0">
                    <a:pos x="112" y="142"/>
                  </a:cxn>
                  <a:cxn ang="0">
                    <a:pos x="100" y="146"/>
                  </a:cxn>
                  <a:cxn ang="0">
                    <a:pos x="86" y="149"/>
                  </a:cxn>
                  <a:cxn ang="0">
                    <a:pos x="68" y="150"/>
                  </a:cxn>
                  <a:cxn ang="0">
                    <a:pos x="40" y="146"/>
                  </a:cxn>
                  <a:cxn ang="0">
                    <a:pos x="18" y="131"/>
                  </a:cxn>
                  <a:cxn ang="0">
                    <a:pos x="4" y="108"/>
                  </a:cxn>
                  <a:cxn ang="0">
                    <a:pos x="0" y="76"/>
                  </a:cxn>
                  <a:cxn ang="0">
                    <a:pos x="6" y="42"/>
                  </a:cxn>
                  <a:cxn ang="0">
                    <a:pos x="22" y="18"/>
                  </a:cxn>
                  <a:cxn ang="0">
                    <a:pos x="44" y="4"/>
                  </a:cxn>
                  <a:cxn ang="0">
                    <a:pos x="68" y="0"/>
                  </a:cxn>
                  <a:cxn ang="0">
                    <a:pos x="96" y="5"/>
                  </a:cxn>
                  <a:cxn ang="0">
                    <a:pos x="115" y="19"/>
                  </a:cxn>
                  <a:cxn ang="0">
                    <a:pos x="127" y="41"/>
                  </a:cxn>
                  <a:cxn ang="0">
                    <a:pos x="131" y="68"/>
                  </a:cxn>
                  <a:cxn ang="0">
                    <a:pos x="131" y="85"/>
                  </a:cxn>
                  <a:cxn ang="0">
                    <a:pos x="33" y="85"/>
                  </a:cxn>
                  <a:cxn ang="0">
                    <a:pos x="97" y="46"/>
                  </a:cxn>
                  <a:cxn ang="0">
                    <a:pos x="91" y="35"/>
                  </a:cxn>
                  <a:cxn ang="0">
                    <a:pos x="82" y="28"/>
                  </a:cxn>
                  <a:cxn ang="0">
                    <a:pos x="68" y="25"/>
                  </a:cxn>
                  <a:cxn ang="0">
                    <a:pos x="56" y="28"/>
                  </a:cxn>
                  <a:cxn ang="0">
                    <a:pos x="45" y="35"/>
                  </a:cxn>
                  <a:cxn ang="0">
                    <a:pos x="37" y="46"/>
                  </a:cxn>
                  <a:cxn ang="0">
                    <a:pos x="33" y="60"/>
                  </a:cxn>
                  <a:cxn ang="0">
                    <a:pos x="99" y="60"/>
                  </a:cxn>
                  <a:cxn ang="0">
                    <a:pos x="97" y="46"/>
                  </a:cxn>
                </a:cxnLst>
                <a:rect l="0" t="0" r="r" b="b"/>
                <a:pathLst>
                  <a:path w="131" h="150">
                    <a:moveTo>
                      <a:pt x="33" y="85"/>
                    </a:moveTo>
                    <a:cubicBezTo>
                      <a:pt x="34" y="98"/>
                      <a:pt x="38" y="108"/>
                      <a:pt x="45" y="114"/>
                    </a:cubicBezTo>
                    <a:cubicBezTo>
                      <a:pt x="52" y="121"/>
                      <a:pt x="63" y="125"/>
                      <a:pt x="76" y="125"/>
                    </a:cubicBezTo>
                    <a:cubicBezTo>
                      <a:pt x="84" y="125"/>
                      <a:pt x="92" y="123"/>
                      <a:pt x="100" y="121"/>
                    </a:cubicBezTo>
                    <a:cubicBezTo>
                      <a:pt x="107" y="118"/>
                      <a:pt x="114" y="115"/>
                      <a:pt x="119" y="111"/>
                    </a:cubicBezTo>
                    <a:cubicBezTo>
                      <a:pt x="119" y="138"/>
                      <a:pt x="119" y="138"/>
                      <a:pt x="119" y="138"/>
                    </a:cubicBezTo>
                    <a:cubicBezTo>
                      <a:pt x="117" y="140"/>
                      <a:pt x="115" y="141"/>
                      <a:pt x="112" y="142"/>
                    </a:cubicBezTo>
                    <a:cubicBezTo>
                      <a:pt x="109" y="144"/>
                      <a:pt x="105" y="145"/>
                      <a:pt x="100" y="146"/>
                    </a:cubicBezTo>
                    <a:cubicBezTo>
                      <a:pt x="96" y="147"/>
                      <a:pt x="91" y="148"/>
                      <a:pt x="86" y="149"/>
                    </a:cubicBezTo>
                    <a:cubicBezTo>
                      <a:pt x="80" y="150"/>
                      <a:pt x="75" y="150"/>
                      <a:pt x="68" y="150"/>
                    </a:cubicBezTo>
                    <a:cubicBezTo>
                      <a:pt x="58" y="150"/>
                      <a:pt x="48" y="149"/>
                      <a:pt x="40" y="146"/>
                    </a:cubicBezTo>
                    <a:cubicBezTo>
                      <a:pt x="31" y="142"/>
                      <a:pt x="24" y="138"/>
                      <a:pt x="18" y="131"/>
                    </a:cubicBezTo>
                    <a:cubicBezTo>
                      <a:pt x="12" y="125"/>
                      <a:pt x="8" y="117"/>
                      <a:pt x="4" y="108"/>
                    </a:cubicBezTo>
                    <a:cubicBezTo>
                      <a:pt x="1" y="99"/>
                      <a:pt x="0" y="88"/>
                      <a:pt x="0" y="76"/>
                    </a:cubicBezTo>
                    <a:cubicBezTo>
                      <a:pt x="0" y="63"/>
                      <a:pt x="2" y="52"/>
                      <a:pt x="6" y="42"/>
                    </a:cubicBezTo>
                    <a:cubicBezTo>
                      <a:pt x="10" y="33"/>
                      <a:pt x="15" y="25"/>
                      <a:pt x="22" y="18"/>
                    </a:cubicBezTo>
                    <a:cubicBezTo>
                      <a:pt x="28" y="12"/>
                      <a:pt x="36" y="7"/>
                      <a:pt x="44" y="4"/>
                    </a:cubicBezTo>
                    <a:cubicBezTo>
                      <a:pt x="52" y="1"/>
                      <a:pt x="60" y="0"/>
                      <a:pt x="68" y="0"/>
                    </a:cubicBezTo>
                    <a:cubicBezTo>
                      <a:pt x="79" y="0"/>
                      <a:pt x="88" y="1"/>
                      <a:pt x="96" y="5"/>
                    </a:cubicBezTo>
                    <a:cubicBezTo>
                      <a:pt x="103" y="8"/>
                      <a:pt x="110" y="13"/>
                      <a:pt x="115" y="19"/>
                    </a:cubicBezTo>
                    <a:cubicBezTo>
                      <a:pt x="120" y="25"/>
                      <a:pt x="124" y="32"/>
                      <a:pt x="127" y="41"/>
                    </a:cubicBezTo>
                    <a:cubicBezTo>
                      <a:pt x="130" y="49"/>
                      <a:pt x="131" y="58"/>
                      <a:pt x="131" y="68"/>
                    </a:cubicBezTo>
                    <a:cubicBezTo>
                      <a:pt x="131" y="85"/>
                      <a:pt x="131" y="85"/>
                      <a:pt x="131" y="85"/>
                    </a:cubicBezTo>
                    <a:lnTo>
                      <a:pt x="33" y="85"/>
                    </a:lnTo>
                    <a:close/>
                    <a:moveTo>
                      <a:pt x="97" y="46"/>
                    </a:moveTo>
                    <a:cubicBezTo>
                      <a:pt x="96" y="42"/>
                      <a:pt x="94" y="38"/>
                      <a:pt x="91" y="35"/>
                    </a:cubicBezTo>
                    <a:cubicBezTo>
                      <a:pt x="89" y="32"/>
                      <a:pt x="86" y="29"/>
                      <a:pt x="82" y="28"/>
                    </a:cubicBezTo>
                    <a:cubicBezTo>
                      <a:pt x="78" y="26"/>
                      <a:pt x="73" y="25"/>
                      <a:pt x="68" y="25"/>
                    </a:cubicBezTo>
                    <a:cubicBezTo>
                      <a:pt x="64" y="25"/>
                      <a:pt x="60" y="26"/>
                      <a:pt x="56" y="28"/>
                    </a:cubicBezTo>
                    <a:cubicBezTo>
                      <a:pt x="52" y="29"/>
                      <a:pt x="48" y="32"/>
                      <a:pt x="45" y="35"/>
                    </a:cubicBezTo>
                    <a:cubicBezTo>
                      <a:pt x="42" y="38"/>
                      <a:pt x="39" y="42"/>
                      <a:pt x="37" y="46"/>
                    </a:cubicBezTo>
                    <a:cubicBezTo>
                      <a:pt x="35" y="50"/>
                      <a:pt x="34" y="55"/>
                      <a:pt x="33" y="60"/>
                    </a:cubicBezTo>
                    <a:cubicBezTo>
                      <a:pt x="99" y="60"/>
                      <a:pt x="99" y="60"/>
                      <a:pt x="99" y="60"/>
                    </a:cubicBezTo>
                    <a:cubicBezTo>
                      <a:pt x="99" y="55"/>
                      <a:pt x="98" y="51"/>
                      <a:pt x="97" y="46"/>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321" name="Freeform 38"/>
              <p:cNvSpPr>
                <a:spLocks/>
              </p:cNvSpPr>
              <p:nvPr/>
            </p:nvSpPr>
            <p:spPr bwMode="black">
              <a:xfrm>
                <a:off x="3599107" y="5665455"/>
                <a:ext cx="59444" cy="104103"/>
              </a:xfrm>
              <a:custGeom>
                <a:avLst/>
                <a:gdLst/>
                <a:ahLst/>
                <a:cxnLst>
                  <a:cxn ang="0">
                    <a:pos x="79" y="32"/>
                  </a:cxn>
                  <a:cxn ang="0">
                    <a:pos x="74" y="30"/>
                  </a:cxn>
                  <a:cxn ang="0">
                    <a:pos x="69" y="29"/>
                  </a:cxn>
                  <a:cxn ang="0">
                    <a:pos x="64" y="29"/>
                  </a:cxn>
                  <a:cxn ang="0">
                    <a:pos x="51" y="32"/>
                  </a:cxn>
                  <a:cxn ang="0">
                    <a:pos x="41" y="40"/>
                  </a:cxn>
                  <a:cxn ang="0">
                    <a:pos x="35" y="54"/>
                  </a:cxn>
                  <a:cxn ang="0">
                    <a:pos x="32" y="72"/>
                  </a:cxn>
                  <a:cxn ang="0">
                    <a:pos x="32" y="146"/>
                  </a:cxn>
                  <a:cxn ang="0">
                    <a:pos x="0" y="146"/>
                  </a:cxn>
                  <a:cxn ang="0">
                    <a:pos x="0" y="2"/>
                  </a:cxn>
                  <a:cxn ang="0">
                    <a:pos x="32" y="2"/>
                  </a:cxn>
                  <a:cxn ang="0">
                    <a:pos x="32" y="30"/>
                  </a:cxn>
                  <a:cxn ang="0">
                    <a:pos x="33" y="30"/>
                  </a:cxn>
                  <a:cxn ang="0">
                    <a:pos x="39" y="16"/>
                  </a:cxn>
                  <a:cxn ang="0">
                    <a:pos x="48" y="7"/>
                  </a:cxn>
                  <a:cxn ang="0">
                    <a:pos x="59" y="1"/>
                  </a:cxn>
                  <a:cxn ang="0">
                    <a:pos x="70" y="0"/>
                  </a:cxn>
                  <a:cxn ang="0">
                    <a:pos x="77" y="0"/>
                  </a:cxn>
                  <a:cxn ang="0">
                    <a:pos x="83" y="2"/>
                  </a:cxn>
                  <a:cxn ang="0">
                    <a:pos x="83" y="34"/>
                  </a:cxn>
                  <a:cxn ang="0">
                    <a:pos x="79" y="32"/>
                  </a:cxn>
                </a:cxnLst>
                <a:rect l="0" t="0" r="r" b="b"/>
                <a:pathLst>
                  <a:path w="83" h="146">
                    <a:moveTo>
                      <a:pt x="79" y="32"/>
                    </a:moveTo>
                    <a:cubicBezTo>
                      <a:pt x="78" y="31"/>
                      <a:pt x="76" y="31"/>
                      <a:pt x="74" y="30"/>
                    </a:cubicBezTo>
                    <a:cubicBezTo>
                      <a:pt x="73" y="30"/>
                      <a:pt x="71" y="30"/>
                      <a:pt x="69" y="29"/>
                    </a:cubicBezTo>
                    <a:cubicBezTo>
                      <a:pt x="67" y="29"/>
                      <a:pt x="66" y="29"/>
                      <a:pt x="64" y="29"/>
                    </a:cubicBezTo>
                    <a:cubicBezTo>
                      <a:pt x="59" y="29"/>
                      <a:pt x="55" y="30"/>
                      <a:pt x="51" y="32"/>
                    </a:cubicBezTo>
                    <a:cubicBezTo>
                      <a:pt x="48" y="34"/>
                      <a:pt x="44" y="37"/>
                      <a:pt x="41" y="40"/>
                    </a:cubicBezTo>
                    <a:cubicBezTo>
                      <a:pt x="39" y="44"/>
                      <a:pt x="36" y="49"/>
                      <a:pt x="35" y="54"/>
                    </a:cubicBezTo>
                    <a:cubicBezTo>
                      <a:pt x="33" y="59"/>
                      <a:pt x="32" y="66"/>
                      <a:pt x="32" y="72"/>
                    </a:cubicBezTo>
                    <a:cubicBezTo>
                      <a:pt x="32" y="146"/>
                      <a:pt x="32" y="146"/>
                      <a:pt x="32" y="146"/>
                    </a:cubicBezTo>
                    <a:cubicBezTo>
                      <a:pt x="0" y="146"/>
                      <a:pt x="0" y="146"/>
                      <a:pt x="0" y="146"/>
                    </a:cubicBezTo>
                    <a:cubicBezTo>
                      <a:pt x="0" y="2"/>
                      <a:pt x="0" y="2"/>
                      <a:pt x="0" y="2"/>
                    </a:cubicBezTo>
                    <a:cubicBezTo>
                      <a:pt x="32" y="2"/>
                      <a:pt x="32" y="2"/>
                      <a:pt x="32" y="2"/>
                    </a:cubicBezTo>
                    <a:cubicBezTo>
                      <a:pt x="32" y="30"/>
                      <a:pt x="32" y="30"/>
                      <a:pt x="32" y="30"/>
                    </a:cubicBezTo>
                    <a:cubicBezTo>
                      <a:pt x="33" y="30"/>
                      <a:pt x="33" y="30"/>
                      <a:pt x="33" y="30"/>
                    </a:cubicBezTo>
                    <a:cubicBezTo>
                      <a:pt x="35" y="25"/>
                      <a:pt x="37" y="20"/>
                      <a:pt x="39" y="16"/>
                    </a:cubicBezTo>
                    <a:cubicBezTo>
                      <a:pt x="42" y="12"/>
                      <a:pt x="45" y="9"/>
                      <a:pt x="48" y="7"/>
                    </a:cubicBezTo>
                    <a:cubicBezTo>
                      <a:pt x="52" y="4"/>
                      <a:pt x="55" y="3"/>
                      <a:pt x="59" y="1"/>
                    </a:cubicBezTo>
                    <a:cubicBezTo>
                      <a:pt x="62" y="0"/>
                      <a:pt x="66" y="0"/>
                      <a:pt x="70" y="0"/>
                    </a:cubicBezTo>
                    <a:cubicBezTo>
                      <a:pt x="72" y="0"/>
                      <a:pt x="74" y="0"/>
                      <a:pt x="77" y="0"/>
                    </a:cubicBezTo>
                    <a:cubicBezTo>
                      <a:pt x="79" y="0"/>
                      <a:pt x="81" y="1"/>
                      <a:pt x="83" y="2"/>
                    </a:cubicBezTo>
                    <a:cubicBezTo>
                      <a:pt x="83" y="34"/>
                      <a:pt x="83" y="34"/>
                      <a:pt x="83" y="34"/>
                    </a:cubicBezTo>
                    <a:cubicBezTo>
                      <a:pt x="82" y="33"/>
                      <a:pt x="81" y="32"/>
                      <a:pt x="79" y="32"/>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322" name="Freeform 39"/>
              <p:cNvSpPr>
                <a:spLocks noEditPoints="1"/>
              </p:cNvSpPr>
              <p:nvPr/>
            </p:nvSpPr>
            <p:spPr bwMode="black">
              <a:xfrm>
                <a:off x="3668509" y="5616873"/>
                <a:ext cx="28364" cy="152685"/>
              </a:xfrm>
              <a:custGeom>
                <a:avLst/>
                <a:gdLst/>
                <a:ahLst/>
                <a:cxnLst>
                  <a:cxn ang="0">
                    <a:pos x="40" y="19"/>
                  </a:cxn>
                  <a:cxn ang="0">
                    <a:pos x="38" y="27"/>
                  </a:cxn>
                  <a:cxn ang="0">
                    <a:pos x="34" y="32"/>
                  </a:cxn>
                  <a:cxn ang="0">
                    <a:pos x="28" y="36"/>
                  </a:cxn>
                  <a:cxn ang="0">
                    <a:pos x="20" y="38"/>
                  </a:cxn>
                  <a:cxn ang="0">
                    <a:pos x="12" y="36"/>
                  </a:cxn>
                  <a:cxn ang="0">
                    <a:pos x="6" y="32"/>
                  </a:cxn>
                  <a:cxn ang="0">
                    <a:pos x="1" y="27"/>
                  </a:cxn>
                  <a:cxn ang="0">
                    <a:pos x="0" y="19"/>
                  </a:cxn>
                  <a:cxn ang="0">
                    <a:pos x="2" y="12"/>
                  </a:cxn>
                  <a:cxn ang="0">
                    <a:pos x="6" y="6"/>
                  </a:cxn>
                  <a:cxn ang="0">
                    <a:pos x="12" y="2"/>
                  </a:cxn>
                  <a:cxn ang="0">
                    <a:pos x="20" y="0"/>
                  </a:cxn>
                  <a:cxn ang="0">
                    <a:pos x="28" y="2"/>
                  </a:cxn>
                  <a:cxn ang="0">
                    <a:pos x="34" y="6"/>
                  </a:cxn>
                  <a:cxn ang="0">
                    <a:pos x="38" y="12"/>
                  </a:cxn>
                  <a:cxn ang="0">
                    <a:pos x="40" y="19"/>
                  </a:cxn>
                  <a:cxn ang="0">
                    <a:pos x="3" y="214"/>
                  </a:cxn>
                  <a:cxn ang="0">
                    <a:pos x="3" y="70"/>
                  </a:cxn>
                  <a:cxn ang="0">
                    <a:pos x="36" y="70"/>
                  </a:cxn>
                  <a:cxn ang="0">
                    <a:pos x="36" y="214"/>
                  </a:cxn>
                  <a:cxn ang="0">
                    <a:pos x="3" y="214"/>
                  </a:cxn>
                </a:cxnLst>
                <a:rect l="0" t="0" r="r" b="b"/>
                <a:pathLst>
                  <a:path w="40" h="214">
                    <a:moveTo>
                      <a:pt x="40" y="19"/>
                    </a:moveTo>
                    <a:cubicBezTo>
                      <a:pt x="40" y="22"/>
                      <a:pt x="39" y="24"/>
                      <a:pt x="38" y="27"/>
                    </a:cubicBezTo>
                    <a:cubicBezTo>
                      <a:pt x="37" y="29"/>
                      <a:pt x="36" y="31"/>
                      <a:pt x="34" y="32"/>
                    </a:cubicBezTo>
                    <a:cubicBezTo>
                      <a:pt x="32" y="34"/>
                      <a:pt x="30" y="35"/>
                      <a:pt x="28" y="36"/>
                    </a:cubicBezTo>
                    <a:cubicBezTo>
                      <a:pt x="25" y="37"/>
                      <a:pt x="23" y="38"/>
                      <a:pt x="20" y="38"/>
                    </a:cubicBezTo>
                    <a:cubicBezTo>
                      <a:pt x="17" y="38"/>
                      <a:pt x="14" y="37"/>
                      <a:pt x="12" y="36"/>
                    </a:cubicBezTo>
                    <a:cubicBezTo>
                      <a:pt x="9" y="35"/>
                      <a:pt x="7" y="34"/>
                      <a:pt x="6" y="32"/>
                    </a:cubicBezTo>
                    <a:cubicBezTo>
                      <a:pt x="4" y="31"/>
                      <a:pt x="2" y="29"/>
                      <a:pt x="1" y="27"/>
                    </a:cubicBezTo>
                    <a:cubicBezTo>
                      <a:pt x="0" y="24"/>
                      <a:pt x="0" y="22"/>
                      <a:pt x="0" y="19"/>
                    </a:cubicBezTo>
                    <a:cubicBezTo>
                      <a:pt x="0" y="17"/>
                      <a:pt x="0" y="14"/>
                      <a:pt x="2" y="12"/>
                    </a:cubicBezTo>
                    <a:cubicBezTo>
                      <a:pt x="3" y="9"/>
                      <a:pt x="4" y="7"/>
                      <a:pt x="6" y="6"/>
                    </a:cubicBezTo>
                    <a:cubicBezTo>
                      <a:pt x="8" y="4"/>
                      <a:pt x="10" y="3"/>
                      <a:pt x="12" y="2"/>
                    </a:cubicBezTo>
                    <a:cubicBezTo>
                      <a:pt x="14" y="1"/>
                      <a:pt x="17" y="0"/>
                      <a:pt x="20" y="0"/>
                    </a:cubicBezTo>
                    <a:cubicBezTo>
                      <a:pt x="23" y="0"/>
                      <a:pt x="25" y="1"/>
                      <a:pt x="28" y="2"/>
                    </a:cubicBezTo>
                    <a:cubicBezTo>
                      <a:pt x="30" y="3"/>
                      <a:pt x="32" y="4"/>
                      <a:pt x="34" y="6"/>
                    </a:cubicBezTo>
                    <a:cubicBezTo>
                      <a:pt x="36" y="7"/>
                      <a:pt x="37" y="9"/>
                      <a:pt x="38" y="12"/>
                    </a:cubicBezTo>
                    <a:cubicBezTo>
                      <a:pt x="39" y="14"/>
                      <a:pt x="40" y="17"/>
                      <a:pt x="40" y="19"/>
                    </a:cubicBezTo>
                    <a:close/>
                    <a:moveTo>
                      <a:pt x="3" y="214"/>
                    </a:moveTo>
                    <a:cubicBezTo>
                      <a:pt x="3" y="70"/>
                      <a:pt x="3" y="70"/>
                      <a:pt x="3" y="70"/>
                    </a:cubicBezTo>
                    <a:cubicBezTo>
                      <a:pt x="36" y="70"/>
                      <a:pt x="36" y="70"/>
                      <a:pt x="36" y="70"/>
                    </a:cubicBezTo>
                    <a:cubicBezTo>
                      <a:pt x="36" y="214"/>
                      <a:pt x="36" y="214"/>
                      <a:pt x="36" y="214"/>
                    </a:cubicBezTo>
                    <a:lnTo>
                      <a:pt x="3" y="214"/>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323" name="Freeform 40"/>
              <p:cNvSpPr>
                <a:spLocks/>
              </p:cNvSpPr>
              <p:nvPr/>
            </p:nvSpPr>
            <p:spPr bwMode="black">
              <a:xfrm>
                <a:off x="3721013" y="5664851"/>
                <a:ext cx="152684" cy="104707"/>
              </a:xfrm>
              <a:custGeom>
                <a:avLst/>
                <a:gdLst/>
                <a:ahLst/>
                <a:cxnLst>
                  <a:cxn ang="0">
                    <a:pos x="182" y="147"/>
                  </a:cxn>
                  <a:cxn ang="0">
                    <a:pos x="182" y="66"/>
                  </a:cxn>
                  <a:cxn ang="0">
                    <a:pos x="180" y="46"/>
                  </a:cxn>
                  <a:cxn ang="0">
                    <a:pos x="174" y="34"/>
                  </a:cxn>
                  <a:cxn ang="0">
                    <a:pos x="165" y="28"/>
                  </a:cxn>
                  <a:cxn ang="0">
                    <a:pos x="153" y="26"/>
                  </a:cxn>
                  <a:cxn ang="0">
                    <a:pos x="141" y="29"/>
                  </a:cxn>
                  <a:cxn ang="0">
                    <a:pos x="131" y="38"/>
                  </a:cxn>
                  <a:cxn ang="0">
                    <a:pos x="125" y="51"/>
                  </a:cxn>
                  <a:cxn ang="0">
                    <a:pos x="123" y="66"/>
                  </a:cxn>
                  <a:cxn ang="0">
                    <a:pos x="123" y="147"/>
                  </a:cxn>
                  <a:cxn ang="0">
                    <a:pos x="91" y="147"/>
                  </a:cxn>
                  <a:cxn ang="0">
                    <a:pos x="91" y="63"/>
                  </a:cxn>
                  <a:cxn ang="0">
                    <a:pos x="89" y="46"/>
                  </a:cxn>
                  <a:cxn ang="0">
                    <a:pos x="83" y="34"/>
                  </a:cxn>
                  <a:cxn ang="0">
                    <a:pos x="74" y="28"/>
                  </a:cxn>
                  <a:cxn ang="0">
                    <a:pos x="62" y="26"/>
                  </a:cxn>
                  <a:cxn ang="0">
                    <a:pos x="50" y="29"/>
                  </a:cxn>
                  <a:cxn ang="0">
                    <a:pos x="41" y="37"/>
                  </a:cxn>
                  <a:cxn ang="0">
                    <a:pos x="34" y="50"/>
                  </a:cxn>
                  <a:cxn ang="0">
                    <a:pos x="32" y="66"/>
                  </a:cxn>
                  <a:cxn ang="0">
                    <a:pos x="32" y="147"/>
                  </a:cxn>
                  <a:cxn ang="0">
                    <a:pos x="0" y="147"/>
                  </a:cxn>
                  <a:cxn ang="0">
                    <a:pos x="0" y="3"/>
                  </a:cxn>
                  <a:cxn ang="0">
                    <a:pos x="32" y="3"/>
                  </a:cxn>
                  <a:cxn ang="0">
                    <a:pos x="32" y="25"/>
                  </a:cxn>
                  <a:cxn ang="0">
                    <a:pos x="33" y="25"/>
                  </a:cxn>
                  <a:cxn ang="0">
                    <a:pos x="52" y="6"/>
                  </a:cxn>
                  <a:cxn ang="0">
                    <a:pos x="78" y="0"/>
                  </a:cxn>
                  <a:cxn ang="0">
                    <a:pos x="92" y="2"/>
                  </a:cxn>
                  <a:cxn ang="0">
                    <a:pos x="104" y="7"/>
                  </a:cxn>
                  <a:cxn ang="0">
                    <a:pos x="113" y="16"/>
                  </a:cxn>
                  <a:cxn ang="0">
                    <a:pos x="119" y="28"/>
                  </a:cxn>
                  <a:cxn ang="0">
                    <a:pos x="140" y="6"/>
                  </a:cxn>
                  <a:cxn ang="0">
                    <a:pos x="167" y="0"/>
                  </a:cxn>
                  <a:cxn ang="0">
                    <a:pos x="202" y="14"/>
                  </a:cxn>
                  <a:cxn ang="0">
                    <a:pos x="214" y="58"/>
                  </a:cxn>
                  <a:cxn ang="0">
                    <a:pos x="214" y="147"/>
                  </a:cxn>
                  <a:cxn ang="0">
                    <a:pos x="182" y="147"/>
                  </a:cxn>
                </a:cxnLst>
                <a:rect l="0" t="0" r="r" b="b"/>
                <a:pathLst>
                  <a:path w="214" h="147">
                    <a:moveTo>
                      <a:pt x="182" y="147"/>
                    </a:moveTo>
                    <a:cubicBezTo>
                      <a:pt x="182" y="66"/>
                      <a:pt x="182" y="66"/>
                      <a:pt x="182" y="66"/>
                    </a:cubicBezTo>
                    <a:cubicBezTo>
                      <a:pt x="182" y="58"/>
                      <a:pt x="181" y="51"/>
                      <a:pt x="180" y="46"/>
                    </a:cubicBezTo>
                    <a:cubicBezTo>
                      <a:pt x="178" y="41"/>
                      <a:pt x="177" y="37"/>
                      <a:pt x="174" y="34"/>
                    </a:cubicBezTo>
                    <a:cubicBezTo>
                      <a:pt x="172" y="31"/>
                      <a:pt x="169" y="29"/>
                      <a:pt x="165" y="28"/>
                    </a:cubicBezTo>
                    <a:cubicBezTo>
                      <a:pt x="162" y="27"/>
                      <a:pt x="158" y="26"/>
                      <a:pt x="153" y="26"/>
                    </a:cubicBezTo>
                    <a:cubicBezTo>
                      <a:pt x="149" y="26"/>
                      <a:pt x="145" y="27"/>
                      <a:pt x="141" y="29"/>
                    </a:cubicBezTo>
                    <a:cubicBezTo>
                      <a:pt x="137" y="32"/>
                      <a:pt x="134" y="34"/>
                      <a:pt x="131" y="38"/>
                    </a:cubicBezTo>
                    <a:cubicBezTo>
                      <a:pt x="129" y="42"/>
                      <a:pt x="127" y="46"/>
                      <a:pt x="125" y="51"/>
                    </a:cubicBezTo>
                    <a:cubicBezTo>
                      <a:pt x="124" y="56"/>
                      <a:pt x="123" y="61"/>
                      <a:pt x="123" y="66"/>
                    </a:cubicBezTo>
                    <a:cubicBezTo>
                      <a:pt x="123" y="147"/>
                      <a:pt x="123" y="147"/>
                      <a:pt x="123" y="147"/>
                    </a:cubicBezTo>
                    <a:cubicBezTo>
                      <a:pt x="91" y="147"/>
                      <a:pt x="91" y="147"/>
                      <a:pt x="91" y="147"/>
                    </a:cubicBezTo>
                    <a:cubicBezTo>
                      <a:pt x="91" y="63"/>
                      <a:pt x="91" y="63"/>
                      <a:pt x="91" y="63"/>
                    </a:cubicBezTo>
                    <a:cubicBezTo>
                      <a:pt x="91" y="56"/>
                      <a:pt x="90" y="50"/>
                      <a:pt x="89" y="46"/>
                    </a:cubicBezTo>
                    <a:cubicBezTo>
                      <a:pt x="87" y="41"/>
                      <a:pt x="85" y="37"/>
                      <a:pt x="83" y="34"/>
                    </a:cubicBezTo>
                    <a:cubicBezTo>
                      <a:pt x="80" y="32"/>
                      <a:pt x="77" y="29"/>
                      <a:pt x="74" y="28"/>
                    </a:cubicBezTo>
                    <a:cubicBezTo>
                      <a:pt x="71" y="27"/>
                      <a:pt x="67" y="26"/>
                      <a:pt x="62" y="26"/>
                    </a:cubicBezTo>
                    <a:cubicBezTo>
                      <a:pt x="58" y="26"/>
                      <a:pt x="54" y="27"/>
                      <a:pt x="50" y="29"/>
                    </a:cubicBezTo>
                    <a:cubicBezTo>
                      <a:pt x="47" y="31"/>
                      <a:pt x="43" y="34"/>
                      <a:pt x="41" y="37"/>
                    </a:cubicBezTo>
                    <a:cubicBezTo>
                      <a:pt x="38" y="40"/>
                      <a:pt x="36" y="45"/>
                      <a:pt x="34" y="50"/>
                    </a:cubicBezTo>
                    <a:cubicBezTo>
                      <a:pt x="33" y="54"/>
                      <a:pt x="32" y="60"/>
                      <a:pt x="32" y="66"/>
                    </a:cubicBezTo>
                    <a:cubicBezTo>
                      <a:pt x="32" y="147"/>
                      <a:pt x="32" y="147"/>
                      <a:pt x="32" y="147"/>
                    </a:cubicBezTo>
                    <a:cubicBezTo>
                      <a:pt x="0" y="147"/>
                      <a:pt x="0" y="147"/>
                      <a:pt x="0" y="147"/>
                    </a:cubicBezTo>
                    <a:cubicBezTo>
                      <a:pt x="0" y="3"/>
                      <a:pt x="0" y="3"/>
                      <a:pt x="0" y="3"/>
                    </a:cubicBezTo>
                    <a:cubicBezTo>
                      <a:pt x="32" y="3"/>
                      <a:pt x="32" y="3"/>
                      <a:pt x="32" y="3"/>
                    </a:cubicBezTo>
                    <a:cubicBezTo>
                      <a:pt x="32" y="25"/>
                      <a:pt x="32" y="25"/>
                      <a:pt x="32" y="25"/>
                    </a:cubicBezTo>
                    <a:cubicBezTo>
                      <a:pt x="33" y="25"/>
                      <a:pt x="33" y="25"/>
                      <a:pt x="33" y="25"/>
                    </a:cubicBezTo>
                    <a:cubicBezTo>
                      <a:pt x="38" y="17"/>
                      <a:pt x="44" y="10"/>
                      <a:pt x="52" y="6"/>
                    </a:cubicBezTo>
                    <a:cubicBezTo>
                      <a:pt x="60" y="2"/>
                      <a:pt x="68" y="0"/>
                      <a:pt x="78" y="0"/>
                    </a:cubicBezTo>
                    <a:cubicBezTo>
                      <a:pt x="83" y="0"/>
                      <a:pt x="88" y="0"/>
                      <a:pt x="92" y="2"/>
                    </a:cubicBezTo>
                    <a:cubicBezTo>
                      <a:pt x="96" y="3"/>
                      <a:pt x="100" y="5"/>
                      <a:pt x="104" y="7"/>
                    </a:cubicBezTo>
                    <a:cubicBezTo>
                      <a:pt x="107" y="10"/>
                      <a:pt x="110" y="13"/>
                      <a:pt x="113" y="16"/>
                    </a:cubicBezTo>
                    <a:cubicBezTo>
                      <a:pt x="116" y="20"/>
                      <a:pt x="118" y="23"/>
                      <a:pt x="119" y="28"/>
                    </a:cubicBezTo>
                    <a:cubicBezTo>
                      <a:pt x="125" y="18"/>
                      <a:pt x="132" y="11"/>
                      <a:pt x="140" y="6"/>
                    </a:cubicBezTo>
                    <a:cubicBezTo>
                      <a:pt x="148" y="2"/>
                      <a:pt x="157" y="0"/>
                      <a:pt x="167" y="0"/>
                    </a:cubicBezTo>
                    <a:cubicBezTo>
                      <a:pt x="183" y="0"/>
                      <a:pt x="194" y="4"/>
                      <a:pt x="202" y="14"/>
                    </a:cubicBezTo>
                    <a:cubicBezTo>
                      <a:pt x="210" y="23"/>
                      <a:pt x="214" y="38"/>
                      <a:pt x="214" y="58"/>
                    </a:cubicBezTo>
                    <a:cubicBezTo>
                      <a:pt x="214" y="147"/>
                      <a:pt x="214" y="147"/>
                      <a:pt x="214" y="147"/>
                    </a:cubicBezTo>
                    <a:lnTo>
                      <a:pt x="182" y="147"/>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324" name="Freeform 41"/>
              <p:cNvSpPr>
                <a:spLocks noEditPoints="1"/>
              </p:cNvSpPr>
              <p:nvPr/>
            </p:nvSpPr>
            <p:spPr bwMode="black">
              <a:xfrm>
                <a:off x="3889389" y="5664851"/>
                <a:ext cx="86300" cy="106819"/>
              </a:xfrm>
              <a:custGeom>
                <a:avLst/>
                <a:gdLst/>
                <a:ahLst/>
                <a:cxnLst>
                  <a:cxn ang="0">
                    <a:pos x="89" y="147"/>
                  </a:cxn>
                  <a:cxn ang="0">
                    <a:pos x="89" y="127"/>
                  </a:cxn>
                  <a:cxn ang="0">
                    <a:pos x="89" y="127"/>
                  </a:cxn>
                  <a:cxn ang="0">
                    <a:pos x="71" y="144"/>
                  </a:cxn>
                  <a:cxn ang="0">
                    <a:pos x="46" y="150"/>
                  </a:cxn>
                  <a:cxn ang="0">
                    <a:pos x="27" y="147"/>
                  </a:cxn>
                  <a:cxn ang="0">
                    <a:pos x="12" y="139"/>
                  </a:cxn>
                  <a:cxn ang="0">
                    <a:pos x="3" y="125"/>
                  </a:cxn>
                  <a:cxn ang="0">
                    <a:pos x="0" y="108"/>
                  </a:cxn>
                  <a:cxn ang="0">
                    <a:pos x="3" y="90"/>
                  </a:cxn>
                  <a:cxn ang="0">
                    <a:pos x="11" y="76"/>
                  </a:cxn>
                  <a:cxn ang="0">
                    <a:pos x="26" y="66"/>
                  </a:cxn>
                  <a:cxn ang="0">
                    <a:pos x="47" y="60"/>
                  </a:cxn>
                  <a:cxn ang="0">
                    <a:pos x="89" y="54"/>
                  </a:cxn>
                  <a:cxn ang="0">
                    <a:pos x="82" y="32"/>
                  </a:cxn>
                  <a:cxn ang="0">
                    <a:pos x="62" y="25"/>
                  </a:cxn>
                  <a:cxn ang="0">
                    <a:pos x="37" y="29"/>
                  </a:cxn>
                  <a:cxn ang="0">
                    <a:pos x="14" y="41"/>
                  </a:cxn>
                  <a:cxn ang="0">
                    <a:pos x="14" y="12"/>
                  </a:cxn>
                  <a:cxn ang="0">
                    <a:pos x="23" y="8"/>
                  </a:cxn>
                  <a:cxn ang="0">
                    <a:pos x="36" y="4"/>
                  </a:cxn>
                  <a:cxn ang="0">
                    <a:pos x="51" y="1"/>
                  </a:cxn>
                  <a:cxn ang="0">
                    <a:pos x="66" y="0"/>
                  </a:cxn>
                  <a:cxn ang="0">
                    <a:pos x="90" y="3"/>
                  </a:cxn>
                  <a:cxn ang="0">
                    <a:pos x="108" y="14"/>
                  </a:cxn>
                  <a:cxn ang="0">
                    <a:pos x="118" y="32"/>
                  </a:cxn>
                  <a:cxn ang="0">
                    <a:pos x="121" y="56"/>
                  </a:cxn>
                  <a:cxn ang="0">
                    <a:pos x="121" y="147"/>
                  </a:cxn>
                  <a:cxn ang="0">
                    <a:pos x="89" y="147"/>
                  </a:cxn>
                  <a:cxn ang="0">
                    <a:pos x="58" y="81"/>
                  </a:cxn>
                  <a:cxn ang="0">
                    <a:pos x="45" y="84"/>
                  </a:cxn>
                  <a:cxn ang="0">
                    <a:pos x="37" y="89"/>
                  </a:cxn>
                  <a:cxn ang="0">
                    <a:pos x="33" y="96"/>
                  </a:cxn>
                  <a:cxn ang="0">
                    <a:pos x="32" y="104"/>
                  </a:cxn>
                  <a:cxn ang="0">
                    <a:pos x="34" y="113"/>
                  </a:cxn>
                  <a:cxn ang="0">
                    <a:pos x="39" y="119"/>
                  </a:cxn>
                  <a:cxn ang="0">
                    <a:pos x="46" y="123"/>
                  </a:cxn>
                  <a:cxn ang="0">
                    <a:pos x="56" y="125"/>
                  </a:cxn>
                  <a:cxn ang="0">
                    <a:pos x="70" y="122"/>
                  </a:cxn>
                  <a:cxn ang="0">
                    <a:pos x="80" y="115"/>
                  </a:cxn>
                  <a:cxn ang="0">
                    <a:pos x="87" y="104"/>
                  </a:cxn>
                  <a:cxn ang="0">
                    <a:pos x="89" y="90"/>
                  </a:cxn>
                  <a:cxn ang="0">
                    <a:pos x="89" y="77"/>
                  </a:cxn>
                  <a:cxn ang="0">
                    <a:pos x="58" y="81"/>
                  </a:cxn>
                </a:cxnLst>
                <a:rect l="0" t="0" r="r" b="b"/>
                <a:pathLst>
                  <a:path w="121" h="150">
                    <a:moveTo>
                      <a:pt x="89" y="147"/>
                    </a:moveTo>
                    <a:cubicBezTo>
                      <a:pt x="89" y="127"/>
                      <a:pt x="89" y="127"/>
                      <a:pt x="89" y="127"/>
                    </a:cubicBezTo>
                    <a:cubicBezTo>
                      <a:pt x="89" y="127"/>
                      <a:pt x="89" y="127"/>
                      <a:pt x="89" y="127"/>
                    </a:cubicBezTo>
                    <a:cubicBezTo>
                      <a:pt x="84" y="135"/>
                      <a:pt x="78" y="140"/>
                      <a:pt x="71" y="144"/>
                    </a:cubicBezTo>
                    <a:cubicBezTo>
                      <a:pt x="64" y="148"/>
                      <a:pt x="55" y="150"/>
                      <a:pt x="46" y="150"/>
                    </a:cubicBezTo>
                    <a:cubicBezTo>
                      <a:pt x="39" y="150"/>
                      <a:pt x="32" y="149"/>
                      <a:pt x="27" y="147"/>
                    </a:cubicBezTo>
                    <a:cubicBezTo>
                      <a:pt x="21" y="145"/>
                      <a:pt x="16" y="142"/>
                      <a:pt x="12" y="139"/>
                    </a:cubicBezTo>
                    <a:cubicBezTo>
                      <a:pt x="8" y="135"/>
                      <a:pt x="5" y="130"/>
                      <a:pt x="3" y="125"/>
                    </a:cubicBezTo>
                    <a:cubicBezTo>
                      <a:pt x="1" y="120"/>
                      <a:pt x="0" y="114"/>
                      <a:pt x="0" y="108"/>
                    </a:cubicBezTo>
                    <a:cubicBezTo>
                      <a:pt x="0" y="102"/>
                      <a:pt x="1" y="96"/>
                      <a:pt x="3" y="90"/>
                    </a:cubicBezTo>
                    <a:cubicBezTo>
                      <a:pt x="5" y="85"/>
                      <a:pt x="8" y="80"/>
                      <a:pt x="11" y="76"/>
                    </a:cubicBezTo>
                    <a:cubicBezTo>
                      <a:pt x="15" y="72"/>
                      <a:pt x="20" y="69"/>
                      <a:pt x="26" y="66"/>
                    </a:cubicBezTo>
                    <a:cubicBezTo>
                      <a:pt x="32" y="63"/>
                      <a:pt x="39" y="61"/>
                      <a:pt x="47" y="60"/>
                    </a:cubicBezTo>
                    <a:cubicBezTo>
                      <a:pt x="89" y="54"/>
                      <a:pt x="89" y="54"/>
                      <a:pt x="89" y="54"/>
                    </a:cubicBezTo>
                    <a:cubicBezTo>
                      <a:pt x="89" y="44"/>
                      <a:pt x="87" y="37"/>
                      <a:pt x="82" y="32"/>
                    </a:cubicBezTo>
                    <a:cubicBezTo>
                      <a:pt x="78" y="27"/>
                      <a:pt x="71" y="25"/>
                      <a:pt x="62" y="25"/>
                    </a:cubicBezTo>
                    <a:cubicBezTo>
                      <a:pt x="54" y="25"/>
                      <a:pt x="45" y="26"/>
                      <a:pt x="37" y="29"/>
                    </a:cubicBezTo>
                    <a:cubicBezTo>
                      <a:pt x="28" y="32"/>
                      <a:pt x="21" y="36"/>
                      <a:pt x="14" y="41"/>
                    </a:cubicBezTo>
                    <a:cubicBezTo>
                      <a:pt x="14" y="12"/>
                      <a:pt x="14" y="12"/>
                      <a:pt x="14" y="12"/>
                    </a:cubicBezTo>
                    <a:cubicBezTo>
                      <a:pt x="17" y="11"/>
                      <a:pt x="19" y="10"/>
                      <a:pt x="23" y="8"/>
                    </a:cubicBezTo>
                    <a:cubicBezTo>
                      <a:pt x="27" y="7"/>
                      <a:pt x="31" y="5"/>
                      <a:pt x="36" y="4"/>
                    </a:cubicBezTo>
                    <a:cubicBezTo>
                      <a:pt x="41" y="3"/>
                      <a:pt x="45" y="2"/>
                      <a:pt x="51" y="1"/>
                    </a:cubicBezTo>
                    <a:cubicBezTo>
                      <a:pt x="56" y="0"/>
                      <a:pt x="61" y="0"/>
                      <a:pt x="66" y="0"/>
                    </a:cubicBezTo>
                    <a:cubicBezTo>
                      <a:pt x="75" y="0"/>
                      <a:pt x="83" y="1"/>
                      <a:pt x="90" y="3"/>
                    </a:cubicBezTo>
                    <a:cubicBezTo>
                      <a:pt x="97" y="6"/>
                      <a:pt x="103" y="10"/>
                      <a:pt x="108" y="14"/>
                    </a:cubicBezTo>
                    <a:cubicBezTo>
                      <a:pt x="112" y="19"/>
                      <a:pt x="116" y="25"/>
                      <a:pt x="118" y="32"/>
                    </a:cubicBezTo>
                    <a:cubicBezTo>
                      <a:pt x="120" y="39"/>
                      <a:pt x="121" y="47"/>
                      <a:pt x="121" y="56"/>
                    </a:cubicBezTo>
                    <a:cubicBezTo>
                      <a:pt x="121" y="147"/>
                      <a:pt x="121" y="147"/>
                      <a:pt x="121" y="147"/>
                    </a:cubicBezTo>
                    <a:lnTo>
                      <a:pt x="89" y="147"/>
                    </a:lnTo>
                    <a:close/>
                    <a:moveTo>
                      <a:pt x="58" y="81"/>
                    </a:moveTo>
                    <a:cubicBezTo>
                      <a:pt x="53" y="82"/>
                      <a:pt x="49" y="83"/>
                      <a:pt x="45" y="84"/>
                    </a:cubicBezTo>
                    <a:cubicBezTo>
                      <a:pt x="42" y="85"/>
                      <a:pt x="39" y="87"/>
                      <a:pt x="37" y="89"/>
                    </a:cubicBezTo>
                    <a:cubicBezTo>
                      <a:pt x="36" y="91"/>
                      <a:pt x="34" y="93"/>
                      <a:pt x="33" y="96"/>
                    </a:cubicBezTo>
                    <a:cubicBezTo>
                      <a:pt x="33" y="98"/>
                      <a:pt x="32" y="101"/>
                      <a:pt x="32" y="104"/>
                    </a:cubicBezTo>
                    <a:cubicBezTo>
                      <a:pt x="32" y="107"/>
                      <a:pt x="33" y="110"/>
                      <a:pt x="34" y="113"/>
                    </a:cubicBezTo>
                    <a:cubicBezTo>
                      <a:pt x="35" y="115"/>
                      <a:pt x="37" y="117"/>
                      <a:pt x="39" y="119"/>
                    </a:cubicBezTo>
                    <a:cubicBezTo>
                      <a:pt x="41" y="121"/>
                      <a:pt x="43" y="122"/>
                      <a:pt x="46" y="123"/>
                    </a:cubicBezTo>
                    <a:cubicBezTo>
                      <a:pt x="49" y="124"/>
                      <a:pt x="53" y="125"/>
                      <a:pt x="56" y="125"/>
                    </a:cubicBezTo>
                    <a:cubicBezTo>
                      <a:pt x="61" y="125"/>
                      <a:pt x="66" y="124"/>
                      <a:pt x="70" y="122"/>
                    </a:cubicBezTo>
                    <a:cubicBezTo>
                      <a:pt x="74" y="120"/>
                      <a:pt x="77" y="118"/>
                      <a:pt x="80" y="115"/>
                    </a:cubicBezTo>
                    <a:cubicBezTo>
                      <a:pt x="83" y="111"/>
                      <a:pt x="86" y="108"/>
                      <a:pt x="87" y="104"/>
                    </a:cubicBezTo>
                    <a:cubicBezTo>
                      <a:pt x="89" y="99"/>
                      <a:pt x="89" y="95"/>
                      <a:pt x="89" y="90"/>
                    </a:cubicBezTo>
                    <a:cubicBezTo>
                      <a:pt x="89" y="77"/>
                      <a:pt x="89" y="77"/>
                      <a:pt x="89" y="77"/>
                    </a:cubicBezTo>
                    <a:lnTo>
                      <a:pt x="58" y="81"/>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325" name="Freeform 42"/>
              <p:cNvSpPr>
                <a:spLocks/>
              </p:cNvSpPr>
              <p:nvPr/>
            </p:nvSpPr>
            <p:spPr bwMode="black">
              <a:xfrm>
                <a:off x="4052634" y="5626227"/>
                <a:ext cx="109836" cy="143331"/>
              </a:xfrm>
              <a:custGeom>
                <a:avLst/>
                <a:gdLst/>
                <a:ahLst/>
                <a:cxnLst>
                  <a:cxn ang="0">
                    <a:pos x="109" y="201"/>
                  </a:cxn>
                  <a:cxn ang="0">
                    <a:pos x="40" y="112"/>
                  </a:cxn>
                  <a:cxn ang="0">
                    <a:pos x="37" y="107"/>
                  </a:cxn>
                  <a:cxn ang="0">
                    <a:pos x="34" y="103"/>
                  </a:cxn>
                  <a:cxn ang="0">
                    <a:pos x="34" y="103"/>
                  </a:cxn>
                  <a:cxn ang="0">
                    <a:pos x="34" y="201"/>
                  </a:cxn>
                  <a:cxn ang="0">
                    <a:pos x="0" y="201"/>
                  </a:cxn>
                  <a:cxn ang="0">
                    <a:pos x="0" y="0"/>
                  </a:cxn>
                  <a:cxn ang="0">
                    <a:pos x="34" y="0"/>
                  </a:cxn>
                  <a:cxn ang="0">
                    <a:pos x="34" y="94"/>
                  </a:cxn>
                  <a:cxn ang="0">
                    <a:pos x="34" y="94"/>
                  </a:cxn>
                  <a:cxn ang="0">
                    <a:pos x="37" y="90"/>
                  </a:cxn>
                  <a:cxn ang="0">
                    <a:pos x="40" y="86"/>
                  </a:cxn>
                  <a:cxn ang="0">
                    <a:pos x="107" y="0"/>
                  </a:cxn>
                  <a:cxn ang="0">
                    <a:pos x="148" y="0"/>
                  </a:cxn>
                  <a:cxn ang="0">
                    <a:pos x="67" y="96"/>
                  </a:cxn>
                  <a:cxn ang="0">
                    <a:pos x="154" y="201"/>
                  </a:cxn>
                  <a:cxn ang="0">
                    <a:pos x="109" y="201"/>
                  </a:cxn>
                </a:cxnLst>
                <a:rect l="0" t="0" r="r" b="b"/>
                <a:pathLst>
                  <a:path w="154" h="201">
                    <a:moveTo>
                      <a:pt x="109" y="201"/>
                    </a:moveTo>
                    <a:cubicBezTo>
                      <a:pt x="40" y="112"/>
                      <a:pt x="40" y="112"/>
                      <a:pt x="40" y="112"/>
                    </a:cubicBezTo>
                    <a:cubicBezTo>
                      <a:pt x="39" y="110"/>
                      <a:pt x="38" y="109"/>
                      <a:pt x="37" y="107"/>
                    </a:cubicBezTo>
                    <a:cubicBezTo>
                      <a:pt x="36" y="106"/>
                      <a:pt x="35" y="104"/>
                      <a:pt x="34" y="103"/>
                    </a:cubicBezTo>
                    <a:cubicBezTo>
                      <a:pt x="34" y="103"/>
                      <a:pt x="34" y="103"/>
                      <a:pt x="34" y="103"/>
                    </a:cubicBezTo>
                    <a:cubicBezTo>
                      <a:pt x="34" y="201"/>
                      <a:pt x="34" y="201"/>
                      <a:pt x="34" y="201"/>
                    </a:cubicBezTo>
                    <a:cubicBezTo>
                      <a:pt x="0" y="201"/>
                      <a:pt x="0" y="201"/>
                      <a:pt x="0" y="201"/>
                    </a:cubicBezTo>
                    <a:cubicBezTo>
                      <a:pt x="0" y="0"/>
                      <a:pt x="0" y="0"/>
                      <a:pt x="0" y="0"/>
                    </a:cubicBezTo>
                    <a:cubicBezTo>
                      <a:pt x="34" y="0"/>
                      <a:pt x="34" y="0"/>
                      <a:pt x="34" y="0"/>
                    </a:cubicBezTo>
                    <a:cubicBezTo>
                      <a:pt x="34" y="94"/>
                      <a:pt x="34" y="94"/>
                      <a:pt x="34" y="94"/>
                    </a:cubicBezTo>
                    <a:cubicBezTo>
                      <a:pt x="34" y="94"/>
                      <a:pt x="34" y="94"/>
                      <a:pt x="34" y="94"/>
                    </a:cubicBezTo>
                    <a:cubicBezTo>
                      <a:pt x="35" y="93"/>
                      <a:pt x="36" y="91"/>
                      <a:pt x="37" y="90"/>
                    </a:cubicBezTo>
                    <a:cubicBezTo>
                      <a:pt x="38" y="88"/>
                      <a:pt x="39" y="87"/>
                      <a:pt x="40" y="86"/>
                    </a:cubicBezTo>
                    <a:cubicBezTo>
                      <a:pt x="107" y="0"/>
                      <a:pt x="107" y="0"/>
                      <a:pt x="107" y="0"/>
                    </a:cubicBezTo>
                    <a:cubicBezTo>
                      <a:pt x="148" y="0"/>
                      <a:pt x="148" y="0"/>
                      <a:pt x="148" y="0"/>
                    </a:cubicBezTo>
                    <a:cubicBezTo>
                      <a:pt x="67" y="96"/>
                      <a:pt x="67" y="96"/>
                      <a:pt x="67" y="96"/>
                    </a:cubicBezTo>
                    <a:cubicBezTo>
                      <a:pt x="154" y="201"/>
                      <a:pt x="154" y="201"/>
                      <a:pt x="154" y="201"/>
                    </a:cubicBezTo>
                    <a:lnTo>
                      <a:pt x="109" y="201"/>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326" name="Freeform 43"/>
              <p:cNvSpPr>
                <a:spLocks noEditPoints="1"/>
              </p:cNvSpPr>
              <p:nvPr/>
            </p:nvSpPr>
            <p:spPr bwMode="black">
              <a:xfrm>
                <a:off x="4163677" y="5664851"/>
                <a:ext cx="86300" cy="106819"/>
              </a:xfrm>
              <a:custGeom>
                <a:avLst/>
                <a:gdLst/>
                <a:ahLst/>
                <a:cxnLst>
                  <a:cxn ang="0">
                    <a:pos x="89" y="147"/>
                  </a:cxn>
                  <a:cxn ang="0">
                    <a:pos x="89" y="127"/>
                  </a:cxn>
                  <a:cxn ang="0">
                    <a:pos x="88" y="127"/>
                  </a:cxn>
                  <a:cxn ang="0">
                    <a:pos x="70" y="144"/>
                  </a:cxn>
                  <a:cxn ang="0">
                    <a:pos x="46" y="150"/>
                  </a:cxn>
                  <a:cxn ang="0">
                    <a:pos x="26" y="147"/>
                  </a:cxn>
                  <a:cxn ang="0">
                    <a:pos x="12" y="139"/>
                  </a:cxn>
                  <a:cxn ang="0">
                    <a:pos x="3" y="125"/>
                  </a:cxn>
                  <a:cxn ang="0">
                    <a:pos x="0" y="108"/>
                  </a:cxn>
                  <a:cxn ang="0">
                    <a:pos x="3" y="90"/>
                  </a:cxn>
                  <a:cxn ang="0">
                    <a:pos x="11" y="76"/>
                  </a:cxn>
                  <a:cxn ang="0">
                    <a:pos x="26" y="66"/>
                  </a:cxn>
                  <a:cxn ang="0">
                    <a:pos x="47" y="60"/>
                  </a:cxn>
                  <a:cxn ang="0">
                    <a:pos x="89" y="54"/>
                  </a:cxn>
                  <a:cxn ang="0">
                    <a:pos x="82" y="32"/>
                  </a:cxn>
                  <a:cxn ang="0">
                    <a:pos x="62" y="25"/>
                  </a:cxn>
                  <a:cxn ang="0">
                    <a:pos x="36" y="29"/>
                  </a:cxn>
                  <a:cxn ang="0">
                    <a:pos x="14" y="41"/>
                  </a:cxn>
                  <a:cxn ang="0">
                    <a:pos x="14" y="12"/>
                  </a:cxn>
                  <a:cxn ang="0">
                    <a:pos x="23" y="8"/>
                  </a:cxn>
                  <a:cxn ang="0">
                    <a:pos x="35" y="4"/>
                  </a:cxn>
                  <a:cxn ang="0">
                    <a:pos x="50" y="1"/>
                  </a:cxn>
                  <a:cxn ang="0">
                    <a:pos x="65" y="0"/>
                  </a:cxn>
                  <a:cxn ang="0">
                    <a:pos x="90" y="3"/>
                  </a:cxn>
                  <a:cxn ang="0">
                    <a:pos x="107" y="14"/>
                  </a:cxn>
                  <a:cxn ang="0">
                    <a:pos x="117" y="32"/>
                  </a:cxn>
                  <a:cxn ang="0">
                    <a:pos x="121" y="56"/>
                  </a:cxn>
                  <a:cxn ang="0">
                    <a:pos x="121" y="147"/>
                  </a:cxn>
                  <a:cxn ang="0">
                    <a:pos x="89" y="147"/>
                  </a:cxn>
                  <a:cxn ang="0">
                    <a:pos x="58" y="81"/>
                  </a:cxn>
                  <a:cxn ang="0">
                    <a:pos x="45" y="84"/>
                  </a:cxn>
                  <a:cxn ang="0">
                    <a:pos x="37" y="89"/>
                  </a:cxn>
                  <a:cxn ang="0">
                    <a:pos x="33" y="96"/>
                  </a:cxn>
                  <a:cxn ang="0">
                    <a:pos x="32" y="104"/>
                  </a:cxn>
                  <a:cxn ang="0">
                    <a:pos x="34" y="113"/>
                  </a:cxn>
                  <a:cxn ang="0">
                    <a:pos x="38" y="119"/>
                  </a:cxn>
                  <a:cxn ang="0">
                    <a:pos x="46" y="123"/>
                  </a:cxn>
                  <a:cxn ang="0">
                    <a:pos x="56" y="125"/>
                  </a:cxn>
                  <a:cxn ang="0">
                    <a:pos x="69" y="122"/>
                  </a:cxn>
                  <a:cxn ang="0">
                    <a:pos x="80" y="115"/>
                  </a:cxn>
                  <a:cxn ang="0">
                    <a:pos x="87" y="104"/>
                  </a:cxn>
                  <a:cxn ang="0">
                    <a:pos x="89" y="90"/>
                  </a:cxn>
                  <a:cxn ang="0">
                    <a:pos x="89" y="77"/>
                  </a:cxn>
                  <a:cxn ang="0">
                    <a:pos x="58" y="81"/>
                  </a:cxn>
                </a:cxnLst>
                <a:rect l="0" t="0" r="r" b="b"/>
                <a:pathLst>
                  <a:path w="121" h="150">
                    <a:moveTo>
                      <a:pt x="89" y="147"/>
                    </a:moveTo>
                    <a:cubicBezTo>
                      <a:pt x="89" y="127"/>
                      <a:pt x="89" y="127"/>
                      <a:pt x="89" y="127"/>
                    </a:cubicBezTo>
                    <a:cubicBezTo>
                      <a:pt x="88" y="127"/>
                      <a:pt x="88" y="127"/>
                      <a:pt x="88" y="127"/>
                    </a:cubicBezTo>
                    <a:cubicBezTo>
                      <a:pt x="83" y="135"/>
                      <a:pt x="77" y="140"/>
                      <a:pt x="70" y="144"/>
                    </a:cubicBezTo>
                    <a:cubicBezTo>
                      <a:pt x="63" y="148"/>
                      <a:pt x="55" y="150"/>
                      <a:pt x="46" y="150"/>
                    </a:cubicBezTo>
                    <a:cubicBezTo>
                      <a:pt x="38" y="150"/>
                      <a:pt x="32" y="149"/>
                      <a:pt x="26" y="147"/>
                    </a:cubicBezTo>
                    <a:cubicBezTo>
                      <a:pt x="20" y="145"/>
                      <a:pt x="16" y="142"/>
                      <a:pt x="12" y="139"/>
                    </a:cubicBezTo>
                    <a:cubicBezTo>
                      <a:pt x="8" y="135"/>
                      <a:pt x="5" y="130"/>
                      <a:pt x="3" y="125"/>
                    </a:cubicBezTo>
                    <a:cubicBezTo>
                      <a:pt x="1" y="120"/>
                      <a:pt x="0" y="114"/>
                      <a:pt x="0" y="108"/>
                    </a:cubicBezTo>
                    <a:cubicBezTo>
                      <a:pt x="0" y="102"/>
                      <a:pt x="1" y="96"/>
                      <a:pt x="3" y="90"/>
                    </a:cubicBezTo>
                    <a:cubicBezTo>
                      <a:pt x="4" y="85"/>
                      <a:pt x="7" y="80"/>
                      <a:pt x="11" y="76"/>
                    </a:cubicBezTo>
                    <a:cubicBezTo>
                      <a:pt x="15" y="72"/>
                      <a:pt x="20" y="69"/>
                      <a:pt x="26" y="66"/>
                    </a:cubicBezTo>
                    <a:cubicBezTo>
                      <a:pt x="32" y="63"/>
                      <a:pt x="39" y="61"/>
                      <a:pt x="47" y="60"/>
                    </a:cubicBezTo>
                    <a:cubicBezTo>
                      <a:pt x="89" y="54"/>
                      <a:pt x="89" y="54"/>
                      <a:pt x="89" y="54"/>
                    </a:cubicBezTo>
                    <a:cubicBezTo>
                      <a:pt x="89" y="44"/>
                      <a:pt x="87" y="37"/>
                      <a:pt x="82" y="32"/>
                    </a:cubicBezTo>
                    <a:cubicBezTo>
                      <a:pt x="77" y="27"/>
                      <a:pt x="70" y="25"/>
                      <a:pt x="62" y="25"/>
                    </a:cubicBezTo>
                    <a:cubicBezTo>
                      <a:pt x="53" y="25"/>
                      <a:pt x="45" y="26"/>
                      <a:pt x="36" y="29"/>
                    </a:cubicBezTo>
                    <a:cubicBezTo>
                      <a:pt x="28" y="32"/>
                      <a:pt x="20" y="36"/>
                      <a:pt x="14" y="41"/>
                    </a:cubicBezTo>
                    <a:cubicBezTo>
                      <a:pt x="14" y="12"/>
                      <a:pt x="14" y="12"/>
                      <a:pt x="14" y="12"/>
                    </a:cubicBezTo>
                    <a:cubicBezTo>
                      <a:pt x="16" y="11"/>
                      <a:pt x="19" y="10"/>
                      <a:pt x="23" y="8"/>
                    </a:cubicBezTo>
                    <a:cubicBezTo>
                      <a:pt x="26" y="7"/>
                      <a:pt x="31" y="5"/>
                      <a:pt x="35" y="4"/>
                    </a:cubicBezTo>
                    <a:cubicBezTo>
                      <a:pt x="40" y="3"/>
                      <a:pt x="45" y="2"/>
                      <a:pt x="50" y="1"/>
                    </a:cubicBezTo>
                    <a:cubicBezTo>
                      <a:pt x="55" y="0"/>
                      <a:pt x="60" y="0"/>
                      <a:pt x="65" y="0"/>
                    </a:cubicBezTo>
                    <a:cubicBezTo>
                      <a:pt x="75" y="0"/>
                      <a:pt x="83" y="1"/>
                      <a:pt x="90" y="3"/>
                    </a:cubicBezTo>
                    <a:cubicBezTo>
                      <a:pt x="97" y="6"/>
                      <a:pt x="103" y="10"/>
                      <a:pt x="107" y="14"/>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2" y="85"/>
                      <a:pt x="39" y="87"/>
                      <a:pt x="37" y="89"/>
                    </a:cubicBezTo>
                    <a:cubicBezTo>
                      <a:pt x="35" y="91"/>
                      <a:pt x="34" y="93"/>
                      <a:pt x="33" y="96"/>
                    </a:cubicBezTo>
                    <a:cubicBezTo>
                      <a:pt x="32" y="98"/>
                      <a:pt x="32" y="101"/>
                      <a:pt x="32" y="104"/>
                    </a:cubicBezTo>
                    <a:cubicBezTo>
                      <a:pt x="32" y="107"/>
                      <a:pt x="32" y="110"/>
                      <a:pt x="34" y="113"/>
                    </a:cubicBezTo>
                    <a:cubicBezTo>
                      <a:pt x="35" y="115"/>
                      <a:pt x="36" y="117"/>
                      <a:pt x="38" y="119"/>
                    </a:cubicBezTo>
                    <a:cubicBezTo>
                      <a:pt x="40" y="121"/>
                      <a:pt x="43" y="122"/>
                      <a:pt x="46" y="123"/>
                    </a:cubicBezTo>
                    <a:cubicBezTo>
                      <a:pt x="49" y="124"/>
                      <a:pt x="52" y="125"/>
                      <a:pt x="56" y="125"/>
                    </a:cubicBezTo>
                    <a:cubicBezTo>
                      <a:pt x="61" y="125"/>
                      <a:pt x="65" y="124"/>
                      <a:pt x="69" y="122"/>
                    </a:cubicBezTo>
                    <a:cubicBezTo>
                      <a:pt x="73" y="120"/>
                      <a:pt x="77" y="118"/>
                      <a:pt x="80" y="115"/>
                    </a:cubicBezTo>
                    <a:cubicBezTo>
                      <a:pt x="83" y="111"/>
                      <a:pt x="85" y="108"/>
                      <a:pt x="87" y="104"/>
                    </a:cubicBezTo>
                    <a:cubicBezTo>
                      <a:pt x="88" y="99"/>
                      <a:pt x="89" y="95"/>
                      <a:pt x="89" y="90"/>
                    </a:cubicBezTo>
                    <a:cubicBezTo>
                      <a:pt x="89" y="77"/>
                      <a:pt x="89" y="77"/>
                      <a:pt x="89" y="77"/>
                    </a:cubicBezTo>
                    <a:lnTo>
                      <a:pt x="58" y="81"/>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327" name="Freeform 44"/>
              <p:cNvSpPr>
                <a:spLocks/>
              </p:cNvSpPr>
              <p:nvPr/>
            </p:nvSpPr>
            <p:spPr bwMode="black">
              <a:xfrm>
                <a:off x="4265065" y="5664851"/>
                <a:ext cx="67591" cy="106819"/>
              </a:xfrm>
              <a:custGeom>
                <a:avLst/>
                <a:gdLst/>
                <a:ahLst/>
                <a:cxnLst>
                  <a:cxn ang="0">
                    <a:pos x="95" y="106"/>
                  </a:cxn>
                  <a:cxn ang="0">
                    <a:pos x="92" y="123"/>
                  </a:cxn>
                  <a:cxn ang="0">
                    <a:pos x="81" y="137"/>
                  </a:cxn>
                  <a:cxn ang="0">
                    <a:pos x="63" y="147"/>
                  </a:cxn>
                  <a:cxn ang="0">
                    <a:pos x="38" y="150"/>
                  </a:cxn>
                  <a:cxn ang="0">
                    <a:pos x="29" y="150"/>
                  </a:cxn>
                  <a:cxn ang="0">
                    <a:pos x="19" y="148"/>
                  </a:cxn>
                  <a:cxn ang="0">
                    <a:pos x="9" y="146"/>
                  </a:cxn>
                  <a:cxn ang="0">
                    <a:pos x="0" y="143"/>
                  </a:cxn>
                  <a:cxn ang="0">
                    <a:pos x="0" y="112"/>
                  </a:cxn>
                  <a:cxn ang="0">
                    <a:pos x="10" y="117"/>
                  </a:cxn>
                  <a:cxn ang="0">
                    <a:pos x="20" y="122"/>
                  </a:cxn>
                  <a:cxn ang="0">
                    <a:pos x="30" y="124"/>
                  </a:cxn>
                  <a:cxn ang="0">
                    <a:pos x="39" y="125"/>
                  </a:cxn>
                  <a:cxn ang="0">
                    <a:pos x="57" y="121"/>
                  </a:cxn>
                  <a:cxn ang="0">
                    <a:pos x="63" y="110"/>
                  </a:cxn>
                  <a:cxn ang="0">
                    <a:pos x="62" y="103"/>
                  </a:cxn>
                  <a:cxn ang="0">
                    <a:pos x="58" y="98"/>
                  </a:cxn>
                  <a:cxn ang="0">
                    <a:pos x="49" y="92"/>
                  </a:cxn>
                  <a:cxn ang="0">
                    <a:pos x="35" y="86"/>
                  </a:cxn>
                  <a:cxn ang="0">
                    <a:pos x="20" y="79"/>
                  </a:cxn>
                  <a:cxn ang="0">
                    <a:pos x="10" y="70"/>
                  </a:cxn>
                  <a:cxn ang="0">
                    <a:pos x="3" y="59"/>
                  </a:cxn>
                  <a:cxn ang="0">
                    <a:pos x="0" y="43"/>
                  </a:cxn>
                  <a:cxn ang="0">
                    <a:pos x="4" y="26"/>
                  </a:cxn>
                  <a:cxn ang="0">
                    <a:pos x="15" y="12"/>
                  </a:cxn>
                  <a:cxn ang="0">
                    <a:pos x="33" y="3"/>
                  </a:cxn>
                  <a:cxn ang="0">
                    <a:pos x="55" y="0"/>
                  </a:cxn>
                  <a:cxn ang="0">
                    <a:pos x="64" y="0"/>
                  </a:cxn>
                  <a:cxn ang="0">
                    <a:pos x="73" y="2"/>
                  </a:cxn>
                  <a:cxn ang="0">
                    <a:pos x="81" y="3"/>
                  </a:cxn>
                  <a:cxn ang="0">
                    <a:pos x="88" y="6"/>
                  </a:cxn>
                  <a:cxn ang="0">
                    <a:pos x="88" y="35"/>
                  </a:cxn>
                  <a:cxn ang="0">
                    <a:pos x="80" y="31"/>
                  </a:cxn>
                  <a:cxn ang="0">
                    <a:pos x="72" y="28"/>
                  </a:cxn>
                  <a:cxn ang="0">
                    <a:pos x="63" y="26"/>
                  </a:cxn>
                  <a:cxn ang="0">
                    <a:pos x="54" y="25"/>
                  </a:cxn>
                  <a:cxn ang="0">
                    <a:pos x="39" y="29"/>
                  </a:cxn>
                  <a:cxn ang="0">
                    <a:pos x="33" y="40"/>
                  </a:cxn>
                  <a:cxn ang="0">
                    <a:pos x="35" y="48"/>
                  </a:cxn>
                  <a:cxn ang="0">
                    <a:pos x="39" y="53"/>
                  </a:cxn>
                  <a:cxn ang="0">
                    <a:pos x="46" y="58"/>
                  </a:cxn>
                  <a:cxn ang="0">
                    <a:pos x="59" y="63"/>
                  </a:cxn>
                  <a:cxn ang="0">
                    <a:pos x="73" y="70"/>
                  </a:cxn>
                  <a:cxn ang="0">
                    <a:pos x="85" y="79"/>
                  </a:cxn>
                  <a:cxn ang="0">
                    <a:pos x="93" y="91"/>
                  </a:cxn>
                  <a:cxn ang="0">
                    <a:pos x="95" y="106"/>
                  </a:cxn>
                </a:cxnLst>
                <a:rect l="0" t="0" r="r" b="b"/>
                <a:pathLst>
                  <a:path w="95" h="150">
                    <a:moveTo>
                      <a:pt x="95" y="106"/>
                    </a:moveTo>
                    <a:cubicBezTo>
                      <a:pt x="95" y="112"/>
                      <a:pt x="94" y="118"/>
                      <a:pt x="92" y="123"/>
                    </a:cubicBezTo>
                    <a:cubicBezTo>
                      <a:pt x="89" y="129"/>
                      <a:pt x="86" y="133"/>
                      <a:pt x="81" y="137"/>
                    </a:cubicBezTo>
                    <a:cubicBezTo>
                      <a:pt x="76" y="141"/>
                      <a:pt x="70" y="145"/>
                      <a:pt x="63" y="147"/>
                    </a:cubicBezTo>
                    <a:cubicBezTo>
                      <a:pt x="56" y="149"/>
                      <a:pt x="48" y="150"/>
                      <a:pt x="38" y="150"/>
                    </a:cubicBezTo>
                    <a:cubicBezTo>
                      <a:pt x="35" y="150"/>
                      <a:pt x="33" y="150"/>
                      <a:pt x="29" y="150"/>
                    </a:cubicBezTo>
                    <a:cubicBezTo>
                      <a:pt x="26" y="149"/>
                      <a:pt x="22" y="149"/>
                      <a:pt x="19" y="148"/>
                    </a:cubicBezTo>
                    <a:cubicBezTo>
                      <a:pt x="15" y="147"/>
                      <a:pt x="12" y="147"/>
                      <a:pt x="9" y="146"/>
                    </a:cubicBezTo>
                    <a:cubicBezTo>
                      <a:pt x="6" y="145"/>
                      <a:pt x="3" y="144"/>
                      <a:pt x="0" y="143"/>
                    </a:cubicBezTo>
                    <a:cubicBezTo>
                      <a:pt x="0" y="112"/>
                      <a:pt x="0" y="112"/>
                      <a:pt x="0" y="112"/>
                    </a:cubicBezTo>
                    <a:cubicBezTo>
                      <a:pt x="3" y="114"/>
                      <a:pt x="7" y="116"/>
                      <a:pt x="10" y="117"/>
                    </a:cubicBezTo>
                    <a:cubicBezTo>
                      <a:pt x="13" y="119"/>
                      <a:pt x="17" y="120"/>
                      <a:pt x="20" y="122"/>
                    </a:cubicBezTo>
                    <a:cubicBezTo>
                      <a:pt x="24" y="123"/>
                      <a:pt x="27" y="124"/>
                      <a:pt x="30" y="124"/>
                    </a:cubicBezTo>
                    <a:cubicBezTo>
                      <a:pt x="34" y="125"/>
                      <a:pt x="37" y="125"/>
                      <a:pt x="39" y="125"/>
                    </a:cubicBezTo>
                    <a:cubicBezTo>
                      <a:pt x="48" y="125"/>
                      <a:pt x="53" y="124"/>
                      <a:pt x="57" y="121"/>
                    </a:cubicBezTo>
                    <a:cubicBezTo>
                      <a:pt x="61" y="118"/>
                      <a:pt x="63" y="114"/>
                      <a:pt x="63" y="110"/>
                    </a:cubicBezTo>
                    <a:cubicBezTo>
                      <a:pt x="63" y="107"/>
                      <a:pt x="62" y="105"/>
                      <a:pt x="62" y="103"/>
                    </a:cubicBezTo>
                    <a:cubicBezTo>
                      <a:pt x="61" y="101"/>
                      <a:pt x="60" y="100"/>
                      <a:pt x="58" y="98"/>
                    </a:cubicBezTo>
                    <a:cubicBezTo>
                      <a:pt x="56" y="96"/>
                      <a:pt x="53" y="94"/>
                      <a:pt x="49" y="92"/>
                    </a:cubicBezTo>
                    <a:cubicBezTo>
                      <a:pt x="45" y="91"/>
                      <a:pt x="41" y="88"/>
                      <a:pt x="35" y="86"/>
                    </a:cubicBezTo>
                    <a:cubicBezTo>
                      <a:pt x="30" y="84"/>
                      <a:pt x="25" y="81"/>
                      <a:pt x="20" y="79"/>
                    </a:cubicBezTo>
                    <a:cubicBezTo>
                      <a:pt x="16" y="76"/>
                      <a:pt x="13" y="74"/>
                      <a:pt x="10" y="70"/>
                    </a:cubicBezTo>
                    <a:cubicBezTo>
                      <a:pt x="7" y="67"/>
                      <a:pt x="4" y="63"/>
                      <a:pt x="3" y="59"/>
                    </a:cubicBezTo>
                    <a:cubicBezTo>
                      <a:pt x="1" y="55"/>
                      <a:pt x="0" y="49"/>
                      <a:pt x="0" y="43"/>
                    </a:cubicBezTo>
                    <a:cubicBezTo>
                      <a:pt x="0" y="37"/>
                      <a:pt x="2" y="31"/>
                      <a:pt x="4" y="26"/>
                    </a:cubicBezTo>
                    <a:cubicBezTo>
                      <a:pt x="7" y="21"/>
                      <a:pt x="10" y="16"/>
                      <a:pt x="15" y="12"/>
                    </a:cubicBezTo>
                    <a:cubicBezTo>
                      <a:pt x="20" y="8"/>
                      <a:pt x="26" y="5"/>
                      <a:pt x="33" y="3"/>
                    </a:cubicBezTo>
                    <a:cubicBezTo>
                      <a:pt x="39" y="1"/>
                      <a:pt x="47" y="0"/>
                      <a:pt x="55" y="0"/>
                    </a:cubicBezTo>
                    <a:cubicBezTo>
                      <a:pt x="58" y="0"/>
                      <a:pt x="61" y="0"/>
                      <a:pt x="64" y="0"/>
                    </a:cubicBezTo>
                    <a:cubicBezTo>
                      <a:pt x="67" y="1"/>
                      <a:pt x="70" y="1"/>
                      <a:pt x="73" y="2"/>
                    </a:cubicBezTo>
                    <a:cubicBezTo>
                      <a:pt x="76" y="2"/>
                      <a:pt x="79" y="3"/>
                      <a:pt x="81" y="3"/>
                    </a:cubicBezTo>
                    <a:cubicBezTo>
                      <a:pt x="84" y="4"/>
                      <a:pt x="86" y="5"/>
                      <a:pt x="88" y="6"/>
                    </a:cubicBezTo>
                    <a:cubicBezTo>
                      <a:pt x="88" y="35"/>
                      <a:pt x="88" y="35"/>
                      <a:pt x="88" y="35"/>
                    </a:cubicBezTo>
                    <a:cubicBezTo>
                      <a:pt x="85" y="34"/>
                      <a:pt x="83" y="32"/>
                      <a:pt x="80" y="31"/>
                    </a:cubicBezTo>
                    <a:cubicBezTo>
                      <a:pt x="78" y="30"/>
                      <a:pt x="75" y="29"/>
                      <a:pt x="72" y="28"/>
                    </a:cubicBezTo>
                    <a:cubicBezTo>
                      <a:pt x="69" y="27"/>
                      <a:pt x="66" y="26"/>
                      <a:pt x="63" y="26"/>
                    </a:cubicBezTo>
                    <a:cubicBezTo>
                      <a:pt x="60" y="25"/>
                      <a:pt x="57" y="25"/>
                      <a:pt x="54" y="25"/>
                    </a:cubicBezTo>
                    <a:cubicBezTo>
                      <a:pt x="48" y="25"/>
                      <a:pt x="43" y="26"/>
                      <a:pt x="39" y="29"/>
                    </a:cubicBezTo>
                    <a:cubicBezTo>
                      <a:pt x="35" y="32"/>
                      <a:pt x="33" y="36"/>
                      <a:pt x="33" y="40"/>
                    </a:cubicBezTo>
                    <a:cubicBezTo>
                      <a:pt x="33" y="43"/>
                      <a:pt x="34" y="46"/>
                      <a:pt x="35" y="48"/>
                    </a:cubicBezTo>
                    <a:cubicBezTo>
                      <a:pt x="35" y="50"/>
                      <a:pt x="37" y="52"/>
                      <a:pt x="39" y="53"/>
                    </a:cubicBezTo>
                    <a:cubicBezTo>
                      <a:pt x="41" y="55"/>
                      <a:pt x="43" y="56"/>
                      <a:pt x="46" y="58"/>
                    </a:cubicBezTo>
                    <a:cubicBezTo>
                      <a:pt x="50" y="60"/>
                      <a:pt x="54" y="61"/>
                      <a:pt x="59" y="63"/>
                    </a:cubicBezTo>
                    <a:cubicBezTo>
                      <a:pt x="64" y="65"/>
                      <a:pt x="69" y="68"/>
                      <a:pt x="73" y="70"/>
                    </a:cubicBezTo>
                    <a:cubicBezTo>
                      <a:pt x="78" y="73"/>
                      <a:pt x="82" y="76"/>
                      <a:pt x="85" y="79"/>
                    </a:cubicBezTo>
                    <a:cubicBezTo>
                      <a:pt x="88" y="82"/>
                      <a:pt x="91" y="86"/>
                      <a:pt x="93" y="91"/>
                    </a:cubicBezTo>
                    <a:cubicBezTo>
                      <a:pt x="94" y="95"/>
                      <a:pt x="95" y="100"/>
                      <a:pt x="95" y="106"/>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328" name="Freeform 45"/>
              <p:cNvSpPr>
                <a:spLocks noEditPoints="1"/>
              </p:cNvSpPr>
              <p:nvPr/>
            </p:nvSpPr>
            <p:spPr bwMode="black">
              <a:xfrm>
                <a:off x="4348347" y="5616873"/>
                <a:ext cx="28666" cy="152685"/>
              </a:xfrm>
              <a:custGeom>
                <a:avLst/>
                <a:gdLst/>
                <a:ahLst/>
                <a:cxnLst>
                  <a:cxn ang="0">
                    <a:pos x="40" y="19"/>
                  </a:cxn>
                  <a:cxn ang="0">
                    <a:pos x="39" y="27"/>
                  </a:cxn>
                  <a:cxn ang="0">
                    <a:pos x="34" y="32"/>
                  </a:cxn>
                  <a:cxn ang="0">
                    <a:pos x="28" y="36"/>
                  </a:cxn>
                  <a:cxn ang="0">
                    <a:pos x="20" y="38"/>
                  </a:cxn>
                  <a:cxn ang="0">
                    <a:pos x="12" y="36"/>
                  </a:cxn>
                  <a:cxn ang="0">
                    <a:pos x="6" y="32"/>
                  </a:cxn>
                  <a:cxn ang="0">
                    <a:pos x="2" y="27"/>
                  </a:cxn>
                  <a:cxn ang="0">
                    <a:pos x="0" y="19"/>
                  </a:cxn>
                  <a:cxn ang="0">
                    <a:pos x="2" y="12"/>
                  </a:cxn>
                  <a:cxn ang="0">
                    <a:pos x="6" y="6"/>
                  </a:cxn>
                  <a:cxn ang="0">
                    <a:pos x="12" y="2"/>
                  </a:cxn>
                  <a:cxn ang="0">
                    <a:pos x="20" y="0"/>
                  </a:cxn>
                  <a:cxn ang="0">
                    <a:pos x="28" y="2"/>
                  </a:cxn>
                  <a:cxn ang="0">
                    <a:pos x="34" y="6"/>
                  </a:cxn>
                  <a:cxn ang="0">
                    <a:pos x="39" y="12"/>
                  </a:cxn>
                  <a:cxn ang="0">
                    <a:pos x="40" y="19"/>
                  </a:cxn>
                  <a:cxn ang="0">
                    <a:pos x="4" y="214"/>
                  </a:cxn>
                  <a:cxn ang="0">
                    <a:pos x="4" y="70"/>
                  </a:cxn>
                  <a:cxn ang="0">
                    <a:pos x="36" y="70"/>
                  </a:cxn>
                  <a:cxn ang="0">
                    <a:pos x="36" y="214"/>
                  </a:cxn>
                  <a:cxn ang="0">
                    <a:pos x="4" y="214"/>
                  </a:cxn>
                </a:cxnLst>
                <a:rect l="0" t="0" r="r" b="b"/>
                <a:pathLst>
                  <a:path w="40" h="214">
                    <a:moveTo>
                      <a:pt x="40" y="19"/>
                    </a:moveTo>
                    <a:cubicBezTo>
                      <a:pt x="40" y="22"/>
                      <a:pt x="40" y="24"/>
                      <a:pt x="39" y="27"/>
                    </a:cubicBezTo>
                    <a:cubicBezTo>
                      <a:pt x="38" y="29"/>
                      <a:pt x="36" y="31"/>
                      <a:pt x="34" y="32"/>
                    </a:cubicBezTo>
                    <a:cubicBezTo>
                      <a:pt x="33" y="34"/>
                      <a:pt x="31" y="35"/>
                      <a:pt x="28" y="36"/>
                    </a:cubicBezTo>
                    <a:cubicBezTo>
                      <a:pt x="26" y="37"/>
                      <a:pt x="23" y="38"/>
                      <a:pt x="20" y="38"/>
                    </a:cubicBezTo>
                    <a:cubicBezTo>
                      <a:pt x="17" y="38"/>
                      <a:pt x="15" y="37"/>
                      <a:pt x="12" y="36"/>
                    </a:cubicBezTo>
                    <a:cubicBezTo>
                      <a:pt x="10" y="35"/>
                      <a:pt x="8" y="34"/>
                      <a:pt x="6" y="32"/>
                    </a:cubicBezTo>
                    <a:cubicBezTo>
                      <a:pt x="4" y="31"/>
                      <a:pt x="3" y="29"/>
                      <a:pt x="2" y="27"/>
                    </a:cubicBezTo>
                    <a:cubicBezTo>
                      <a:pt x="1" y="24"/>
                      <a:pt x="0" y="22"/>
                      <a:pt x="0" y="19"/>
                    </a:cubicBezTo>
                    <a:cubicBezTo>
                      <a:pt x="0" y="17"/>
                      <a:pt x="1" y="14"/>
                      <a:pt x="2" y="12"/>
                    </a:cubicBezTo>
                    <a:cubicBezTo>
                      <a:pt x="3" y="9"/>
                      <a:pt x="4" y="7"/>
                      <a:pt x="6" y="6"/>
                    </a:cubicBezTo>
                    <a:cubicBezTo>
                      <a:pt x="8" y="4"/>
                      <a:pt x="10" y="3"/>
                      <a:pt x="12" y="2"/>
                    </a:cubicBezTo>
                    <a:cubicBezTo>
                      <a:pt x="15" y="1"/>
                      <a:pt x="17" y="0"/>
                      <a:pt x="20" y="0"/>
                    </a:cubicBezTo>
                    <a:cubicBezTo>
                      <a:pt x="23" y="0"/>
                      <a:pt x="26" y="1"/>
                      <a:pt x="28" y="2"/>
                    </a:cubicBezTo>
                    <a:cubicBezTo>
                      <a:pt x="30" y="3"/>
                      <a:pt x="33" y="4"/>
                      <a:pt x="34" y="6"/>
                    </a:cubicBezTo>
                    <a:cubicBezTo>
                      <a:pt x="36" y="7"/>
                      <a:pt x="37" y="9"/>
                      <a:pt x="39" y="12"/>
                    </a:cubicBezTo>
                    <a:cubicBezTo>
                      <a:pt x="40" y="14"/>
                      <a:pt x="40" y="17"/>
                      <a:pt x="40" y="19"/>
                    </a:cubicBezTo>
                    <a:close/>
                    <a:moveTo>
                      <a:pt x="4" y="214"/>
                    </a:moveTo>
                    <a:cubicBezTo>
                      <a:pt x="4" y="70"/>
                      <a:pt x="4" y="70"/>
                      <a:pt x="4" y="70"/>
                    </a:cubicBezTo>
                    <a:cubicBezTo>
                      <a:pt x="36" y="70"/>
                      <a:pt x="36" y="70"/>
                      <a:pt x="36" y="70"/>
                    </a:cubicBezTo>
                    <a:cubicBezTo>
                      <a:pt x="36" y="214"/>
                      <a:pt x="36" y="214"/>
                      <a:pt x="36" y="214"/>
                    </a:cubicBezTo>
                    <a:lnTo>
                      <a:pt x="4" y="214"/>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329" name="Freeform 46"/>
              <p:cNvSpPr>
                <a:spLocks/>
              </p:cNvSpPr>
              <p:nvPr/>
            </p:nvSpPr>
            <p:spPr bwMode="black">
              <a:xfrm>
                <a:off x="4401153" y="5617778"/>
                <a:ext cx="90524" cy="151780"/>
              </a:xfrm>
              <a:custGeom>
                <a:avLst/>
                <a:gdLst/>
                <a:ahLst/>
                <a:cxnLst>
                  <a:cxn ang="0">
                    <a:pos x="95" y="213"/>
                  </a:cxn>
                  <a:cxn ang="0">
                    <a:pos x="95" y="131"/>
                  </a:cxn>
                  <a:cxn ang="0">
                    <a:pos x="88" y="102"/>
                  </a:cxn>
                  <a:cxn ang="0">
                    <a:pos x="66" y="92"/>
                  </a:cxn>
                  <a:cxn ang="0">
                    <a:pos x="52" y="95"/>
                  </a:cxn>
                  <a:cxn ang="0">
                    <a:pos x="41" y="104"/>
                  </a:cxn>
                  <a:cxn ang="0">
                    <a:pos x="35" y="116"/>
                  </a:cxn>
                  <a:cxn ang="0">
                    <a:pos x="32" y="131"/>
                  </a:cxn>
                  <a:cxn ang="0">
                    <a:pos x="32" y="213"/>
                  </a:cxn>
                  <a:cxn ang="0">
                    <a:pos x="0" y="213"/>
                  </a:cxn>
                  <a:cxn ang="0">
                    <a:pos x="0" y="0"/>
                  </a:cxn>
                  <a:cxn ang="0">
                    <a:pos x="32" y="0"/>
                  </a:cxn>
                  <a:cxn ang="0">
                    <a:pos x="32" y="92"/>
                  </a:cxn>
                  <a:cxn ang="0">
                    <a:pos x="33" y="92"/>
                  </a:cxn>
                  <a:cxn ang="0">
                    <a:pos x="41" y="81"/>
                  </a:cxn>
                  <a:cxn ang="0">
                    <a:pos x="51" y="73"/>
                  </a:cxn>
                  <a:cxn ang="0">
                    <a:pos x="64" y="68"/>
                  </a:cxn>
                  <a:cxn ang="0">
                    <a:pos x="79" y="66"/>
                  </a:cxn>
                  <a:cxn ang="0">
                    <a:pos x="115" y="81"/>
                  </a:cxn>
                  <a:cxn ang="0">
                    <a:pos x="127" y="125"/>
                  </a:cxn>
                  <a:cxn ang="0">
                    <a:pos x="127" y="213"/>
                  </a:cxn>
                  <a:cxn ang="0">
                    <a:pos x="95" y="213"/>
                  </a:cxn>
                </a:cxnLst>
                <a:rect l="0" t="0" r="r" b="b"/>
                <a:pathLst>
                  <a:path w="127" h="213">
                    <a:moveTo>
                      <a:pt x="95" y="213"/>
                    </a:moveTo>
                    <a:cubicBezTo>
                      <a:pt x="95" y="131"/>
                      <a:pt x="95" y="131"/>
                      <a:pt x="95" y="131"/>
                    </a:cubicBezTo>
                    <a:cubicBezTo>
                      <a:pt x="95" y="119"/>
                      <a:pt x="92" y="109"/>
                      <a:pt x="88" y="102"/>
                    </a:cubicBezTo>
                    <a:cubicBezTo>
                      <a:pt x="84" y="95"/>
                      <a:pt x="76" y="92"/>
                      <a:pt x="66" y="92"/>
                    </a:cubicBezTo>
                    <a:cubicBezTo>
                      <a:pt x="61" y="92"/>
                      <a:pt x="56" y="93"/>
                      <a:pt x="52" y="95"/>
                    </a:cubicBezTo>
                    <a:cubicBezTo>
                      <a:pt x="48" y="98"/>
                      <a:pt x="44" y="100"/>
                      <a:pt x="41" y="104"/>
                    </a:cubicBezTo>
                    <a:cubicBezTo>
                      <a:pt x="38" y="108"/>
                      <a:pt x="36" y="112"/>
                      <a:pt x="35" y="116"/>
                    </a:cubicBezTo>
                    <a:cubicBezTo>
                      <a:pt x="33" y="121"/>
                      <a:pt x="32" y="126"/>
                      <a:pt x="32" y="131"/>
                    </a:cubicBezTo>
                    <a:cubicBezTo>
                      <a:pt x="32" y="213"/>
                      <a:pt x="32" y="213"/>
                      <a:pt x="32" y="213"/>
                    </a:cubicBezTo>
                    <a:cubicBezTo>
                      <a:pt x="0" y="213"/>
                      <a:pt x="0" y="213"/>
                      <a:pt x="0" y="213"/>
                    </a:cubicBezTo>
                    <a:cubicBezTo>
                      <a:pt x="0" y="0"/>
                      <a:pt x="0" y="0"/>
                      <a:pt x="0" y="0"/>
                    </a:cubicBezTo>
                    <a:cubicBezTo>
                      <a:pt x="32" y="0"/>
                      <a:pt x="32" y="0"/>
                      <a:pt x="32" y="0"/>
                    </a:cubicBezTo>
                    <a:cubicBezTo>
                      <a:pt x="32" y="92"/>
                      <a:pt x="32" y="92"/>
                      <a:pt x="32" y="92"/>
                    </a:cubicBezTo>
                    <a:cubicBezTo>
                      <a:pt x="33" y="92"/>
                      <a:pt x="33" y="92"/>
                      <a:pt x="33" y="92"/>
                    </a:cubicBezTo>
                    <a:cubicBezTo>
                      <a:pt x="35" y="88"/>
                      <a:pt x="38" y="84"/>
                      <a:pt x="41" y="81"/>
                    </a:cubicBezTo>
                    <a:cubicBezTo>
                      <a:pt x="44" y="78"/>
                      <a:pt x="48" y="75"/>
                      <a:pt x="51" y="73"/>
                    </a:cubicBezTo>
                    <a:cubicBezTo>
                      <a:pt x="55" y="71"/>
                      <a:pt x="59" y="69"/>
                      <a:pt x="64" y="68"/>
                    </a:cubicBezTo>
                    <a:cubicBezTo>
                      <a:pt x="68" y="66"/>
                      <a:pt x="73" y="66"/>
                      <a:pt x="79" y="66"/>
                    </a:cubicBezTo>
                    <a:cubicBezTo>
                      <a:pt x="95" y="66"/>
                      <a:pt x="107" y="71"/>
                      <a:pt x="115" y="81"/>
                    </a:cubicBezTo>
                    <a:cubicBezTo>
                      <a:pt x="123" y="91"/>
                      <a:pt x="127" y="105"/>
                      <a:pt x="127" y="125"/>
                    </a:cubicBezTo>
                    <a:cubicBezTo>
                      <a:pt x="127" y="213"/>
                      <a:pt x="127" y="213"/>
                      <a:pt x="127" y="213"/>
                    </a:cubicBezTo>
                    <a:lnTo>
                      <a:pt x="95" y="213"/>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91" name="Group 90"/>
            <p:cNvGrpSpPr/>
            <p:nvPr/>
          </p:nvGrpSpPr>
          <p:grpSpPr bwMode="black">
            <a:xfrm>
              <a:off x="5210413" y="3127477"/>
              <a:ext cx="1632294" cy="168683"/>
              <a:chOff x="9662524" y="5603535"/>
              <a:chExt cx="1748299" cy="186932"/>
            </a:xfrm>
            <a:grpFill/>
            <a:effectLst/>
          </p:grpSpPr>
          <p:sp>
            <p:nvSpPr>
              <p:cNvPr id="309" name="Freeform 19"/>
              <p:cNvSpPr>
                <a:spLocks noEditPoints="1"/>
              </p:cNvSpPr>
              <p:nvPr/>
            </p:nvSpPr>
            <p:spPr bwMode="black">
              <a:xfrm>
                <a:off x="9662524" y="5613338"/>
                <a:ext cx="157185" cy="169355"/>
              </a:xfrm>
              <a:custGeom>
                <a:avLst/>
                <a:gdLst/>
                <a:ahLst/>
                <a:cxnLst>
                  <a:cxn ang="0">
                    <a:pos x="78" y="57"/>
                  </a:cxn>
                  <a:cxn ang="0">
                    <a:pos x="123" y="39"/>
                  </a:cxn>
                  <a:cxn ang="0">
                    <a:pos x="138" y="42"/>
                  </a:cxn>
                  <a:cxn ang="0">
                    <a:pos x="130" y="53"/>
                  </a:cxn>
                  <a:cxn ang="0">
                    <a:pos x="76" y="66"/>
                  </a:cxn>
                  <a:cxn ang="0">
                    <a:pos x="71" y="115"/>
                  </a:cxn>
                  <a:cxn ang="0">
                    <a:pos x="127" y="101"/>
                  </a:cxn>
                  <a:cxn ang="0">
                    <a:pos x="110" y="88"/>
                  </a:cxn>
                  <a:cxn ang="0">
                    <a:pos x="111" y="83"/>
                  </a:cxn>
                  <a:cxn ang="0">
                    <a:pos x="145" y="101"/>
                  </a:cxn>
                  <a:cxn ang="0">
                    <a:pos x="207" y="121"/>
                  </a:cxn>
                  <a:cxn ang="0">
                    <a:pos x="224" y="161"/>
                  </a:cxn>
                  <a:cxn ang="0">
                    <a:pos x="203" y="205"/>
                  </a:cxn>
                  <a:cxn ang="0">
                    <a:pos x="132" y="241"/>
                  </a:cxn>
                  <a:cxn ang="0">
                    <a:pos x="130" y="236"/>
                  </a:cxn>
                  <a:cxn ang="0">
                    <a:pos x="188" y="204"/>
                  </a:cxn>
                  <a:cxn ang="0">
                    <a:pos x="208" y="161"/>
                  </a:cxn>
                  <a:cxn ang="0">
                    <a:pos x="194" y="126"/>
                  </a:cxn>
                  <a:cxn ang="0">
                    <a:pos x="143" y="109"/>
                  </a:cxn>
                  <a:cxn ang="0">
                    <a:pos x="123" y="149"/>
                  </a:cxn>
                  <a:cxn ang="0">
                    <a:pos x="94" y="187"/>
                  </a:cxn>
                  <a:cxn ang="0">
                    <a:pos x="105" y="199"/>
                  </a:cxn>
                  <a:cxn ang="0">
                    <a:pos x="103" y="209"/>
                  </a:cxn>
                  <a:cxn ang="0">
                    <a:pos x="90" y="205"/>
                  </a:cxn>
                  <a:cxn ang="0">
                    <a:pos x="84" y="197"/>
                  </a:cxn>
                  <a:cxn ang="0">
                    <a:pos x="55" y="221"/>
                  </a:cxn>
                  <a:cxn ang="0">
                    <a:pos x="26" y="228"/>
                  </a:cxn>
                  <a:cxn ang="0">
                    <a:pos x="1" y="198"/>
                  </a:cxn>
                  <a:cxn ang="0">
                    <a:pos x="28" y="142"/>
                  </a:cxn>
                  <a:cxn ang="0">
                    <a:pos x="61" y="119"/>
                  </a:cxn>
                  <a:cxn ang="0">
                    <a:pos x="64" y="68"/>
                  </a:cxn>
                  <a:cxn ang="0">
                    <a:pos x="34" y="71"/>
                  </a:cxn>
                  <a:cxn ang="0">
                    <a:pos x="18" y="67"/>
                  </a:cxn>
                  <a:cxn ang="0">
                    <a:pos x="7" y="49"/>
                  </a:cxn>
                  <a:cxn ang="0">
                    <a:pos x="11" y="48"/>
                  </a:cxn>
                  <a:cxn ang="0">
                    <a:pos x="34" y="61"/>
                  </a:cxn>
                  <a:cxn ang="0">
                    <a:pos x="65" y="59"/>
                  </a:cxn>
                  <a:cxn ang="0">
                    <a:pos x="70" y="17"/>
                  </a:cxn>
                  <a:cxn ang="0">
                    <a:pos x="55" y="4"/>
                  </a:cxn>
                  <a:cxn ang="0">
                    <a:pos x="55" y="0"/>
                  </a:cxn>
                  <a:cxn ang="0">
                    <a:pos x="82" y="6"/>
                  </a:cxn>
                  <a:cxn ang="0">
                    <a:pos x="87" y="23"/>
                  </a:cxn>
                  <a:cxn ang="0">
                    <a:pos x="78" y="57"/>
                  </a:cxn>
                  <a:cxn ang="0">
                    <a:pos x="34" y="150"/>
                  </a:cxn>
                  <a:cxn ang="0">
                    <a:pos x="15" y="197"/>
                  </a:cxn>
                  <a:cxn ang="0">
                    <a:pos x="28" y="221"/>
                  </a:cxn>
                  <a:cxn ang="0">
                    <a:pos x="54" y="212"/>
                  </a:cxn>
                  <a:cxn ang="0">
                    <a:pos x="79" y="190"/>
                  </a:cxn>
                  <a:cxn ang="0">
                    <a:pos x="61" y="128"/>
                  </a:cxn>
                  <a:cxn ang="0">
                    <a:pos x="34" y="150"/>
                  </a:cxn>
                  <a:cxn ang="0">
                    <a:pos x="71" y="124"/>
                  </a:cxn>
                  <a:cxn ang="0">
                    <a:pos x="89" y="180"/>
                  </a:cxn>
                  <a:cxn ang="0">
                    <a:pos x="111" y="145"/>
                  </a:cxn>
                  <a:cxn ang="0">
                    <a:pos x="126" y="109"/>
                  </a:cxn>
                  <a:cxn ang="0">
                    <a:pos x="71" y="124"/>
                  </a:cxn>
                </a:cxnLst>
                <a:rect l="0" t="0" r="r" b="b"/>
                <a:pathLst>
                  <a:path w="224" h="241">
                    <a:moveTo>
                      <a:pt x="78" y="57"/>
                    </a:moveTo>
                    <a:cubicBezTo>
                      <a:pt x="99" y="52"/>
                      <a:pt x="114" y="46"/>
                      <a:pt x="123" y="39"/>
                    </a:cubicBezTo>
                    <a:cubicBezTo>
                      <a:pt x="131" y="39"/>
                      <a:pt x="136" y="40"/>
                      <a:pt x="138" y="42"/>
                    </a:cubicBezTo>
                    <a:cubicBezTo>
                      <a:pt x="144" y="46"/>
                      <a:pt x="142" y="49"/>
                      <a:pt x="130" y="53"/>
                    </a:cubicBezTo>
                    <a:cubicBezTo>
                      <a:pt x="116" y="58"/>
                      <a:pt x="98" y="63"/>
                      <a:pt x="76" y="66"/>
                    </a:cubicBezTo>
                    <a:cubicBezTo>
                      <a:pt x="73" y="89"/>
                      <a:pt x="71" y="105"/>
                      <a:pt x="71" y="115"/>
                    </a:cubicBezTo>
                    <a:cubicBezTo>
                      <a:pt x="90" y="107"/>
                      <a:pt x="109" y="103"/>
                      <a:pt x="127" y="101"/>
                    </a:cubicBezTo>
                    <a:cubicBezTo>
                      <a:pt x="128" y="94"/>
                      <a:pt x="122" y="89"/>
                      <a:pt x="110" y="88"/>
                    </a:cubicBezTo>
                    <a:cubicBezTo>
                      <a:pt x="107" y="86"/>
                      <a:pt x="108" y="85"/>
                      <a:pt x="111" y="83"/>
                    </a:cubicBezTo>
                    <a:cubicBezTo>
                      <a:pt x="134" y="85"/>
                      <a:pt x="146" y="91"/>
                      <a:pt x="145" y="101"/>
                    </a:cubicBezTo>
                    <a:cubicBezTo>
                      <a:pt x="174" y="102"/>
                      <a:pt x="195" y="109"/>
                      <a:pt x="207" y="121"/>
                    </a:cubicBezTo>
                    <a:cubicBezTo>
                      <a:pt x="218" y="132"/>
                      <a:pt x="224" y="145"/>
                      <a:pt x="224" y="161"/>
                    </a:cubicBezTo>
                    <a:cubicBezTo>
                      <a:pt x="224" y="177"/>
                      <a:pt x="217" y="191"/>
                      <a:pt x="203" y="205"/>
                    </a:cubicBezTo>
                    <a:cubicBezTo>
                      <a:pt x="187" y="221"/>
                      <a:pt x="163" y="233"/>
                      <a:pt x="132" y="241"/>
                    </a:cubicBezTo>
                    <a:cubicBezTo>
                      <a:pt x="126" y="241"/>
                      <a:pt x="126" y="239"/>
                      <a:pt x="130" y="236"/>
                    </a:cubicBezTo>
                    <a:cubicBezTo>
                      <a:pt x="157" y="226"/>
                      <a:pt x="176" y="215"/>
                      <a:pt x="188" y="204"/>
                    </a:cubicBezTo>
                    <a:cubicBezTo>
                      <a:pt x="201" y="190"/>
                      <a:pt x="208" y="176"/>
                      <a:pt x="208" y="161"/>
                    </a:cubicBezTo>
                    <a:cubicBezTo>
                      <a:pt x="208" y="147"/>
                      <a:pt x="203" y="135"/>
                      <a:pt x="194" y="126"/>
                    </a:cubicBezTo>
                    <a:cubicBezTo>
                      <a:pt x="184" y="116"/>
                      <a:pt x="167" y="110"/>
                      <a:pt x="143" y="109"/>
                    </a:cubicBezTo>
                    <a:cubicBezTo>
                      <a:pt x="137" y="121"/>
                      <a:pt x="131" y="134"/>
                      <a:pt x="123" y="149"/>
                    </a:cubicBezTo>
                    <a:cubicBezTo>
                      <a:pt x="114" y="163"/>
                      <a:pt x="105" y="176"/>
                      <a:pt x="94" y="187"/>
                    </a:cubicBezTo>
                    <a:cubicBezTo>
                      <a:pt x="97" y="191"/>
                      <a:pt x="101" y="195"/>
                      <a:pt x="105" y="199"/>
                    </a:cubicBezTo>
                    <a:cubicBezTo>
                      <a:pt x="108" y="203"/>
                      <a:pt x="107" y="206"/>
                      <a:pt x="103" y="209"/>
                    </a:cubicBezTo>
                    <a:cubicBezTo>
                      <a:pt x="99" y="212"/>
                      <a:pt x="94" y="211"/>
                      <a:pt x="90" y="205"/>
                    </a:cubicBezTo>
                    <a:cubicBezTo>
                      <a:pt x="88" y="202"/>
                      <a:pt x="86" y="199"/>
                      <a:pt x="84" y="197"/>
                    </a:cubicBezTo>
                    <a:cubicBezTo>
                      <a:pt x="75" y="207"/>
                      <a:pt x="65" y="215"/>
                      <a:pt x="55" y="221"/>
                    </a:cubicBezTo>
                    <a:cubicBezTo>
                      <a:pt x="45" y="227"/>
                      <a:pt x="36" y="229"/>
                      <a:pt x="26" y="228"/>
                    </a:cubicBezTo>
                    <a:cubicBezTo>
                      <a:pt x="11" y="227"/>
                      <a:pt x="3" y="217"/>
                      <a:pt x="1" y="198"/>
                    </a:cubicBezTo>
                    <a:cubicBezTo>
                      <a:pt x="0" y="179"/>
                      <a:pt x="9" y="160"/>
                      <a:pt x="28" y="142"/>
                    </a:cubicBezTo>
                    <a:cubicBezTo>
                      <a:pt x="37" y="134"/>
                      <a:pt x="48" y="126"/>
                      <a:pt x="61" y="119"/>
                    </a:cubicBezTo>
                    <a:cubicBezTo>
                      <a:pt x="61" y="108"/>
                      <a:pt x="62" y="91"/>
                      <a:pt x="64" y="68"/>
                    </a:cubicBezTo>
                    <a:cubicBezTo>
                      <a:pt x="54" y="69"/>
                      <a:pt x="43" y="70"/>
                      <a:pt x="34" y="71"/>
                    </a:cubicBezTo>
                    <a:cubicBezTo>
                      <a:pt x="27" y="72"/>
                      <a:pt x="22" y="70"/>
                      <a:pt x="18" y="67"/>
                    </a:cubicBezTo>
                    <a:cubicBezTo>
                      <a:pt x="12" y="61"/>
                      <a:pt x="8" y="55"/>
                      <a:pt x="7" y="49"/>
                    </a:cubicBezTo>
                    <a:cubicBezTo>
                      <a:pt x="8" y="45"/>
                      <a:pt x="9" y="45"/>
                      <a:pt x="11" y="48"/>
                    </a:cubicBezTo>
                    <a:cubicBezTo>
                      <a:pt x="16" y="57"/>
                      <a:pt x="23" y="61"/>
                      <a:pt x="34" y="61"/>
                    </a:cubicBezTo>
                    <a:cubicBezTo>
                      <a:pt x="46" y="61"/>
                      <a:pt x="57" y="60"/>
                      <a:pt x="65" y="59"/>
                    </a:cubicBezTo>
                    <a:cubicBezTo>
                      <a:pt x="67" y="44"/>
                      <a:pt x="69" y="30"/>
                      <a:pt x="70" y="17"/>
                    </a:cubicBezTo>
                    <a:cubicBezTo>
                      <a:pt x="70" y="10"/>
                      <a:pt x="66" y="6"/>
                      <a:pt x="55" y="4"/>
                    </a:cubicBezTo>
                    <a:cubicBezTo>
                      <a:pt x="52" y="4"/>
                      <a:pt x="52" y="3"/>
                      <a:pt x="55" y="0"/>
                    </a:cubicBezTo>
                    <a:cubicBezTo>
                      <a:pt x="66" y="0"/>
                      <a:pt x="75" y="2"/>
                      <a:pt x="82" y="6"/>
                    </a:cubicBezTo>
                    <a:cubicBezTo>
                      <a:pt x="91" y="10"/>
                      <a:pt x="93" y="16"/>
                      <a:pt x="87" y="23"/>
                    </a:cubicBezTo>
                    <a:cubicBezTo>
                      <a:pt x="84" y="29"/>
                      <a:pt x="81" y="40"/>
                      <a:pt x="78" y="57"/>
                    </a:cubicBezTo>
                    <a:close/>
                    <a:moveTo>
                      <a:pt x="34" y="150"/>
                    </a:moveTo>
                    <a:cubicBezTo>
                      <a:pt x="21" y="164"/>
                      <a:pt x="15" y="180"/>
                      <a:pt x="15" y="197"/>
                    </a:cubicBezTo>
                    <a:cubicBezTo>
                      <a:pt x="15" y="212"/>
                      <a:pt x="19" y="220"/>
                      <a:pt x="28" y="221"/>
                    </a:cubicBezTo>
                    <a:cubicBezTo>
                      <a:pt x="36" y="221"/>
                      <a:pt x="44" y="218"/>
                      <a:pt x="54" y="212"/>
                    </a:cubicBezTo>
                    <a:cubicBezTo>
                      <a:pt x="63" y="206"/>
                      <a:pt x="71" y="198"/>
                      <a:pt x="79" y="190"/>
                    </a:cubicBezTo>
                    <a:cubicBezTo>
                      <a:pt x="67" y="172"/>
                      <a:pt x="61" y="152"/>
                      <a:pt x="61" y="128"/>
                    </a:cubicBezTo>
                    <a:cubicBezTo>
                      <a:pt x="50" y="134"/>
                      <a:pt x="41" y="142"/>
                      <a:pt x="34" y="150"/>
                    </a:cubicBezTo>
                    <a:close/>
                    <a:moveTo>
                      <a:pt x="71" y="124"/>
                    </a:moveTo>
                    <a:cubicBezTo>
                      <a:pt x="73" y="149"/>
                      <a:pt x="79" y="167"/>
                      <a:pt x="89" y="180"/>
                    </a:cubicBezTo>
                    <a:cubicBezTo>
                      <a:pt x="97" y="170"/>
                      <a:pt x="105" y="158"/>
                      <a:pt x="111" y="145"/>
                    </a:cubicBezTo>
                    <a:cubicBezTo>
                      <a:pt x="117" y="133"/>
                      <a:pt x="122" y="121"/>
                      <a:pt x="126" y="109"/>
                    </a:cubicBezTo>
                    <a:cubicBezTo>
                      <a:pt x="100" y="113"/>
                      <a:pt x="82" y="118"/>
                      <a:pt x="71" y="124"/>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310" name="Freeform 20"/>
              <p:cNvSpPr>
                <a:spLocks/>
              </p:cNvSpPr>
              <p:nvPr/>
            </p:nvSpPr>
            <p:spPr bwMode="black">
              <a:xfrm>
                <a:off x="9863991" y="5619761"/>
                <a:ext cx="90592" cy="162256"/>
              </a:xfrm>
              <a:custGeom>
                <a:avLst/>
                <a:gdLst/>
                <a:ahLst/>
                <a:cxnLst>
                  <a:cxn ang="0">
                    <a:pos x="29" y="14"/>
                  </a:cxn>
                  <a:cxn ang="0">
                    <a:pos x="29" y="25"/>
                  </a:cxn>
                  <a:cxn ang="0">
                    <a:pos x="18" y="70"/>
                  </a:cxn>
                  <a:cxn ang="0">
                    <a:pos x="18" y="114"/>
                  </a:cxn>
                  <a:cxn ang="0">
                    <a:pos x="23" y="115"/>
                  </a:cxn>
                  <a:cxn ang="0">
                    <a:pos x="65" y="32"/>
                  </a:cxn>
                  <a:cxn ang="0">
                    <a:pos x="91" y="19"/>
                  </a:cxn>
                  <a:cxn ang="0">
                    <a:pos x="111" y="27"/>
                  </a:cxn>
                  <a:cxn ang="0">
                    <a:pos x="129" y="94"/>
                  </a:cxn>
                  <a:cxn ang="0">
                    <a:pos x="99" y="191"/>
                  </a:cxn>
                  <a:cxn ang="0">
                    <a:pos x="30" y="231"/>
                  </a:cxn>
                  <a:cxn ang="0">
                    <a:pos x="28" y="226"/>
                  </a:cxn>
                  <a:cxn ang="0">
                    <a:pos x="84" y="190"/>
                  </a:cxn>
                  <a:cxn ang="0">
                    <a:pos x="114" y="91"/>
                  </a:cxn>
                  <a:cxn ang="0">
                    <a:pos x="101" y="30"/>
                  </a:cxn>
                  <a:cxn ang="0">
                    <a:pos x="91" y="25"/>
                  </a:cxn>
                  <a:cxn ang="0">
                    <a:pos x="74" y="34"/>
                  </a:cxn>
                  <a:cxn ang="0">
                    <a:pos x="36" y="112"/>
                  </a:cxn>
                  <a:cxn ang="0">
                    <a:pos x="30" y="142"/>
                  </a:cxn>
                  <a:cxn ang="0">
                    <a:pos x="21" y="155"/>
                  </a:cxn>
                  <a:cxn ang="0">
                    <a:pos x="11" y="145"/>
                  </a:cxn>
                  <a:cxn ang="0">
                    <a:pos x="5" y="94"/>
                  </a:cxn>
                  <a:cxn ang="0">
                    <a:pos x="12" y="23"/>
                  </a:cxn>
                  <a:cxn ang="0">
                    <a:pos x="3" y="4"/>
                  </a:cxn>
                  <a:cxn ang="0">
                    <a:pos x="6" y="0"/>
                  </a:cxn>
                  <a:cxn ang="0">
                    <a:pos x="29" y="14"/>
                  </a:cxn>
                </a:cxnLst>
                <a:rect l="0" t="0" r="r" b="b"/>
                <a:pathLst>
                  <a:path w="129" h="231">
                    <a:moveTo>
                      <a:pt x="29" y="14"/>
                    </a:moveTo>
                    <a:cubicBezTo>
                      <a:pt x="32" y="17"/>
                      <a:pt x="32" y="21"/>
                      <a:pt x="29" y="25"/>
                    </a:cubicBezTo>
                    <a:cubicBezTo>
                      <a:pt x="25" y="34"/>
                      <a:pt x="21" y="49"/>
                      <a:pt x="18" y="70"/>
                    </a:cubicBezTo>
                    <a:cubicBezTo>
                      <a:pt x="16" y="87"/>
                      <a:pt x="16" y="102"/>
                      <a:pt x="18" y="114"/>
                    </a:cubicBezTo>
                    <a:cubicBezTo>
                      <a:pt x="19" y="118"/>
                      <a:pt x="20" y="119"/>
                      <a:pt x="23" y="115"/>
                    </a:cubicBezTo>
                    <a:cubicBezTo>
                      <a:pt x="37" y="73"/>
                      <a:pt x="52" y="45"/>
                      <a:pt x="65" y="32"/>
                    </a:cubicBezTo>
                    <a:cubicBezTo>
                      <a:pt x="73" y="24"/>
                      <a:pt x="82" y="19"/>
                      <a:pt x="91" y="19"/>
                    </a:cubicBezTo>
                    <a:cubicBezTo>
                      <a:pt x="99" y="19"/>
                      <a:pt x="106" y="22"/>
                      <a:pt x="111" y="27"/>
                    </a:cubicBezTo>
                    <a:cubicBezTo>
                      <a:pt x="123" y="39"/>
                      <a:pt x="129" y="61"/>
                      <a:pt x="129" y="94"/>
                    </a:cubicBezTo>
                    <a:cubicBezTo>
                      <a:pt x="129" y="139"/>
                      <a:pt x="119" y="171"/>
                      <a:pt x="99" y="191"/>
                    </a:cubicBezTo>
                    <a:cubicBezTo>
                      <a:pt x="80" y="210"/>
                      <a:pt x="57" y="223"/>
                      <a:pt x="30" y="231"/>
                    </a:cubicBezTo>
                    <a:cubicBezTo>
                      <a:pt x="25" y="231"/>
                      <a:pt x="24" y="229"/>
                      <a:pt x="28" y="226"/>
                    </a:cubicBezTo>
                    <a:cubicBezTo>
                      <a:pt x="48" y="220"/>
                      <a:pt x="66" y="208"/>
                      <a:pt x="84" y="190"/>
                    </a:cubicBezTo>
                    <a:cubicBezTo>
                      <a:pt x="104" y="171"/>
                      <a:pt x="114" y="138"/>
                      <a:pt x="114" y="91"/>
                    </a:cubicBezTo>
                    <a:cubicBezTo>
                      <a:pt x="114" y="58"/>
                      <a:pt x="109" y="38"/>
                      <a:pt x="101" y="30"/>
                    </a:cubicBezTo>
                    <a:cubicBezTo>
                      <a:pt x="98" y="27"/>
                      <a:pt x="95" y="25"/>
                      <a:pt x="91" y="25"/>
                    </a:cubicBezTo>
                    <a:cubicBezTo>
                      <a:pt x="86" y="25"/>
                      <a:pt x="80" y="28"/>
                      <a:pt x="74" y="34"/>
                    </a:cubicBezTo>
                    <a:cubicBezTo>
                      <a:pt x="63" y="45"/>
                      <a:pt x="50" y="71"/>
                      <a:pt x="36" y="112"/>
                    </a:cubicBezTo>
                    <a:cubicBezTo>
                      <a:pt x="32" y="122"/>
                      <a:pt x="30" y="132"/>
                      <a:pt x="30" y="142"/>
                    </a:cubicBezTo>
                    <a:cubicBezTo>
                      <a:pt x="30" y="151"/>
                      <a:pt x="27" y="155"/>
                      <a:pt x="21" y="155"/>
                    </a:cubicBezTo>
                    <a:cubicBezTo>
                      <a:pt x="17" y="155"/>
                      <a:pt x="14" y="152"/>
                      <a:pt x="11" y="145"/>
                    </a:cubicBezTo>
                    <a:cubicBezTo>
                      <a:pt x="7" y="132"/>
                      <a:pt x="5" y="115"/>
                      <a:pt x="5" y="94"/>
                    </a:cubicBezTo>
                    <a:cubicBezTo>
                      <a:pt x="5" y="75"/>
                      <a:pt x="7" y="51"/>
                      <a:pt x="12" y="23"/>
                    </a:cubicBezTo>
                    <a:cubicBezTo>
                      <a:pt x="14" y="15"/>
                      <a:pt x="11" y="8"/>
                      <a:pt x="3" y="4"/>
                    </a:cubicBezTo>
                    <a:cubicBezTo>
                      <a:pt x="0" y="1"/>
                      <a:pt x="1" y="0"/>
                      <a:pt x="6" y="0"/>
                    </a:cubicBezTo>
                    <a:cubicBezTo>
                      <a:pt x="17" y="3"/>
                      <a:pt x="25" y="8"/>
                      <a:pt x="29" y="14"/>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311" name="Freeform 21"/>
              <p:cNvSpPr>
                <a:spLocks noEditPoints="1"/>
              </p:cNvSpPr>
              <p:nvPr/>
            </p:nvSpPr>
            <p:spPr bwMode="black">
              <a:xfrm>
                <a:off x="10007992" y="5614014"/>
                <a:ext cx="161579" cy="162256"/>
              </a:xfrm>
              <a:custGeom>
                <a:avLst/>
                <a:gdLst/>
                <a:ahLst/>
                <a:cxnLst>
                  <a:cxn ang="0">
                    <a:pos x="96" y="77"/>
                  </a:cxn>
                  <a:cxn ang="0">
                    <a:pos x="25" y="198"/>
                  </a:cxn>
                  <a:cxn ang="0">
                    <a:pos x="7" y="230"/>
                  </a:cxn>
                  <a:cxn ang="0">
                    <a:pos x="0" y="215"/>
                  </a:cxn>
                  <a:cxn ang="0">
                    <a:pos x="23" y="173"/>
                  </a:cxn>
                  <a:cxn ang="0">
                    <a:pos x="24" y="93"/>
                  </a:cxn>
                  <a:cxn ang="0">
                    <a:pos x="0" y="68"/>
                  </a:cxn>
                  <a:cxn ang="0">
                    <a:pos x="21" y="80"/>
                  </a:cxn>
                  <a:cxn ang="0">
                    <a:pos x="81" y="48"/>
                  </a:cxn>
                  <a:cxn ang="0">
                    <a:pos x="62" y="16"/>
                  </a:cxn>
                  <a:cxn ang="0">
                    <a:pos x="78" y="13"/>
                  </a:cxn>
                  <a:cxn ang="0">
                    <a:pos x="98" y="38"/>
                  </a:cxn>
                  <a:cxn ang="0">
                    <a:pos x="96" y="70"/>
                  </a:cxn>
                  <a:cxn ang="0">
                    <a:pos x="127" y="120"/>
                  </a:cxn>
                  <a:cxn ang="0">
                    <a:pos x="74" y="223"/>
                  </a:cxn>
                  <a:cxn ang="0">
                    <a:pos x="47" y="195"/>
                  </a:cxn>
                  <a:cxn ang="0">
                    <a:pos x="75" y="205"/>
                  </a:cxn>
                  <a:cxn ang="0">
                    <a:pos x="110" y="162"/>
                  </a:cxn>
                  <a:cxn ang="0">
                    <a:pos x="112" y="86"/>
                  </a:cxn>
                  <a:cxn ang="0">
                    <a:pos x="198" y="96"/>
                  </a:cxn>
                  <a:cxn ang="0">
                    <a:pos x="226" y="168"/>
                  </a:cxn>
                  <a:cxn ang="0">
                    <a:pos x="196" y="157"/>
                  </a:cxn>
                  <a:cxn ang="0">
                    <a:pos x="162" y="154"/>
                  </a:cxn>
                  <a:cxn ang="0">
                    <a:pos x="207" y="142"/>
                  </a:cxn>
                  <a:cxn ang="0">
                    <a:pos x="155" y="75"/>
                  </a:cxn>
                  <a:cxn ang="0">
                    <a:pos x="194" y="59"/>
                  </a:cxn>
                  <a:cxn ang="0">
                    <a:pos x="155" y="22"/>
                  </a:cxn>
                  <a:cxn ang="0">
                    <a:pos x="190" y="34"/>
                  </a:cxn>
                  <a:cxn ang="0">
                    <a:pos x="194" y="59"/>
                  </a:cxn>
                  <a:cxn ang="0">
                    <a:pos x="184" y="3"/>
                  </a:cxn>
                  <a:cxn ang="0">
                    <a:pos x="219" y="15"/>
                  </a:cxn>
                  <a:cxn ang="0">
                    <a:pos x="224" y="40"/>
                  </a:cxn>
                </a:cxnLst>
                <a:rect l="0" t="0" r="r" b="b"/>
                <a:pathLst>
                  <a:path w="230" h="231">
                    <a:moveTo>
                      <a:pt x="112" y="86"/>
                    </a:moveTo>
                    <a:cubicBezTo>
                      <a:pt x="109" y="80"/>
                      <a:pt x="104" y="77"/>
                      <a:pt x="96" y="77"/>
                    </a:cubicBezTo>
                    <a:cubicBezTo>
                      <a:pt x="92" y="77"/>
                      <a:pt x="86" y="78"/>
                      <a:pt x="78" y="79"/>
                    </a:cubicBezTo>
                    <a:cubicBezTo>
                      <a:pt x="60" y="119"/>
                      <a:pt x="43" y="159"/>
                      <a:pt x="25" y="198"/>
                    </a:cubicBezTo>
                    <a:cubicBezTo>
                      <a:pt x="23" y="202"/>
                      <a:pt x="19" y="209"/>
                      <a:pt x="15" y="221"/>
                    </a:cubicBezTo>
                    <a:cubicBezTo>
                      <a:pt x="12" y="227"/>
                      <a:pt x="10" y="230"/>
                      <a:pt x="7" y="230"/>
                    </a:cubicBezTo>
                    <a:cubicBezTo>
                      <a:pt x="5" y="230"/>
                      <a:pt x="3" y="228"/>
                      <a:pt x="1" y="224"/>
                    </a:cubicBezTo>
                    <a:cubicBezTo>
                      <a:pt x="0" y="223"/>
                      <a:pt x="0" y="220"/>
                      <a:pt x="0" y="215"/>
                    </a:cubicBezTo>
                    <a:cubicBezTo>
                      <a:pt x="0" y="208"/>
                      <a:pt x="2" y="203"/>
                      <a:pt x="7" y="198"/>
                    </a:cubicBezTo>
                    <a:cubicBezTo>
                      <a:pt x="11" y="194"/>
                      <a:pt x="17" y="185"/>
                      <a:pt x="23" y="173"/>
                    </a:cubicBezTo>
                    <a:cubicBezTo>
                      <a:pt x="39" y="141"/>
                      <a:pt x="54" y="111"/>
                      <a:pt x="66" y="81"/>
                    </a:cubicBezTo>
                    <a:cubicBezTo>
                      <a:pt x="46" y="85"/>
                      <a:pt x="32" y="89"/>
                      <a:pt x="24" y="93"/>
                    </a:cubicBezTo>
                    <a:cubicBezTo>
                      <a:pt x="19" y="95"/>
                      <a:pt x="15" y="94"/>
                      <a:pt x="11" y="91"/>
                    </a:cubicBezTo>
                    <a:cubicBezTo>
                      <a:pt x="4" y="86"/>
                      <a:pt x="0" y="78"/>
                      <a:pt x="0" y="68"/>
                    </a:cubicBezTo>
                    <a:cubicBezTo>
                      <a:pt x="1" y="66"/>
                      <a:pt x="2" y="66"/>
                      <a:pt x="3" y="68"/>
                    </a:cubicBezTo>
                    <a:cubicBezTo>
                      <a:pt x="8" y="76"/>
                      <a:pt x="14" y="80"/>
                      <a:pt x="21" y="80"/>
                    </a:cubicBezTo>
                    <a:cubicBezTo>
                      <a:pt x="27" y="80"/>
                      <a:pt x="43" y="78"/>
                      <a:pt x="70" y="73"/>
                    </a:cubicBezTo>
                    <a:cubicBezTo>
                      <a:pt x="73" y="65"/>
                      <a:pt x="77" y="57"/>
                      <a:pt x="81" y="48"/>
                    </a:cubicBezTo>
                    <a:cubicBezTo>
                      <a:pt x="85" y="37"/>
                      <a:pt x="84" y="29"/>
                      <a:pt x="80" y="24"/>
                    </a:cubicBezTo>
                    <a:cubicBezTo>
                      <a:pt x="76" y="20"/>
                      <a:pt x="70" y="17"/>
                      <a:pt x="62" y="16"/>
                    </a:cubicBezTo>
                    <a:cubicBezTo>
                      <a:pt x="59" y="15"/>
                      <a:pt x="59" y="13"/>
                      <a:pt x="62" y="12"/>
                    </a:cubicBezTo>
                    <a:cubicBezTo>
                      <a:pt x="69" y="12"/>
                      <a:pt x="75" y="12"/>
                      <a:pt x="78" y="13"/>
                    </a:cubicBezTo>
                    <a:cubicBezTo>
                      <a:pt x="86" y="15"/>
                      <a:pt x="93" y="19"/>
                      <a:pt x="99" y="25"/>
                    </a:cubicBezTo>
                    <a:cubicBezTo>
                      <a:pt x="106" y="32"/>
                      <a:pt x="105" y="36"/>
                      <a:pt x="98" y="38"/>
                    </a:cubicBezTo>
                    <a:cubicBezTo>
                      <a:pt x="93" y="50"/>
                      <a:pt x="87" y="61"/>
                      <a:pt x="81" y="72"/>
                    </a:cubicBezTo>
                    <a:cubicBezTo>
                      <a:pt x="87" y="71"/>
                      <a:pt x="92" y="70"/>
                      <a:pt x="96" y="70"/>
                    </a:cubicBezTo>
                    <a:cubicBezTo>
                      <a:pt x="105" y="70"/>
                      <a:pt x="112" y="73"/>
                      <a:pt x="117" y="78"/>
                    </a:cubicBezTo>
                    <a:cubicBezTo>
                      <a:pt x="124" y="86"/>
                      <a:pt x="127" y="100"/>
                      <a:pt x="127" y="120"/>
                    </a:cubicBezTo>
                    <a:cubicBezTo>
                      <a:pt x="127" y="177"/>
                      <a:pt x="113" y="213"/>
                      <a:pt x="85" y="227"/>
                    </a:cubicBezTo>
                    <a:cubicBezTo>
                      <a:pt x="78" y="231"/>
                      <a:pt x="74" y="230"/>
                      <a:pt x="74" y="223"/>
                    </a:cubicBezTo>
                    <a:cubicBezTo>
                      <a:pt x="74" y="218"/>
                      <a:pt x="73" y="214"/>
                      <a:pt x="70" y="212"/>
                    </a:cubicBezTo>
                    <a:cubicBezTo>
                      <a:pt x="62" y="206"/>
                      <a:pt x="55" y="201"/>
                      <a:pt x="47" y="195"/>
                    </a:cubicBezTo>
                    <a:cubicBezTo>
                      <a:pt x="46" y="192"/>
                      <a:pt x="46" y="191"/>
                      <a:pt x="49" y="191"/>
                    </a:cubicBezTo>
                    <a:cubicBezTo>
                      <a:pt x="58" y="197"/>
                      <a:pt x="67" y="201"/>
                      <a:pt x="75" y="205"/>
                    </a:cubicBezTo>
                    <a:cubicBezTo>
                      <a:pt x="83" y="209"/>
                      <a:pt x="90" y="206"/>
                      <a:pt x="96" y="198"/>
                    </a:cubicBezTo>
                    <a:cubicBezTo>
                      <a:pt x="102" y="188"/>
                      <a:pt x="107" y="176"/>
                      <a:pt x="110" y="162"/>
                    </a:cubicBezTo>
                    <a:cubicBezTo>
                      <a:pt x="114" y="144"/>
                      <a:pt x="116" y="128"/>
                      <a:pt x="116" y="113"/>
                    </a:cubicBezTo>
                    <a:cubicBezTo>
                      <a:pt x="116" y="99"/>
                      <a:pt x="115" y="90"/>
                      <a:pt x="112" y="86"/>
                    </a:cubicBezTo>
                    <a:close/>
                    <a:moveTo>
                      <a:pt x="157" y="71"/>
                    </a:moveTo>
                    <a:cubicBezTo>
                      <a:pt x="170" y="76"/>
                      <a:pt x="184" y="85"/>
                      <a:pt x="198" y="96"/>
                    </a:cubicBezTo>
                    <a:cubicBezTo>
                      <a:pt x="216" y="111"/>
                      <a:pt x="227" y="129"/>
                      <a:pt x="229" y="151"/>
                    </a:cubicBezTo>
                    <a:cubicBezTo>
                      <a:pt x="230" y="159"/>
                      <a:pt x="229" y="164"/>
                      <a:pt x="226" y="168"/>
                    </a:cubicBezTo>
                    <a:cubicBezTo>
                      <a:pt x="221" y="174"/>
                      <a:pt x="217" y="173"/>
                      <a:pt x="212" y="167"/>
                    </a:cubicBezTo>
                    <a:cubicBezTo>
                      <a:pt x="208" y="159"/>
                      <a:pt x="202" y="156"/>
                      <a:pt x="196" y="157"/>
                    </a:cubicBezTo>
                    <a:cubicBezTo>
                      <a:pt x="185" y="157"/>
                      <a:pt x="174" y="158"/>
                      <a:pt x="163" y="159"/>
                    </a:cubicBezTo>
                    <a:cubicBezTo>
                      <a:pt x="158" y="158"/>
                      <a:pt x="158" y="157"/>
                      <a:pt x="162" y="154"/>
                    </a:cubicBezTo>
                    <a:cubicBezTo>
                      <a:pt x="174" y="153"/>
                      <a:pt x="187" y="151"/>
                      <a:pt x="200" y="149"/>
                    </a:cubicBezTo>
                    <a:cubicBezTo>
                      <a:pt x="205" y="148"/>
                      <a:pt x="207" y="146"/>
                      <a:pt x="207" y="142"/>
                    </a:cubicBezTo>
                    <a:cubicBezTo>
                      <a:pt x="205" y="130"/>
                      <a:pt x="200" y="118"/>
                      <a:pt x="190" y="105"/>
                    </a:cubicBezTo>
                    <a:cubicBezTo>
                      <a:pt x="181" y="93"/>
                      <a:pt x="169" y="83"/>
                      <a:pt x="155" y="75"/>
                    </a:cubicBezTo>
                    <a:cubicBezTo>
                      <a:pt x="151" y="72"/>
                      <a:pt x="152" y="71"/>
                      <a:pt x="157" y="71"/>
                    </a:cubicBezTo>
                    <a:close/>
                    <a:moveTo>
                      <a:pt x="194" y="59"/>
                    </a:moveTo>
                    <a:cubicBezTo>
                      <a:pt x="190" y="60"/>
                      <a:pt x="187" y="59"/>
                      <a:pt x="184" y="53"/>
                    </a:cubicBezTo>
                    <a:cubicBezTo>
                      <a:pt x="179" y="41"/>
                      <a:pt x="169" y="31"/>
                      <a:pt x="155" y="22"/>
                    </a:cubicBezTo>
                    <a:cubicBezTo>
                      <a:pt x="154" y="20"/>
                      <a:pt x="154" y="19"/>
                      <a:pt x="156" y="20"/>
                    </a:cubicBezTo>
                    <a:cubicBezTo>
                      <a:pt x="169" y="22"/>
                      <a:pt x="180" y="27"/>
                      <a:pt x="190" y="34"/>
                    </a:cubicBezTo>
                    <a:cubicBezTo>
                      <a:pt x="194" y="38"/>
                      <a:pt x="197" y="42"/>
                      <a:pt x="199" y="48"/>
                    </a:cubicBezTo>
                    <a:cubicBezTo>
                      <a:pt x="200" y="54"/>
                      <a:pt x="199" y="57"/>
                      <a:pt x="194" y="59"/>
                    </a:cubicBezTo>
                    <a:close/>
                    <a:moveTo>
                      <a:pt x="213" y="34"/>
                    </a:moveTo>
                    <a:cubicBezTo>
                      <a:pt x="208" y="22"/>
                      <a:pt x="198" y="12"/>
                      <a:pt x="184" y="3"/>
                    </a:cubicBezTo>
                    <a:cubicBezTo>
                      <a:pt x="183" y="0"/>
                      <a:pt x="183" y="0"/>
                      <a:pt x="185" y="0"/>
                    </a:cubicBezTo>
                    <a:cubicBezTo>
                      <a:pt x="198" y="3"/>
                      <a:pt x="209" y="8"/>
                      <a:pt x="219" y="15"/>
                    </a:cubicBezTo>
                    <a:cubicBezTo>
                      <a:pt x="224" y="19"/>
                      <a:pt x="227" y="23"/>
                      <a:pt x="228" y="29"/>
                    </a:cubicBezTo>
                    <a:cubicBezTo>
                      <a:pt x="230" y="35"/>
                      <a:pt x="228" y="38"/>
                      <a:pt x="224" y="40"/>
                    </a:cubicBezTo>
                    <a:cubicBezTo>
                      <a:pt x="219" y="41"/>
                      <a:pt x="216" y="39"/>
                      <a:pt x="213" y="34"/>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312" name="Freeform 22"/>
              <p:cNvSpPr>
                <a:spLocks/>
              </p:cNvSpPr>
              <p:nvPr/>
            </p:nvSpPr>
            <p:spPr bwMode="black">
              <a:xfrm>
                <a:off x="10208107" y="5615704"/>
                <a:ext cx="111550" cy="162932"/>
              </a:xfrm>
              <a:custGeom>
                <a:avLst/>
                <a:gdLst/>
                <a:ahLst/>
                <a:cxnLst>
                  <a:cxn ang="0">
                    <a:pos x="12" y="214"/>
                  </a:cxn>
                  <a:cxn ang="0">
                    <a:pos x="0" y="186"/>
                  </a:cxn>
                  <a:cxn ang="0">
                    <a:pos x="18" y="151"/>
                  </a:cxn>
                  <a:cxn ang="0">
                    <a:pos x="63" y="120"/>
                  </a:cxn>
                  <a:cxn ang="0">
                    <a:pos x="49" y="75"/>
                  </a:cxn>
                  <a:cxn ang="0">
                    <a:pos x="47" y="18"/>
                  </a:cxn>
                  <a:cxn ang="0">
                    <a:pos x="31" y="6"/>
                  </a:cxn>
                  <a:cxn ang="0">
                    <a:pos x="31" y="2"/>
                  </a:cxn>
                  <a:cxn ang="0">
                    <a:pos x="66" y="12"/>
                  </a:cxn>
                  <a:cxn ang="0">
                    <a:pos x="67" y="21"/>
                  </a:cxn>
                  <a:cxn ang="0">
                    <a:pos x="64" y="34"/>
                  </a:cxn>
                  <a:cxn ang="0">
                    <a:pos x="64" y="93"/>
                  </a:cxn>
                  <a:cxn ang="0">
                    <a:pos x="69" y="116"/>
                  </a:cxn>
                  <a:cxn ang="0">
                    <a:pos x="135" y="93"/>
                  </a:cxn>
                  <a:cxn ang="0">
                    <a:pos x="138" y="82"/>
                  </a:cxn>
                  <a:cxn ang="0">
                    <a:pos x="130" y="75"/>
                  </a:cxn>
                  <a:cxn ang="0">
                    <a:pos x="131" y="71"/>
                  </a:cxn>
                  <a:cxn ang="0">
                    <a:pos x="151" y="82"/>
                  </a:cxn>
                  <a:cxn ang="0">
                    <a:pos x="159" y="98"/>
                  </a:cxn>
                  <a:cxn ang="0">
                    <a:pos x="150" y="104"/>
                  </a:cxn>
                  <a:cxn ang="0">
                    <a:pos x="65" y="131"/>
                  </a:cxn>
                  <a:cxn ang="0">
                    <a:pos x="19" y="163"/>
                  </a:cxn>
                  <a:cxn ang="0">
                    <a:pos x="9" y="185"/>
                  </a:cxn>
                  <a:cxn ang="0">
                    <a:pos x="37" y="216"/>
                  </a:cxn>
                  <a:cxn ang="0">
                    <a:pos x="86" y="220"/>
                  </a:cxn>
                  <a:cxn ang="0">
                    <a:pos x="132" y="215"/>
                  </a:cxn>
                  <a:cxn ang="0">
                    <a:pos x="150" y="215"/>
                  </a:cxn>
                  <a:cxn ang="0">
                    <a:pos x="155" y="223"/>
                  </a:cxn>
                  <a:cxn ang="0">
                    <a:pos x="148" y="229"/>
                  </a:cxn>
                  <a:cxn ang="0">
                    <a:pos x="73" y="232"/>
                  </a:cxn>
                  <a:cxn ang="0">
                    <a:pos x="12" y="214"/>
                  </a:cxn>
                </a:cxnLst>
                <a:rect l="0" t="0" r="r" b="b"/>
                <a:pathLst>
                  <a:path w="159" h="232">
                    <a:moveTo>
                      <a:pt x="12" y="214"/>
                    </a:moveTo>
                    <a:cubicBezTo>
                      <a:pt x="4" y="206"/>
                      <a:pt x="0" y="197"/>
                      <a:pt x="0" y="186"/>
                    </a:cubicBezTo>
                    <a:cubicBezTo>
                      <a:pt x="0" y="174"/>
                      <a:pt x="6" y="163"/>
                      <a:pt x="18" y="151"/>
                    </a:cubicBezTo>
                    <a:cubicBezTo>
                      <a:pt x="30" y="140"/>
                      <a:pt x="45" y="130"/>
                      <a:pt x="63" y="120"/>
                    </a:cubicBezTo>
                    <a:cubicBezTo>
                      <a:pt x="54" y="109"/>
                      <a:pt x="49" y="94"/>
                      <a:pt x="49" y="75"/>
                    </a:cubicBezTo>
                    <a:cubicBezTo>
                      <a:pt x="49" y="40"/>
                      <a:pt x="48" y="21"/>
                      <a:pt x="47" y="18"/>
                    </a:cubicBezTo>
                    <a:cubicBezTo>
                      <a:pt x="44" y="10"/>
                      <a:pt x="39" y="6"/>
                      <a:pt x="31" y="6"/>
                    </a:cubicBezTo>
                    <a:cubicBezTo>
                      <a:pt x="28" y="5"/>
                      <a:pt x="28" y="3"/>
                      <a:pt x="31" y="2"/>
                    </a:cubicBezTo>
                    <a:cubicBezTo>
                      <a:pt x="44" y="0"/>
                      <a:pt x="56" y="4"/>
                      <a:pt x="66" y="12"/>
                    </a:cubicBezTo>
                    <a:cubicBezTo>
                      <a:pt x="70" y="15"/>
                      <a:pt x="70" y="18"/>
                      <a:pt x="67" y="21"/>
                    </a:cubicBezTo>
                    <a:cubicBezTo>
                      <a:pt x="65" y="23"/>
                      <a:pt x="64" y="28"/>
                      <a:pt x="64" y="34"/>
                    </a:cubicBezTo>
                    <a:cubicBezTo>
                      <a:pt x="64" y="54"/>
                      <a:pt x="64" y="73"/>
                      <a:pt x="64" y="93"/>
                    </a:cubicBezTo>
                    <a:cubicBezTo>
                      <a:pt x="64" y="106"/>
                      <a:pt x="66" y="113"/>
                      <a:pt x="69" y="116"/>
                    </a:cubicBezTo>
                    <a:cubicBezTo>
                      <a:pt x="90" y="107"/>
                      <a:pt x="112" y="100"/>
                      <a:pt x="135" y="93"/>
                    </a:cubicBezTo>
                    <a:cubicBezTo>
                      <a:pt x="141" y="91"/>
                      <a:pt x="142" y="88"/>
                      <a:pt x="138" y="82"/>
                    </a:cubicBezTo>
                    <a:cubicBezTo>
                      <a:pt x="136" y="79"/>
                      <a:pt x="134" y="77"/>
                      <a:pt x="130" y="75"/>
                    </a:cubicBezTo>
                    <a:cubicBezTo>
                      <a:pt x="127" y="73"/>
                      <a:pt x="127" y="72"/>
                      <a:pt x="131" y="71"/>
                    </a:cubicBezTo>
                    <a:cubicBezTo>
                      <a:pt x="140" y="72"/>
                      <a:pt x="147" y="76"/>
                      <a:pt x="151" y="82"/>
                    </a:cubicBezTo>
                    <a:cubicBezTo>
                      <a:pt x="157" y="88"/>
                      <a:pt x="159" y="94"/>
                      <a:pt x="159" y="98"/>
                    </a:cubicBezTo>
                    <a:cubicBezTo>
                      <a:pt x="159" y="102"/>
                      <a:pt x="156" y="104"/>
                      <a:pt x="150" y="104"/>
                    </a:cubicBezTo>
                    <a:cubicBezTo>
                      <a:pt x="117" y="111"/>
                      <a:pt x="89" y="120"/>
                      <a:pt x="65" y="131"/>
                    </a:cubicBezTo>
                    <a:cubicBezTo>
                      <a:pt x="45" y="141"/>
                      <a:pt x="29" y="151"/>
                      <a:pt x="19" y="163"/>
                    </a:cubicBezTo>
                    <a:cubicBezTo>
                      <a:pt x="12" y="170"/>
                      <a:pt x="9" y="177"/>
                      <a:pt x="9" y="185"/>
                    </a:cubicBezTo>
                    <a:cubicBezTo>
                      <a:pt x="9" y="201"/>
                      <a:pt x="18" y="211"/>
                      <a:pt x="37" y="216"/>
                    </a:cubicBezTo>
                    <a:cubicBezTo>
                      <a:pt x="45" y="219"/>
                      <a:pt x="62" y="220"/>
                      <a:pt x="86" y="220"/>
                    </a:cubicBezTo>
                    <a:cubicBezTo>
                      <a:pt x="108" y="220"/>
                      <a:pt x="123" y="218"/>
                      <a:pt x="132" y="215"/>
                    </a:cubicBezTo>
                    <a:cubicBezTo>
                      <a:pt x="141" y="212"/>
                      <a:pt x="147" y="212"/>
                      <a:pt x="150" y="215"/>
                    </a:cubicBezTo>
                    <a:cubicBezTo>
                      <a:pt x="153" y="218"/>
                      <a:pt x="155" y="220"/>
                      <a:pt x="155" y="223"/>
                    </a:cubicBezTo>
                    <a:cubicBezTo>
                      <a:pt x="155" y="226"/>
                      <a:pt x="153" y="228"/>
                      <a:pt x="148" y="229"/>
                    </a:cubicBezTo>
                    <a:cubicBezTo>
                      <a:pt x="135" y="231"/>
                      <a:pt x="109" y="232"/>
                      <a:pt x="73" y="232"/>
                    </a:cubicBezTo>
                    <a:cubicBezTo>
                      <a:pt x="44" y="232"/>
                      <a:pt x="24" y="226"/>
                      <a:pt x="12" y="214"/>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313" name="Freeform 23"/>
              <p:cNvSpPr>
                <a:spLocks noEditPoints="1"/>
              </p:cNvSpPr>
              <p:nvPr/>
            </p:nvSpPr>
            <p:spPr bwMode="black">
              <a:xfrm>
                <a:off x="10395376" y="5611310"/>
                <a:ext cx="91269" cy="178481"/>
              </a:xfrm>
              <a:custGeom>
                <a:avLst/>
                <a:gdLst/>
                <a:ahLst/>
                <a:cxnLst>
                  <a:cxn ang="0">
                    <a:pos x="41" y="88"/>
                  </a:cxn>
                  <a:cxn ang="0">
                    <a:pos x="85" y="74"/>
                  </a:cxn>
                  <a:cxn ang="0">
                    <a:pos x="114" y="86"/>
                  </a:cxn>
                  <a:cxn ang="0">
                    <a:pos x="130" y="135"/>
                  </a:cxn>
                  <a:cxn ang="0">
                    <a:pos x="98" y="210"/>
                  </a:cxn>
                  <a:cxn ang="0">
                    <a:pos x="15" y="254"/>
                  </a:cxn>
                  <a:cxn ang="0">
                    <a:pos x="14" y="249"/>
                  </a:cxn>
                  <a:cxn ang="0">
                    <a:pos x="89" y="201"/>
                  </a:cxn>
                  <a:cxn ang="0">
                    <a:pos x="114" y="128"/>
                  </a:cxn>
                  <a:cxn ang="0">
                    <a:pos x="102" y="90"/>
                  </a:cxn>
                  <a:cxn ang="0">
                    <a:pos x="82" y="82"/>
                  </a:cxn>
                  <a:cxn ang="0">
                    <a:pos x="35" y="103"/>
                  </a:cxn>
                  <a:cxn ang="0">
                    <a:pos x="20" y="121"/>
                  </a:cxn>
                  <a:cxn ang="0">
                    <a:pos x="9" y="125"/>
                  </a:cxn>
                  <a:cxn ang="0">
                    <a:pos x="0" y="103"/>
                  </a:cxn>
                  <a:cxn ang="0">
                    <a:pos x="2" y="80"/>
                  </a:cxn>
                  <a:cxn ang="0">
                    <a:pos x="5" y="81"/>
                  </a:cxn>
                  <a:cxn ang="0">
                    <a:pos x="9" y="102"/>
                  </a:cxn>
                  <a:cxn ang="0">
                    <a:pos x="19" y="103"/>
                  </a:cxn>
                  <a:cxn ang="0">
                    <a:pos x="41" y="88"/>
                  </a:cxn>
                  <a:cxn ang="0">
                    <a:pos x="88" y="33"/>
                  </a:cxn>
                  <a:cxn ang="0">
                    <a:pos x="56" y="37"/>
                  </a:cxn>
                  <a:cxn ang="0">
                    <a:pos x="30" y="51"/>
                  </a:cxn>
                  <a:cxn ang="0">
                    <a:pos x="28" y="48"/>
                  </a:cxn>
                  <a:cxn ang="0">
                    <a:pos x="57" y="27"/>
                  </a:cxn>
                  <a:cxn ang="0">
                    <a:pos x="16" y="4"/>
                  </a:cxn>
                  <a:cxn ang="0">
                    <a:pos x="19" y="1"/>
                  </a:cxn>
                  <a:cxn ang="0">
                    <a:pos x="58" y="17"/>
                  </a:cxn>
                  <a:cxn ang="0">
                    <a:pos x="82" y="15"/>
                  </a:cxn>
                  <a:cxn ang="0">
                    <a:pos x="97" y="22"/>
                  </a:cxn>
                  <a:cxn ang="0">
                    <a:pos x="88" y="33"/>
                  </a:cxn>
                </a:cxnLst>
                <a:rect l="0" t="0" r="r" b="b"/>
                <a:pathLst>
                  <a:path w="130" h="254">
                    <a:moveTo>
                      <a:pt x="41" y="88"/>
                    </a:moveTo>
                    <a:cubicBezTo>
                      <a:pt x="55" y="79"/>
                      <a:pt x="69" y="74"/>
                      <a:pt x="85" y="74"/>
                    </a:cubicBezTo>
                    <a:cubicBezTo>
                      <a:pt x="95" y="74"/>
                      <a:pt x="105" y="78"/>
                      <a:pt x="114" y="86"/>
                    </a:cubicBezTo>
                    <a:cubicBezTo>
                      <a:pt x="125" y="96"/>
                      <a:pt x="130" y="112"/>
                      <a:pt x="130" y="135"/>
                    </a:cubicBezTo>
                    <a:cubicBezTo>
                      <a:pt x="130" y="165"/>
                      <a:pt x="119" y="190"/>
                      <a:pt x="98" y="210"/>
                    </a:cubicBezTo>
                    <a:cubicBezTo>
                      <a:pt x="78" y="230"/>
                      <a:pt x="50" y="244"/>
                      <a:pt x="15" y="254"/>
                    </a:cubicBezTo>
                    <a:cubicBezTo>
                      <a:pt x="12" y="254"/>
                      <a:pt x="11" y="252"/>
                      <a:pt x="14" y="249"/>
                    </a:cubicBezTo>
                    <a:cubicBezTo>
                      <a:pt x="48" y="237"/>
                      <a:pt x="73" y="221"/>
                      <a:pt x="89" y="201"/>
                    </a:cubicBezTo>
                    <a:cubicBezTo>
                      <a:pt x="106" y="182"/>
                      <a:pt x="114" y="157"/>
                      <a:pt x="114" y="128"/>
                    </a:cubicBezTo>
                    <a:cubicBezTo>
                      <a:pt x="114" y="110"/>
                      <a:pt x="110" y="97"/>
                      <a:pt x="102" y="90"/>
                    </a:cubicBezTo>
                    <a:cubicBezTo>
                      <a:pt x="96" y="85"/>
                      <a:pt x="89" y="82"/>
                      <a:pt x="82" y="82"/>
                    </a:cubicBezTo>
                    <a:cubicBezTo>
                      <a:pt x="66" y="82"/>
                      <a:pt x="50" y="89"/>
                      <a:pt x="35" y="103"/>
                    </a:cubicBezTo>
                    <a:cubicBezTo>
                      <a:pt x="33" y="106"/>
                      <a:pt x="28" y="112"/>
                      <a:pt x="20" y="121"/>
                    </a:cubicBezTo>
                    <a:cubicBezTo>
                      <a:pt x="16" y="126"/>
                      <a:pt x="12" y="127"/>
                      <a:pt x="9" y="125"/>
                    </a:cubicBezTo>
                    <a:cubicBezTo>
                      <a:pt x="3" y="120"/>
                      <a:pt x="0" y="113"/>
                      <a:pt x="0" y="103"/>
                    </a:cubicBezTo>
                    <a:cubicBezTo>
                      <a:pt x="0" y="93"/>
                      <a:pt x="0" y="85"/>
                      <a:pt x="2" y="80"/>
                    </a:cubicBezTo>
                    <a:cubicBezTo>
                      <a:pt x="4" y="78"/>
                      <a:pt x="5" y="79"/>
                      <a:pt x="5" y="81"/>
                    </a:cubicBezTo>
                    <a:cubicBezTo>
                      <a:pt x="5" y="93"/>
                      <a:pt x="6" y="100"/>
                      <a:pt x="9" y="102"/>
                    </a:cubicBezTo>
                    <a:cubicBezTo>
                      <a:pt x="12" y="105"/>
                      <a:pt x="15" y="106"/>
                      <a:pt x="19" y="103"/>
                    </a:cubicBezTo>
                    <a:cubicBezTo>
                      <a:pt x="27" y="97"/>
                      <a:pt x="34" y="92"/>
                      <a:pt x="41" y="88"/>
                    </a:cubicBezTo>
                    <a:close/>
                    <a:moveTo>
                      <a:pt x="88" y="33"/>
                    </a:moveTo>
                    <a:cubicBezTo>
                      <a:pt x="75" y="33"/>
                      <a:pt x="64" y="34"/>
                      <a:pt x="56" y="37"/>
                    </a:cubicBezTo>
                    <a:cubicBezTo>
                      <a:pt x="50" y="39"/>
                      <a:pt x="41" y="44"/>
                      <a:pt x="30" y="51"/>
                    </a:cubicBezTo>
                    <a:cubicBezTo>
                      <a:pt x="28" y="51"/>
                      <a:pt x="27" y="51"/>
                      <a:pt x="28" y="48"/>
                    </a:cubicBezTo>
                    <a:cubicBezTo>
                      <a:pt x="34" y="42"/>
                      <a:pt x="44" y="34"/>
                      <a:pt x="57" y="27"/>
                    </a:cubicBezTo>
                    <a:cubicBezTo>
                      <a:pt x="41" y="27"/>
                      <a:pt x="28" y="19"/>
                      <a:pt x="16" y="4"/>
                    </a:cubicBezTo>
                    <a:cubicBezTo>
                      <a:pt x="16" y="1"/>
                      <a:pt x="16" y="0"/>
                      <a:pt x="19" y="1"/>
                    </a:cubicBezTo>
                    <a:cubicBezTo>
                      <a:pt x="31" y="12"/>
                      <a:pt x="44" y="17"/>
                      <a:pt x="58" y="17"/>
                    </a:cubicBezTo>
                    <a:cubicBezTo>
                      <a:pt x="68" y="17"/>
                      <a:pt x="76" y="16"/>
                      <a:pt x="82" y="15"/>
                    </a:cubicBezTo>
                    <a:cubicBezTo>
                      <a:pt x="89" y="13"/>
                      <a:pt x="94" y="16"/>
                      <a:pt x="97" y="22"/>
                    </a:cubicBezTo>
                    <a:cubicBezTo>
                      <a:pt x="100" y="29"/>
                      <a:pt x="97" y="33"/>
                      <a:pt x="88" y="33"/>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314" name="Freeform 24"/>
              <p:cNvSpPr>
                <a:spLocks noEditPoints="1"/>
              </p:cNvSpPr>
              <p:nvPr/>
            </p:nvSpPr>
            <p:spPr bwMode="black">
              <a:xfrm>
                <a:off x="10549857" y="5607929"/>
                <a:ext cx="158199" cy="162256"/>
              </a:xfrm>
              <a:custGeom>
                <a:avLst/>
                <a:gdLst/>
                <a:ahLst/>
                <a:cxnLst>
                  <a:cxn ang="0">
                    <a:pos x="133" y="217"/>
                  </a:cxn>
                  <a:cxn ang="0">
                    <a:pos x="161" y="215"/>
                  </a:cxn>
                  <a:cxn ang="0">
                    <a:pos x="172" y="213"/>
                  </a:cxn>
                  <a:cxn ang="0">
                    <a:pos x="186" y="222"/>
                  </a:cxn>
                  <a:cxn ang="0">
                    <a:pos x="178" y="231"/>
                  </a:cxn>
                  <a:cxn ang="0">
                    <a:pos x="77" y="231"/>
                  </a:cxn>
                  <a:cxn ang="0">
                    <a:pos x="16" y="207"/>
                  </a:cxn>
                  <a:cxn ang="0">
                    <a:pos x="0" y="171"/>
                  </a:cxn>
                  <a:cxn ang="0">
                    <a:pos x="5" y="172"/>
                  </a:cxn>
                  <a:cxn ang="0">
                    <a:pos x="22" y="198"/>
                  </a:cxn>
                  <a:cxn ang="0">
                    <a:pos x="78" y="217"/>
                  </a:cxn>
                  <a:cxn ang="0">
                    <a:pos x="133" y="217"/>
                  </a:cxn>
                  <a:cxn ang="0">
                    <a:pos x="154" y="63"/>
                  </a:cxn>
                  <a:cxn ang="0">
                    <a:pos x="150" y="71"/>
                  </a:cxn>
                  <a:cxn ang="0">
                    <a:pos x="126" y="71"/>
                  </a:cxn>
                  <a:cxn ang="0">
                    <a:pos x="101" y="75"/>
                  </a:cxn>
                  <a:cxn ang="0">
                    <a:pos x="52" y="96"/>
                  </a:cxn>
                  <a:cxn ang="0">
                    <a:pos x="49" y="94"/>
                  </a:cxn>
                  <a:cxn ang="0">
                    <a:pos x="88" y="70"/>
                  </a:cxn>
                  <a:cxn ang="0">
                    <a:pos x="46" y="61"/>
                  </a:cxn>
                  <a:cxn ang="0">
                    <a:pos x="18" y="38"/>
                  </a:cxn>
                  <a:cxn ang="0">
                    <a:pos x="23" y="36"/>
                  </a:cxn>
                  <a:cxn ang="0">
                    <a:pos x="91" y="56"/>
                  </a:cxn>
                  <a:cxn ang="0">
                    <a:pos x="138" y="52"/>
                  </a:cxn>
                  <a:cxn ang="0">
                    <a:pos x="147" y="56"/>
                  </a:cxn>
                  <a:cxn ang="0">
                    <a:pos x="154" y="63"/>
                  </a:cxn>
                  <a:cxn ang="0">
                    <a:pos x="196" y="48"/>
                  </a:cxn>
                  <a:cxn ang="0">
                    <a:pos x="191" y="59"/>
                  </a:cxn>
                  <a:cxn ang="0">
                    <a:pos x="181" y="53"/>
                  </a:cxn>
                  <a:cxn ang="0">
                    <a:pos x="152" y="22"/>
                  </a:cxn>
                  <a:cxn ang="0">
                    <a:pos x="153" y="20"/>
                  </a:cxn>
                  <a:cxn ang="0">
                    <a:pos x="187" y="34"/>
                  </a:cxn>
                  <a:cxn ang="0">
                    <a:pos x="196" y="48"/>
                  </a:cxn>
                  <a:cxn ang="0">
                    <a:pos x="224" y="29"/>
                  </a:cxn>
                  <a:cxn ang="0">
                    <a:pos x="219" y="40"/>
                  </a:cxn>
                  <a:cxn ang="0">
                    <a:pos x="209" y="34"/>
                  </a:cxn>
                  <a:cxn ang="0">
                    <a:pos x="180" y="3"/>
                  </a:cxn>
                  <a:cxn ang="0">
                    <a:pos x="181" y="0"/>
                  </a:cxn>
                  <a:cxn ang="0">
                    <a:pos x="215" y="15"/>
                  </a:cxn>
                  <a:cxn ang="0">
                    <a:pos x="224" y="29"/>
                  </a:cxn>
                </a:cxnLst>
                <a:rect l="0" t="0" r="r" b="b"/>
                <a:pathLst>
                  <a:path w="225" h="231">
                    <a:moveTo>
                      <a:pt x="133" y="217"/>
                    </a:moveTo>
                    <a:cubicBezTo>
                      <a:pt x="145" y="217"/>
                      <a:pt x="154" y="217"/>
                      <a:pt x="161" y="215"/>
                    </a:cubicBezTo>
                    <a:cubicBezTo>
                      <a:pt x="168" y="214"/>
                      <a:pt x="171" y="213"/>
                      <a:pt x="172" y="213"/>
                    </a:cubicBezTo>
                    <a:cubicBezTo>
                      <a:pt x="177" y="213"/>
                      <a:pt x="181" y="216"/>
                      <a:pt x="186" y="222"/>
                    </a:cubicBezTo>
                    <a:cubicBezTo>
                      <a:pt x="190" y="228"/>
                      <a:pt x="187" y="231"/>
                      <a:pt x="178" y="231"/>
                    </a:cubicBezTo>
                    <a:cubicBezTo>
                      <a:pt x="144" y="231"/>
                      <a:pt x="110" y="231"/>
                      <a:pt x="77" y="231"/>
                    </a:cubicBezTo>
                    <a:cubicBezTo>
                      <a:pt x="50" y="231"/>
                      <a:pt x="29" y="223"/>
                      <a:pt x="16" y="207"/>
                    </a:cubicBezTo>
                    <a:cubicBezTo>
                      <a:pt x="8" y="197"/>
                      <a:pt x="3" y="185"/>
                      <a:pt x="0" y="171"/>
                    </a:cubicBezTo>
                    <a:cubicBezTo>
                      <a:pt x="2" y="168"/>
                      <a:pt x="3" y="169"/>
                      <a:pt x="5" y="172"/>
                    </a:cubicBezTo>
                    <a:cubicBezTo>
                      <a:pt x="8" y="182"/>
                      <a:pt x="14" y="191"/>
                      <a:pt x="22" y="198"/>
                    </a:cubicBezTo>
                    <a:cubicBezTo>
                      <a:pt x="34" y="211"/>
                      <a:pt x="53" y="217"/>
                      <a:pt x="78" y="217"/>
                    </a:cubicBezTo>
                    <a:cubicBezTo>
                      <a:pt x="96" y="217"/>
                      <a:pt x="115" y="217"/>
                      <a:pt x="133" y="217"/>
                    </a:cubicBezTo>
                    <a:close/>
                    <a:moveTo>
                      <a:pt x="154" y="63"/>
                    </a:moveTo>
                    <a:cubicBezTo>
                      <a:pt x="158" y="69"/>
                      <a:pt x="156" y="71"/>
                      <a:pt x="150" y="71"/>
                    </a:cubicBezTo>
                    <a:cubicBezTo>
                      <a:pt x="144" y="71"/>
                      <a:pt x="137" y="71"/>
                      <a:pt x="126" y="71"/>
                    </a:cubicBezTo>
                    <a:cubicBezTo>
                      <a:pt x="117" y="71"/>
                      <a:pt x="109" y="72"/>
                      <a:pt x="101" y="75"/>
                    </a:cubicBezTo>
                    <a:cubicBezTo>
                      <a:pt x="86" y="79"/>
                      <a:pt x="70" y="86"/>
                      <a:pt x="52" y="96"/>
                    </a:cubicBezTo>
                    <a:cubicBezTo>
                      <a:pt x="47" y="98"/>
                      <a:pt x="46" y="97"/>
                      <a:pt x="49" y="94"/>
                    </a:cubicBezTo>
                    <a:cubicBezTo>
                      <a:pt x="60" y="85"/>
                      <a:pt x="73" y="77"/>
                      <a:pt x="88" y="70"/>
                    </a:cubicBezTo>
                    <a:cubicBezTo>
                      <a:pt x="70" y="69"/>
                      <a:pt x="56" y="66"/>
                      <a:pt x="46" y="61"/>
                    </a:cubicBezTo>
                    <a:cubicBezTo>
                      <a:pt x="34" y="55"/>
                      <a:pt x="24" y="47"/>
                      <a:pt x="18" y="38"/>
                    </a:cubicBezTo>
                    <a:cubicBezTo>
                      <a:pt x="18" y="34"/>
                      <a:pt x="20" y="33"/>
                      <a:pt x="23" y="36"/>
                    </a:cubicBezTo>
                    <a:cubicBezTo>
                      <a:pt x="34" y="49"/>
                      <a:pt x="57" y="56"/>
                      <a:pt x="91" y="56"/>
                    </a:cubicBezTo>
                    <a:cubicBezTo>
                      <a:pt x="116" y="56"/>
                      <a:pt x="132" y="54"/>
                      <a:pt x="138" y="52"/>
                    </a:cubicBezTo>
                    <a:cubicBezTo>
                      <a:pt x="141" y="51"/>
                      <a:pt x="144" y="53"/>
                      <a:pt x="147" y="56"/>
                    </a:cubicBezTo>
                    <a:cubicBezTo>
                      <a:pt x="150" y="58"/>
                      <a:pt x="152" y="60"/>
                      <a:pt x="154" y="63"/>
                    </a:cubicBezTo>
                    <a:close/>
                    <a:moveTo>
                      <a:pt x="196" y="48"/>
                    </a:moveTo>
                    <a:cubicBezTo>
                      <a:pt x="197" y="54"/>
                      <a:pt x="196" y="57"/>
                      <a:pt x="191" y="59"/>
                    </a:cubicBezTo>
                    <a:cubicBezTo>
                      <a:pt x="187" y="60"/>
                      <a:pt x="183" y="59"/>
                      <a:pt x="181" y="53"/>
                    </a:cubicBezTo>
                    <a:cubicBezTo>
                      <a:pt x="176" y="41"/>
                      <a:pt x="166" y="31"/>
                      <a:pt x="152" y="22"/>
                    </a:cubicBezTo>
                    <a:cubicBezTo>
                      <a:pt x="150" y="20"/>
                      <a:pt x="151" y="19"/>
                      <a:pt x="153" y="20"/>
                    </a:cubicBezTo>
                    <a:cubicBezTo>
                      <a:pt x="166" y="22"/>
                      <a:pt x="177" y="27"/>
                      <a:pt x="187" y="34"/>
                    </a:cubicBezTo>
                    <a:cubicBezTo>
                      <a:pt x="191" y="38"/>
                      <a:pt x="194" y="42"/>
                      <a:pt x="196" y="48"/>
                    </a:cubicBezTo>
                    <a:close/>
                    <a:moveTo>
                      <a:pt x="224" y="29"/>
                    </a:moveTo>
                    <a:cubicBezTo>
                      <a:pt x="225" y="35"/>
                      <a:pt x="224" y="38"/>
                      <a:pt x="219" y="40"/>
                    </a:cubicBezTo>
                    <a:cubicBezTo>
                      <a:pt x="215" y="41"/>
                      <a:pt x="211" y="39"/>
                      <a:pt x="209" y="34"/>
                    </a:cubicBezTo>
                    <a:cubicBezTo>
                      <a:pt x="204" y="22"/>
                      <a:pt x="194" y="12"/>
                      <a:pt x="180" y="3"/>
                    </a:cubicBezTo>
                    <a:cubicBezTo>
                      <a:pt x="178" y="0"/>
                      <a:pt x="179" y="0"/>
                      <a:pt x="181" y="0"/>
                    </a:cubicBezTo>
                    <a:cubicBezTo>
                      <a:pt x="194" y="3"/>
                      <a:pt x="205" y="8"/>
                      <a:pt x="215" y="15"/>
                    </a:cubicBezTo>
                    <a:cubicBezTo>
                      <a:pt x="219" y="19"/>
                      <a:pt x="222" y="23"/>
                      <a:pt x="224" y="29"/>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315" name="Freeform 25"/>
              <p:cNvSpPr>
                <a:spLocks noEditPoints="1"/>
              </p:cNvSpPr>
              <p:nvPr/>
            </p:nvSpPr>
            <p:spPr bwMode="black">
              <a:xfrm>
                <a:off x="10729014" y="5603535"/>
                <a:ext cx="153128" cy="177805"/>
              </a:xfrm>
              <a:custGeom>
                <a:avLst/>
                <a:gdLst/>
                <a:ahLst/>
                <a:cxnLst>
                  <a:cxn ang="0">
                    <a:pos x="155" y="156"/>
                  </a:cxn>
                  <a:cxn ang="0">
                    <a:pos x="166" y="165"/>
                  </a:cxn>
                  <a:cxn ang="0">
                    <a:pos x="170" y="172"/>
                  </a:cxn>
                  <a:cxn ang="0">
                    <a:pos x="172" y="183"/>
                  </a:cxn>
                  <a:cxn ang="0">
                    <a:pos x="159" y="186"/>
                  </a:cxn>
                  <a:cxn ang="0">
                    <a:pos x="120" y="166"/>
                  </a:cxn>
                  <a:cxn ang="0">
                    <a:pos x="72" y="157"/>
                  </a:cxn>
                  <a:cxn ang="0">
                    <a:pos x="19" y="173"/>
                  </a:cxn>
                  <a:cxn ang="0">
                    <a:pos x="10" y="192"/>
                  </a:cxn>
                  <a:cxn ang="0">
                    <a:pos x="22" y="220"/>
                  </a:cxn>
                  <a:cxn ang="0">
                    <a:pos x="83" y="238"/>
                  </a:cxn>
                  <a:cxn ang="0">
                    <a:pos x="125" y="236"/>
                  </a:cxn>
                  <a:cxn ang="0">
                    <a:pos x="140" y="236"/>
                  </a:cxn>
                  <a:cxn ang="0">
                    <a:pos x="148" y="244"/>
                  </a:cxn>
                  <a:cxn ang="0">
                    <a:pos x="143" y="250"/>
                  </a:cxn>
                  <a:cxn ang="0">
                    <a:pos x="105" y="253"/>
                  </a:cxn>
                  <a:cxn ang="0">
                    <a:pos x="52" y="247"/>
                  </a:cxn>
                  <a:cxn ang="0">
                    <a:pos x="12" y="226"/>
                  </a:cxn>
                  <a:cxn ang="0">
                    <a:pos x="0" y="196"/>
                  </a:cxn>
                  <a:cxn ang="0">
                    <a:pos x="11" y="168"/>
                  </a:cxn>
                  <a:cxn ang="0">
                    <a:pos x="68" y="150"/>
                  </a:cxn>
                  <a:cxn ang="0">
                    <a:pos x="100" y="153"/>
                  </a:cxn>
                  <a:cxn ang="0">
                    <a:pos x="134" y="159"/>
                  </a:cxn>
                  <a:cxn ang="0">
                    <a:pos x="137" y="155"/>
                  </a:cxn>
                  <a:cxn ang="0">
                    <a:pos x="94" y="87"/>
                  </a:cxn>
                  <a:cxn ang="0">
                    <a:pos x="39" y="96"/>
                  </a:cxn>
                  <a:cxn ang="0">
                    <a:pos x="27" y="99"/>
                  </a:cxn>
                  <a:cxn ang="0">
                    <a:pos x="18" y="94"/>
                  </a:cxn>
                  <a:cxn ang="0">
                    <a:pos x="2" y="77"/>
                  </a:cxn>
                  <a:cxn ang="0">
                    <a:pos x="5" y="75"/>
                  </a:cxn>
                  <a:cxn ang="0">
                    <a:pos x="36" y="85"/>
                  </a:cxn>
                  <a:cxn ang="0">
                    <a:pos x="88" y="77"/>
                  </a:cxn>
                  <a:cxn ang="0">
                    <a:pos x="73" y="49"/>
                  </a:cxn>
                  <a:cxn ang="0">
                    <a:pos x="63" y="38"/>
                  </a:cxn>
                  <a:cxn ang="0">
                    <a:pos x="63" y="26"/>
                  </a:cxn>
                  <a:cxn ang="0">
                    <a:pos x="86" y="10"/>
                  </a:cxn>
                  <a:cxn ang="0">
                    <a:pos x="90" y="13"/>
                  </a:cxn>
                  <a:cxn ang="0">
                    <a:pos x="81" y="29"/>
                  </a:cxn>
                  <a:cxn ang="0">
                    <a:pos x="85" y="45"/>
                  </a:cxn>
                  <a:cxn ang="0">
                    <a:pos x="101" y="74"/>
                  </a:cxn>
                  <a:cxn ang="0">
                    <a:pos x="141" y="59"/>
                  </a:cxn>
                  <a:cxn ang="0">
                    <a:pos x="156" y="57"/>
                  </a:cxn>
                  <a:cxn ang="0">
                    <a:pos x="163" y="60"/>
                  </a:cxn>
                  <a:cxn ang="0">
                    <a:pos x="160" y="68"/>
                  </a:cxn>
                  <a:cxn ang="0">
                    <a:pos x="106" y="84"/>
                  </a:cxn>
                  <a:cxn ang="0">
                    <a:pos x="136" y="132"/>
                  </a:cxn>
                  <a:cxn ang="0">
                    <a:pos x="155" y="156"/>
                  </a:cxn>
                  <a:cxn ang="0">
                    <a:pos x="188" y="45"/>
                  </a:cxn>
                  <a:cxn ang="0">
                    <a:pos x="184" y="56"/>
                  </a:cxn>
                  <a:cxn ang="0">
                    <a:pos x="174" y="50"/>
                  </a:cxn>
                  <a:cxn ang="0">
                    <a:pos x="145" y="19"/>
                  </a:cxn>
                  <a:cxn ang="0">
                    <a:pos x="146" y="17"/>
                  </a:cxn>
                  <a:cxn ang="0">
                    <a:pos x="179" y="31"/>
                  </a:cxn>
                  <a:cxn ang="0">
                    <a:pos x="188" y="45"/>
                  </a:cxn>
                  <a:cxn ang="0">
                    <a:pos x="216" y="29"/>
                  </a:cxn>
                  <a:cxn ang="0">
                    <a:pos x="212" y="40"/>
                  </a:cxn>
                  <a:cxn ang="0">
                    <a:pos x="202" y="35"/>
                  </a:cxn>
                  <a:cxn ang="0">
                    <a:pos x="173" y="3"/>
                  </a:cxn>
                  <a:cxn ang="0">
                    <a:pos x="174" y="1"/>
                  </a:cxn>
                  <a:cxn ang="0">
                    <a:pos x="208" y="15"/>
                  </a:cxn>
                  <a:cxn ang="0">
                    <a:pos x="216" y="29"/>
                  </a:cxn>
                </a:cxnLst>
                <a:rect l="0" t="0" r="r" b="b"/>
                <a:pathLst>
                  <a:path w="218" h="253">
                    <a:moveTo>
                      <a:pt x="155" y="156"/>
                    </a:moveTo>
                    <a:cubicBezTo>
                      <a:pt x="158" y="159"/>
                      <a:pt x="161" y="162"/>
                      <a:pt x="166" y="165"/>
                    </a:cubicBezTo>
                    <a:cubicBezTo>
                      <a:pt x="168" y="166"/>
                      <a:pt x="170" y="169"/>
                      <a:pt x="170" y="172"/>
                    </a:cubicBezTo>
                    <a:cubicBezTo>
                      <a:pt x="172" y="178"/>
                      <a:pt x="172" y="181"/>
                      <a:pt x="172" y="183"/>
                    </a:cubicBezTo>
                    <a:cubicBezTo>
                      <a:pt x="169" y="189"/>
                      <a:pt x="164" y="190"/>
                      <a:pt x="159" y="186"/>
                    </a:cubicBezTo>
                    <a:cubicBezTo>
                      <a:pt x="147" y="177"/>
                      <a:pt x="134" y="171"/>
                      <a:pt x="120" y="166"/>
                    </a:cubicBezTo>
                    <a:cubicBezTo>
                      <a:pt x="101" y="160"/>
                      <a:pt x="85" y="157"/>
                      <a:pt x="72" y="157"/>
                    </a:cubicBezTo>
                    <a:cubicBezTo>
                      <a:pt x="47" y="157"/>
                      <a:pt x="29" y="162"/>
                      <a:pt x="19" y="173"/>
                    </a:cubicBezTo>
                    <a:cubicBezTo>
                      <a:pt x="13" y="179"/>
                      <a:pt x="10" y="185"/>
                      <a:pt x="10" y="192"/>
                    </a:cubicBezTo>
                    <a:cubicBezTo>
                      <a:pt x="10" y="204"/>
                      <a:pt x="14" y="213"/>
                      <a:pt x="22" y="220"/>
                    </a:cubicBezTo>
                    <a:cubicBezTo>
                      <a:pt x="36" y="231"/>
                      <a:pt x="56" y="237"/>
                      <a:pt x="83" y="238"/>
                    </a:cubicBezTo>
                    <a:cubicBezTo>
                      <a:pt x="105" y="239"/>
                      <a:pt x="119" y="238"/>
                      <a:pt x="125" y="236"/>
                    </a:cubicBezTo>
                    <a:cubicBezTo>
                      <a:pt x="131" y="233"/>
                      <a:pt x="136" y="233"/>
                      <a:pt x="140" y="236"/>
                    </a:cubicBezTo>
                    <a:cubicBezTo>
                      <a:pt x="144" y="238"/>
                      <a:pt x="146" y="241"/>
                      <a:pt x="148" y="244"/>
                    </a:cubicBezTo>
                    <a:cubicBezTo>
                      <a:pt x="149" y="247"/>
                      <a:pt x="148" y="250"/>
                      <a:pt x="143" y="250"/>
                    </a:cubicBezTo>
                    <a:cubicBezTo>
                      <a:pt x="134" y="252"/>
                      <a:pt x="122" y="253"/>
                      <a:pt x="105" y="253"/>
                    </a:cubicBezTo>
                    <a:cubicBezTo>
                      <a:pt x="85" y="253"/>
                      <a:pt x="67" y="251"/>
                      <a:pt x="52" y="247"/>
                    </a:cubicBezTo>
                    <a:cubicBezTo>
                      <a:pt x="34" y="242"/>
                      <a:pt x="21" y="235"/>
                      <a:pt x="12" y="226"/>
                    </a:cubicBezTo>
                    <a:cubicBezTo>
                      <a:pt x="4" y="217"/>
                      <a:pt x="0" y="207"/>
                      <a:pt x="0" y="196"/>
                    </a:cubicBezTo>
                    <a:cubicBezTo>
                      <a:pt x="0" y="184"/>
                      <a:pt x="3" y="175"/>
                      <a:pt x="11" y="168"/>
                    </a:cubicBezTo>
                    <a:cubicBezTo>
                      <a:pt x="24" y="156"/>
                      <a:pt x="43" y="150"/>
                      <a:pt x="68" y="150"/>
                    </a:cubicBezTo>
                    <a:cubicBezTo>
                      <a:pt x="79" y="150"/>
                      <a:pt x="89" y="151"/>
                      <a:pt x="100" y="153"/>
                    </a:cubicBezTo>
                    <a:cubicBezTo>
                      <a:pt x="115" y="155"/>
                      <a:pt x="127" y="157"/>
                      <a:pt x="134" y="159"/>
                    </a:cubicBezTo>
                    <a:cubicBezTo>
                      <a:pt x="139" y="161"/>
                      <a:pt x="140" y="159"/>
                      <a:pt x="137" y="155"/>
                    </a:cubicBezTo>
                    <a:cubicBezTo>
                      <a:pt x="121" y="132"/>
                      <a:pt x="107" y="110"/>
                      <a:pt x="94" y="87"/>
                    </a:cubicBezTo>
                    <a:cubicBezTo>
                      <a:pt x="72" y="92"/>
                      <a:pt x="54" y="95"/>
                      <a:pt x="39" y="96"/>
                    </a:cubicBezTo>
                    <a:cubicBezTo>
                      <a:pt x="33" y="98"/>
                      <a:pt x="29" y="99"/>
                      <a:pt x="27" y="99"/>
                    </a:cubicBezTo>
                    <a:cubicBezTo>
                      <a:pt x="24" y="99"/>
                      <a:pt x="21" y="97"/>
                      <a:pt x="18" y="94"/>
                    </a:cubicBezTo>
                    <a:cubicBezTo>
                      <a:pt x="9" y="86"/>
                      <a:pt x="3" y="80"/>
                      <a:pt x="2" y="77"/>
                    </a:cubicBezTo>
                    <a:cubicBezTo>
                      <a:pt x="0" y="74"/>
                      <a:pt x="2" y="73"/>
                      <a:pt x="5" y="75"/>
                    </a:cubicBezTo>
                    <a:cubicBezTo>
                      <a:pt x="12" y="82"/>
                      <a:pt x="22" y="85"/>
                      <a:pt x="36" y="85"/>
                    </a:cubicBezTo>
                    <a:cubicBezTo>
                      <a:pt x="49" y="85"/>
                      <a:pt x="67" y="83"/>
                      <a:pt x="88" y="77"/>
                    </a:cubicBezTo>
                    <a:cubicBezTo>
                      <a:pt x="85" y="70"/>
                      <a:pt x="79" y="60"/>
                      <a:pt x="73" y="49"/>
                    </a:cubicBezTo>
                    <a:cubicBezTo>
                      <a:pt x="70" y="45"/>
                      <a:pt x="67" y="42"/>
                      <a:pt x="63" y="38"/>
                    </a:cubicBezTo>
                    <a:cubicBezTo>
                      <a:pt x="58" y="34"/>
                      <a:pt x="58" y="30"/>
                      <a:pt x="63" y="26"/>
                    </a:cubicBezTo>
                    <a:cubicBezTo>
                      <a:pt x="70" y="17"/>
                      <a:pt x="78" y="12"/>
                      <a:pt x="86" y="10"/>
                    </a:cubicBezTo>
                    <a:cubicBezTo>
                      <a:pt x="91" y="10"/>
                      <a:pt x="93" y="11"/>
                      <a:pt x="90" y="13"/>
                    </a:cubicBezTo>
                    <a:cubicBezTo>
                      <a:pt x="85" y="15"/>
                      <a:pt x="82" y="21"/>
                      <a:pt x="81" y="29"/>
                    </a:cubicBezTo>
                    <a:cubicBezTo>
                      <a:pt x="80" y="33"/>
                      <a:pt x="81" y="38"/>
                      <a:pt x="85" y="45"/>
                    </a:cubicBezTo>
                    <a:cubicBezTo>
                      <a:pt x="92" y="58"/>
                      <a:pt x="97" y="68"/>
                      <a:pt x="101" y="74"/>
                    </a:cubicBezTo>
                    <a:cubicBezTo>
                      <a:pt x="122" y="69"/>
                      <a:pt x="136" y="65"/>
                      <a:pt x="141" y="59"/>
                    </a:cubicBezTo>
                    <a:cubicBezTo>
                      <a:pt x="144" y="56"/>
                      <a:pt x="149" y="56"/>
                      <a:pt x="156" y="57"/>
                    </a:cubicBezTo>
                    <a:cubicBezTo>
                      <a:pt x="159" y="58"/>
                      <a:pt x="161" y="59"/>
                      <a:pt x="163" y="60"/>
                    </a:cubicBezTo>
                    <a:cubicBezTo>
                      <a:pt x="166" y="63"/>
                      <a:pt x="165" y="66"/>
                      <a:pt x="160" y="68"/>
                    </a:cubicBezTo>
                    <a:cubicBezTo>
                      <a:pt x="154" y="71"/>
                      <a:pt x="136" y="77"/>
                      <a:pt x="106" y="84"/>
                    </a:cubicBezTo>
                    <a:cubicBezTo>
                      <a:pt x="113" y="97"/>
                      <a:pt x="123" y="114"/>
                      <a:pt x="136" y="132"/>
                    </a:cubicBezTo>
                    <a:cubicBezTo>
                      <a:pt x="142" y="142"/>
                      <a:pt x="149" y="150"/>
                      <a:pt x="155" y="156"/>
                    </a:cubicBezTo>
                    <a:close/>
                    <a:moveTo>
                      <a:pt x="188" y="45"/>
                    </a:moveTo>
                    <a:cubicBezTo>
                      <a:pt x="190" y="51"/>
                      <a:pt x="188" y="54"/>
                      <a:pt x="184" y="56"/>
                    </a:cubicBezTo>
                    <a:cubicBezTo>
                      <a:pt x="179" y="57"/>
                      <a:pt x="176" y="56"/>
                      <a:pt x="174" y="50"/>
                    </a:cubicBezTo>
                    <a:cubicBezTo>
                      <a:pt x="169" y="38"/>
                      <a:pt x="159" y="28"/>
                      <a:pt x="145" y="19"/>
                    </a:cubicBezTo>
                    <a:cubicBezTo>
                      <a:pt x="143" y="17"/>
                      <a:pt x="143" y="16"/>
                      <a:pt x="146" y="17"/>
                    </a:cubicBezTo>
                    <a:cubicBezTo>
                      <a:pt x="158" y="19"/>
                      <a:pt x="170" y="24"/>
                      <a:pt x="179" y="31"/>
                    </a:cubicBezTo>
                    <a:cubicBezTo>
                      <a:pt x="184" y="35"/>
                      <a:pt x="187" y="39"/>
                      <a:pt x="188" y="45"/>
                    </a:cubicBezTo>
                    <a:close/>
                    <a:moveTo>
                      <a:pt x="216" y="29"/>
                    </a:moveTo>
                    <a:cubicBezTo>
                      <a:pt x="218" y="35"/>
                      <a:pt x="216" y="39"/>
                      <a:pt x="212" y="40"/>
                    </a:cubicBezTo>
                    <a:cubicBezTo>
                      <a:pt x="208" y="42"/>
                      <a:pt x="204" y="40"/>
                      <a:pt x="202" y="35"/>
                    </a:cubicBezTo>
                    <a:cubicBezTo>
                      <a:pt x="197" y="23"/>
                      <a:pt x="187" y="12"/>
                      <a:pt x="173" y="3"/>
                    </a:cubicBezTo>
                    <a:cubicBezTo>
                      <a:pt x="171" y="1"/>
                      <a:pt x="172" y="0"/>
                      <a:pt x="174" y="1"/>
                    </a:cubicBezTo>
                    <a:cubicBezTo>
                      <a:pt x="187" y="3"/>
                      <a:pt x="198" y="8"/>
                      <a:pt x="208" y="15"/>
                    </a:cubicBezTo>
                    <a:cubicBezTo>
                      <a:pt x="212" y="19"/>
                      <a:pt x="215" y="24"/>
                      <a:pt x="216" y="29"/>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316" name="Freeform 26"/>
              <p:cNvSpPr>
                <a:spLocks noEditPoints="1"/>
              </p:cNvSpPr>
              <p:nvPr/>
            </p:nvSpPr>
            <p:spPr bwMode="black">
              <a:xfrm>
                <a:off x="10880790" y="5636662"/>
                <a:ext cx="170368" cy="131495"/>
              </a:xfrm>
              <a:custGeom>
                <a:avLst/>
                <a:gdLst/>
                <a:ahLst/>
                <a:cxnLst>
                  <a:cxn ang="0">
                    <a:pos x="19" y="36"/>
                  </a:cxn>
                  <a:cxn ang="0">
                    <a:pos x="3" y="3"/>
                  </a:cxn>
                  <a:cxn ang="0">
                    <a:pos x="4" y="0"/>
                  </a:cxn>
                  <a:cxn ang="0">
                    <a:pos x="31" y="12"/>
                  </a:cxn>
                  <a:cxn ang="0">
                    <a:pos x="35" y="30"/>
                  </a:cxn>
                  <a:cxn ang="0">
                    <a:pos x="31" y="79"/>
                  </a:cxn>
                  <a:cxn ang="0">
                    <a:pos x="44" y="150"/>
                  </a:cxn>
                  <a:cxn ang="0">
                    <a:pos x="56" y="150"/>
                  </a:cxn>
                  <a:cxn ang="0">
                    <a:pos x="98" y="80"/>
                  </a:cxn>
                  <a:cxn ang="0">
                    <a:pos x="102" y="82"/>
                  </a:cxn>
                  <a:cxn ang="0">
                    <a:pos x="72" y="148"/>
                  </a:cxn>
                  <a:cxn ang="0">
                    <a:pos x="67" y="174"/>
                  </a:cxn>
                  <a:cxn ang="0">
                    <a:pos x="59" y="184"/>
                  </a:cxn>
                  <a:cxn ang="0">
                    <a:pos x="28" y="148"/>
                  </a:cxn>
                  <a:cxn ang="0">
                    <a:pos x="19" y="97"/>
                  </a:cxn>
                  <a:cxn ang="0">
                    <a:pos x="19" y="36"/>
                  </a:cxn>
                  <a:cxn ang="0">
                    <a:pos x="210" y="44"/>
                  </a:cxn>
                  <a:cxn ang="0">
                    <a:pos x="243" y="115"/>
                  </a:cxn>
                  <a:cxn ang="0">
                    <a:pos x="232" y="127"/>
                  </a:cxn>
                  <a:cxn ang="0">
                    <a:pos x="223" y="118"/>
                  </a:cxn>
                  <a:cxn ang="0">
                    <a:pos x="207" y="64"/>
                  </a:cxn>
                  <a:cxn ang="0">
                    <a:pos x="171" y="20"/>
                  </a:cxn>
                  <a:cxn ang="0">
                    <a:pos x="173" y="17"/>
                  </a:cxn>
                  <a:cxn ang="0">
                    <a:pos x="210" y="44"/>
                  </a:cxn>
                </a:cxnLst>
                <a:rect l="0" t="0" r="r" b="b"/>
                <a:pathLst>
                  <a:path w="243" h="187">
                    <a:moveTo>
                      <a:pt x="19" y="36"/>
                    </a:moveTo>
                    <a:cubicBezTo>
                      <a:pt x="19" y="19"/>
                      <a:pt x="14" y="8"/>
                      <a:pt x="3" y="3"/>
                    </a:cubicBezTo>
                    <a:cubicBezTo>
                      <a:pt x="0" y="2"/>
                      <a:pt x="1" y="1"/>
                      <a:pt x="4" y="0"/>
                    </a:cubicBezTo>
                    <a:cubicBezTo>
                      <a:pt x="13" y="1"/>
                      <a:pt x="22" y="5"/>
                      <a:pt x="31" y="12"/>
                    </a:cubicBezTo>
                    <a:cubicBezTo>
                      <a:pt x="39" y="18"/>
                      <a:pt x="40" y="24"/>
                      <a:pt x="35" y="30"/>
                    </a:cubicBezTo>
                    <a:cubicBezTo>
                      <a:pt x="32" y="50"/>
                      <a:pt x="31" y="66"/>
                      <a:pt x="31" y="79"/>
                    </a:cubicBezTo>
                    <a:cubicBezTo>
                      <a:pt x="31" y="113"/>
                      <a:pt x="35" y="137"/>
                      <a:pt x="44" y="150"/>
                    </a:cubicBezTo>
                    <a:cubicBezTo>
                      <a:pt x="48" y="157"/>
                      <a:pt x="52" y="157"/>
                      <a:pt x="56" y="150"/>
                    </a:cubicBezTo>
                    <a:cubicBezTo>
                      <a:pt x="69" y="129"/>
                      <a:pt x="83" y="105"/>
                      <a:pt x="98" y="80"/>
                    </a:cubicBezTo>
                    <a:cubicBezTo>
                      <a:pt x="101" y="76"/>
                      <a:pt x="102" y="77"/>
                      <a:pt x="102" y="82"/>
                    </a:cubicBezTo>
                    <a:cubicBezTo>
                      <a:pt x="91" y="106"/>
                      <a:pt x="81" y="128"/>
                      <a:pt x="72" y="148"/>
                    </a:cubicBezTo>
                    <a:cubicBezTo>
                      <a:pt x="67" y="159"/>
                      <a:pt x="65" y="167"/>
                      <a:pt x="67" y="174"/>
                    </a:cubicBezTo>
                    <a:cubicBezTo>
                      <a:pt x="70" y="184"/>
                      <a:pt x="68" y="187"/>
                      <a:pt x="59" y="184"/>
                    </a:cubicBezTo>
                    <a:cubicBezTo>
                      <a:pt x="47" y="180"/>
                      <a:pt x="36" y="168"/>
                      <a:pt x="28" y="148"/>
                    </a:cubicBezTo>
                    <a:cubicBezTo>
                      <a:pt x="22" y="134"/>
                      <a:pt x="19" y="117"/>
                      <a:pt x="19" y="97"/>
                    </a:cubicBezTo>
                    <a:cubicBezTo>
                      <a:pt x="19" y="76"/>
                      <a:pt x="19" y="56"/>
                      <a:pt x="19" y="36"/>
                    </a:cubicBezTo>
                    <a:close/>
                    <a:moveTo>
                      <a:pt x="210" y="44"/>
                    </a:moveTo>
                    <a:cubicBezTo>
                      <a:pt x="232" y="68"/>
                      <a:pt x="243" y="91"/>
                      <a:pt x="243" y="115"/>
                    </a:cubicBezTo>
                    <a:cubicBezTo>
                      <a:pt x="243" y="123"/>
                      <a:pt x="239" y="127"/>
                      <a:pt x="232" y="127"/>
                    </a:cubicBezTo>
                    <a:cubicBezTo>
                      <a:pt x="227" y="127"/>
                      <a:pt x="224" y="124"/>
                      <a:pt x="223" y="118"/>
                    </a:cubicBezTo>
                    <a:cubicBezTo>
                      <a:pt x="221" y="98"/>
                      <a:pt x="216" y="80"/>
                      <a:pt x="207" y="64"/>
                    </a:cubicBezTo>
                    <a:cubicBezTo>
                      <a:pt x="198" y="48"/>
                      <a:pt x="186" y="34"/>
                      <a:pt x="171" y="20"/>
                    </a:cubicBezTo>
                    <a:cubicBezTo>
                      <a:pt x="168" y="18"/>
                      <a:pt x="169" y="17"/>
                      <a:pt x="173" y="17"/>
                    </a:cubicBezTo>
                    <a:cubicBezTo>
                      <a:pt x="189" y="25"/>
                      <a:pt x="201" y="34"/>
                      <a:pt x="210" y="44"/>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317" name="Freeform 27"/>
              <p:cNvSpPr>
                <a:spLocks noEditPoints="1"/>
              </p:cNvSpPr>
              <p:nvPr/>
            </p:nvSpPr>
            <p:spPr bwMode="black">
              <a:xfrm>
                <a:off x="11061974" y="5616380"/>
                <a:ext cx="148734" cy="162932"/>
              </a:xfrm>
              <a:custGeom>
                <a:avLst/>
                <a:gdLst/>
                <a:ahLst/>
                <a:cxnLst>
                  <a:cxn ang="0">
                    <a:pos x="124" y="55"/>
                  </a:cxn>
                  <a:cxn ang="0">
                    <a:pos x="168" y="48"/>
                  </a:cxn>
                  <a:cxn ang="0">
                    <a:pos x="184" y="41"/>
                  </a:cxn>
                  <a:cxn ang="0">
                    <a:pos x="194" y="40"/>
                  </a:cxn>
                  <a:cxn ang="0">
                    <a:pos x="203" y="47"/>
                  </a:cxn>
                  <a:cxn ang="0">
                    <a:pos x="200" y="55"/>
                  </a:cxn>
                  <a:cxn ang="0">
                    <a:pos x="124" y="66"/>
                  </a:cxn>
                  <a:cxn ang="0">
                    <a:pos x="124" y="115"/>
                  </a:cxn>
                  <a:cxn ang="0">
                    <a:pos x="159" y="111"/>
                  </a:cxn>
                  <a:cxn ang="0">
                    <a:pos x="179" y="105"/>
                  </a:cxn>
                  <a:cxn ang="0">
                    <a:pos x="190" y="105"/>
                  </a:cxn>
                  <a:cxn ang="0">
                    <a:pos x="199" y="111"/>
                  </a:cxn>
                  <a:cxn ang="0">
                    <a:pos x="196" y="118"/>
                  </a:cxn>
                  <a:cxn ang="0">
                    <a:pos x="178" y="121"/>
                  </a:cxn>
                  <a:cxn ang="0">
                    <a:pos x="124" y="126"/>
                  </a:cxn>
                  <a:cxn ang="0">
                    <a:pos x="124" y="178"/>
                  </a:cxn>
                  <a:cxn ang="0">
                    <a:pos x="202" y="203"/>
                  </a:cxn>
                  <a:cxn ang="0">
                    <a:pos x="212" y="219"/>
                  </a:cxn>
                  <a:cxn ang="0">
                    <a:pos x="208" y="224"/>
                  </a:cxn>
                  <a:cxn ang="0">
                    <a:pos x="197" y="221"/>
                  </a:cxn>
                  <a:cxn ang="0">
                    <a:pos x="124" y="190"/>
                  </a:cxn>
                  <a:cxn ang="0">
                    <a:pos x="117" y="219"/>
                  </a:cxn>
                  <a:cxn ang="0">
                    <a:pos x="74" y="232"/>
                  </a:cxn>
                  <a:cxn ang="0">
                    <a:pos x="33" y="219"/>
                  </a:cxn>
                  <a:cxn ang="0">
                    <a:pos x="27" y="203"/>
                  </a:cxn>
                  <a:cxn ang="0">
                    <a:pos x="36" y="186"/>
                  </a:cxn>
                  <a:cxn ang="0">
                    <a:pos x="85" y="175"/>
                  </a:cxn>
                  <a:cxn ang="0">
                    <a:pos x="112" y="176"/>
                  </a:cxn>
                  <a:cxn ang="0">
                    <a:pos x="112" y="127"/>
                  </a:cxn>
                  <a:cxn ang="0">
                    <a:pos x="77" y="128"/>
                  </a:cxn>
                  <a:cxn ang="0">
                    <a:pos x="49" y="122"/>
                  </a:cxn>
                  <a:cxn ang="0">
                    <a:pos x="38" y="91"/>
                  </a:cxn>
                  <a:cxn ang="0">
                    <a:pos x="43" y="91"/>
                  </a:cxn>
                  <a:cxn ang="0">
                    <a:pos x="49" y="112"/>
                  </a:cxn>
                  <a:cxn ang="0">
                    <a:pos x="77" y="119"/>
                  </a:cxn>
                  <a:cxn ang="0">
                    <a:pos x="112" y="117"/>
                  </a:cxn>
                  <a:cxn ang="0">
                    <a:pos x="112" y="67"/>
                  </a:cxn>
                  <a:cxn ang="0">
                    <a:pos x="63" y="69"/>
                  </a:cxn>
                  <a:cxn ang="0">
                    <a:pos x="30" y="66"/>
                  </a:cxn>
                  <a:cxn ang="0">
                    <a:pos x="2" y="48"/>
                  </a:cxn>
                  <a:cxn ang="0">
                    <a:pos x="5" y="45"/>
                  </a:cxn>
                  <a:cxn ang="0">
                    <a:pos x="29" y="58"/>
                  </a:cxn>
                  <a:cxn ang="0">
                    <a:pos x="66" y="60"/>
                  </a:cxn>
                  <a:cxn ang="0">
                    <a:pos x="112" y="57"/>
                  </a:cxn>
                  <a:cxn ang="0">
                    <a:pos x="112" y="38"/>
                  </a:cxn>
                  <a:cxn ang="0">
                    <a:pos x="109" y="14"/>
                  </a:cxn>
                  <a:cxn ang="0">
                    <a:pos x="90" y="6"/>
                  </a:cxn>
                  <a:cxn ang="0">
                    <a:pos x="88" y="2"/>
                  </a:cxn>
                  <a:cxn ang="0">
                    <a:pos x="103" y="0"/>
                  </a:cxn>
                  <a:cxn ang="0">
                    <a:pos x="130" y="9"/>
                  </a:cxn>
                  <a:cxn ang="0">
                    <a:pos x="130" y="20"/>
                  </a:cxn>
                  <a:cxn ang="0">
                    <a:pos x="124" y="37"/>
                  </a:cxn>
                  <a:cxn ang="0">
                    <a:pos x="124" y="55"/>
                  </a:cxn>
                  <a:cxn ang="0">
                    <a:pos x="78" y="183"/>
                  </a:cxn>
                  <a:cxn ang="0">
                    <a:pos x="46" y="188"/>
                  </a:cxn>
                  <a:cxn ang="0">
                    <a:pos x="34" y="204"/>
                  </a:cxn>
                  <a:cxn ang="0">
                    <a:pos x="46" y="219"/>
                  </a:cxn>
                  <a:cxn ang="0">
                    <a:pos x="72" y="224"/>
                  </a:cxn>
                  <a:cxn ang="0">
                    <a:pos x="103" y="214"/>
                  </a:cxn>
                  <a:cxn ang="0">
                    <a:pos x="111" y="186"/>
                  </a:cxn>
                  <a:cxn ang="0">
                    <a:pos x="78" y="183"/>
                  </a:cxn>
                </a:cxnLst>
                <a:rect l="0" t="0" r="r" b="b"/>
                <a:pathLst>
                  <a:path w="212" h="232">
                    <a:moveTo>
                      <a:pt x="124" y="55"/>
                    </a:moveTo>
                    <a:cubicBezTo>
                      <a:pt x="142" y="53"/>
                      <a:pt x="156" y="51"/>
                      <a:pt x="168" y="48"/>
                    </a:cubicBezTo>
                    <a:cubicBezTo>
                      <a:pt x="175" y="47"/>
                      <a:pt x="180" y="44"/>
                      <a:pt x="184" y="41"/>
                    </a:cubicBezTo>
                    <a:cubicBezTo>
                      <a:pt x="188" y="38"/>
                      <a:pt x="191" y="38"/>
                      <a:pt x="194" y="40"/>
                    </a:cubicBezTo>
                    <a:cubicBezTo>
                      <a:pt x="199" y="43"/>
                      <a:pt x="201" y="45"/>
                      <a:pt x="203" y="47"/>
                    </a:cubicBezTo>
                    <a:cubicBezTo>
                      <a:pt x="207" y="51"/>
                      <a:pt x="206" y="53"/>
                      <a:pt x="200" y="55"/>
                    </a:cubicBezTo>
                    <a:cubicBezTo>
                      <a:pt x="178" y="60"/>
                      <a:pt x="153" y="64"/>
                      <a:pt x="124" y="66"/>
                    </a:cubicBezTo>
                    <a:cubicBezTo>
                      <a:pt x="124" y="82"/>
                      <a:pt x="124" y="99"/>
                      <a:pt x="124" y="115"/>
                    </a:cubicBezTo>
                    <a:cubicBezTo>
                      <a:pt x="139" y="114"/>
                      <a:pt x="151" y="112"/>
                      <a:pt x="159" y="111"/>
                    </a:cubicBezTo>
                    <a:cubicBezTo>
                      <a:pt x="170" y="109"/>
                      <a:pt x="176" y="108"/>
                      <a:pt x="179" y="105"/>
                    </a:cubicBezTo>
                    <a:cubicBezTo>
                      <a:pt x="183" y="103"/>
                      <a:pt x="187" y="103"/>
                      <a:pt x="190" y="105"/>
                    </a:cubicBezTo>
                    <a:cubicBezTo>
                      <a:pt x="193" y="108"/>
                      <a:pt x="196" y="109"/>
                      <a:pt x="199" y="111"/>
                    </a:cubicBezTo>
                    <a:cubicBezTo>
                      <a:pt x="201" y="113"/>
                      <a:pt x="201" y="115"/>
                      <a:pt x="196" y="118"/>
                    </a:cubicBezTo>
                    <a:cubicBezTo>
                      <a:pt x="194" y="119"/>
                      <a:pt x="188" y="120"/>
                      <a:pt x="178" y="121"/>
                    </a:cubicBezTo>
                    <a:cubicBezTo>
                      <a:pt x="159" y="123"/>
                      <a:pt x="141" y="125"/>
                      <a:pt x="124" y="126"/>
                    </a:cubicBezTo>
                    <a:cubicBezTo>
                      <a:pt x="124" y="144"/>
                      <a:pt x="124" y="161"/>
                      <a:pt x="124" y="178"/>
                    </a:cubicBezTo>
                    <a:cubicBezTo>
                      <a:pt x="154" y="184"/>
                      <a:pt x="179" y="193"/>
                      <a:pt x="202" y="203"/>
                    </a:cubicBezTo>
                    <a:cubicBezTo>
                      <a:pt x="209" y="206"/>
                      <a:pt x="212" y="211"/>
                      <a:pt x="212" y="219"/>
                    </a:cubicBezTo>
                    <a:cubicBezTo>
                      <a:pt x="212" y="222"/>
                      <a:pt x="210" y="224"/>
                      <a:pt x="208" y="224"/>
                    </a:cubicBezTo>
                    <a:cubicBezTo>
                      <a:pt x="205" y="225"/>
                      <a:pt x="202" y="224"/>
                      <a:pt x="197" y="221"/>
                    </a:cubicBezTo>
                    <a:cubicBezTo>
                      <a:pt x="173" y="206"/>
                      <a:pt x="148" y="196"/>
                      <a:pt x="124" y="190"/>
                    </a:cubicBezTo>
                    <a:cubicBezTo>
                      <a:pt x="125" y="202"/>
                      <a:pt x="122" y="212"/>
                      <a:pt x="117" y="219"/>
                    </a:cubicBezTo>
                    <a:cubicBezTo>
                      <a:pt x="108" y="228"/>
                      <a:pt x="94" y="232"/>
                      <a:pt x="74" y="232"/>
                    </a:cubicBezTo>
                    <a:cubicBezTo>
                      <a:pt x="56" y="232"/>
                      <a:pt x="42" y="228"/>
                      <a:pt x="33" y="219"/>
                    </a:cubicBezTo>
                    <a:cubicBezTo>
                      <a:pt x="29" y="214"/>
                      <a:pt x="27" y="209"/>
                      <a:pt x="27" y="203"/>
                    </a:cubicBezTo>
                    <a:cubicBezTo>
                      <a:pt x="27" y="196"/>
                      <a:pt x="30" y="191"/>
                      <a:pt x="36" y="186"/>
                    </a:cubicBezTo>
                    <a:cubicBezTo>
                      <a:pt x="45" y="179"/>
                      <a:pt x="62" y="175"/>
                      <a:pt x="85" y="175"/>
                    </a:cubicBezTo>
                    <a:cubicBezTo>
                      <a:pt x="90" y="175"/>
                      <a:pt x="99" y="175"/>
                      <a:pt x="112" y="176"/>
                    </a:cubicBezTo>
                    <a:cubicBezTo>
                      <a:pt x="112" y="160"/>
                      <a:pt x="112" y="143"/>
                      <a:pt x="112" y="127"/>
                    </a:cubicBezTo>
                    <a:cubicBezTo>
                      <a:pt x="101" y="127"/>
                      <a:pt x="89" y="128"/>
                      <a:pt x="77" y="128"/>
                    </a:cubicBezTo>
                    <a:cubicBezTo>
                      <a:pt x="64" y="128"/>
                      <a:pt x="55" y="126"/>
                      <a:pt x="49" y="122"/>
                    </a:cubicBezTo>
                    <a:cubicBezTo>
                      <a:pt x="41" y="117"/>
                      <a:pt x="37" y="106"/>
                      <a:pt x="38" y="91"/>
                    </a:cubicBezTo>
                    <a:cubicBezTo>
                      <a:pt x="39" y="88"/>
                      <a:pt x="41" y="88"/>
                      <a:pt x="43" y="91"/>
                    </a:cubicBezTo>
                    <a:cubicBezTo>
                      <a:pt x="43" y="101"/>
                      <a:pt x="45" y="108"/>
                      <a:pt x="49" y="112"/>
                    </a:cubicBezTo>
                    <a:cubicBezTo>
                      <a:pt x="54" y="117"/>
                      <a:pt x="63" y="119"/>
                      <a:pt x="77" y="119"/>
                    </a:cubicBezTo>
                    <a:cubicBezTo>
                      <a:pt x="90" y="119"/>
                      <a:pt x="102" y="118"/>
                      <a:pt x="112" y="117"/>
                    </a:cubicBezTo>
                    <a:cubicBezTo>
                      <a:pt x="112" y="100"/>
                      <a:pt x="112" y="84"/>
                      <a:pt x="112" y="67"/>
                    </a:cubicBezTo>
                    <a:cubicBezTo>
                      <a:pt x="98" y="69"/>
                      <a:pt x="81" y="69"/>
                      <a:pt x="63" y="69"/>
                    </a:cubicBezTo>
                    <a:cubicBezTo>
                      <a:pt x="49" y="69"/>
                      <a:pt x="38" y="68"/>
                      <a:pt x="30" y="66"/>
                    </a:cubicBezTo>
                    <a:cubicBezTo>
                      <a:pt x="19" y="63"/>
                      <a:pt x="9" y="57"/>
                      <a:pt x="2" y="48"/>
                    </a:cubicBezTo>
                    <a:cubicBezTo>
                      <a:pt x="0" y="44"/>
                      <a:pt x="1" y="42"/>
                      <a:pt x="5" y="45"/>
                    </a:cubicBezTo>
                    <a:cubicBezTo>
                      <a:pt x="13" y="51"/>
                      <a:pt x="21" y="56"/>
                      <a:pt x="29" y="58"/>
                    </a:cubicBezTo>
                    <a:cubicBezTo>
                      <a:pt x="34" y="60"/>
                      <a:pt x="46" y="60"/>
                      <a:pt x="66" y="60"/>
                    </a:cubicBezTo>
                    <a:cubicBezTo>
                      <a:pt x="81" y="60"/>
                      <a:pt x="96" y="59"/>
                      <a:pt x="112" y="57"/>
                    </a:cubicBezTo>
                    <a:cubicBezTo>
                      <a:pt x="112" y="51"/>
                      <a:pt x="112" y="45"/>
                      <a:pt x="112" y="38"/>
                    </a:cubicBezTo>
                    <a:cubicBezTo>
                      <a:pt x="112" y="25"/>
                      <a:pt x="111" y="17"/>
                      <a:pt x="109" y="14"/>
                    </a:cubicBezTo>
                    <a:cubicBezTo>
                      <a:pt x="105" y="9"/>
                      <a:pt x="99" y="6"/>
                      <a:pt x="90" y="6"/>
                    </a:cubicBezTo>
                    <a:cubicBezTo>
                      <a:pt x="84" y="7"/>
                      <a:pt x="84" y="6"/>
                      <a:pt x="88" y="2"/>
                    </a:cubicBezTo>
                    <a:cubicBezTo>
                      <a:pt x="92" y="0"/>
                      <a:pt x="97" y="0"/>
                      <a:pt x="103" y="0"/>
                    </a:cubicBezTo>
                    <a:cubicBezTo>
                      <a:pt x="111" y="0"/>
                      <a:pt x="119" y="3"/>
                      <a:pt x="130" y="9"/>
                    </a:cubicBezTo>
                    <a:cubicBezTo>
                      <a:pt x="135" y="12"/>
                      <a:pt x="135" y="15"/>
                      <a:pt x="130" y="20"/>
                    </a:cubicBezTo>
                    <a:cubicBezTo>
                      <a:pt x="126" y="23"/>
                      <a:pt x="124" y="29"/>
                      <a:pt x="124" y="37"/>
                    </a:cubicBezTo>
                    <a:cubicBezTo>
                      <a:pt x="124" y="43"/>
                      <a:pt x="124" y="49"/>
                      <a:pt x="124" y="55"/>
                    </a:cubicBezTo>
                    <a:close/>
                    <a:moveTo>
                      <a:pt x="78" y="183"/>
                    </a:moveTo>
                    <a:cubicBezTo>
                      <a:pt x="64" y="183"/>
                      <a:pt x="53" y="185"/>
                      <a:pt x="46" y="188"/>
                    </a:cubicBezTo>
                    <a:cubicBezTo>
                      <a:pt x="38" y="192"/>
                      <a:pt x="34" y="197"/>
                      <a:pt x="34" y="204"/>
                    </a:cubicBezTo>
                    <a:cubicBezTo>
                      <a:pt x="34" y="210"/>
                      <a:pt x="38" y="215"/>
                      <a:pt x="46" y="219"/>
                    </a:cubicBezTo>
                    <a:cubicBezTo>
                      <a:pt x="53" y="223"/>
                      <a:pt x="62" y="224"/>
                      <a:pt x="72" y="224"/>
                    </a:cubicBezTo>
                    <a:cubicBezTo>
                      <a:pt x="85" y="224"/>
                      <a:pt x="96" y="221"/>
                      <a:pt x="103" y="214"/>
                    </a:cubicBezTo>
                    <a:cubicBezTo>
                      <a:pt x="109" y="209"/>
                      <a:pt x="112" y="200"/>
                      <a:pt x="111" y="186"/>
                    </a:cubicBezTo>
                    <a:cubicBezTo>
                      <a:pt x="94" y="184"/>
                      <a:pt x="84" y="183"/>
                      <a:pt x="78" y="183"/>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318" name="Freeform 28"/>
              <p:cNvSpPr>
                <a:spLocks noEditPoints="1"/>
              </p:cNvSpPr>
              <p:nvPr/>
            </p:nvSpPr>
            <p:spPr bwMode="black">
              <a:xfrm>
                <a:off x="11225582" y="5611986"/>
                <a:ext cx="185241" cy="178481"/>
              </a:xfrm>
              <a:custGeom>
                <a:avLst/>
                <a:gdLst/>
                <a:ahLst/>
                <a:cxnLst>
                  <a:cxn ang="0">
                    <a:pos x="148" y="63"/>
                  </a:cxn>
                  <a:cxn ang="0">
                    <a:pos x="215" y="57"/>
                  </a:cxn>
                  <a:cxn ang="0">
                    <a:pos x="238" y="53"/>
                  </a:cxn>
                  <a:cxn ang="0">
                    <a:pos x="249" y="56"/>
                  </a:cxn>
                  <a:cxn ang="0">
                    <a:pos x="263" y="70"/>
                  </a:cxn>
                  <a:cxn ang="0">
                    <a:pos x="256" y="74"/>
                  </a:cxn>
                  <a:cxn ang="0">
                    <a:pos x="199" y="69"/>
                  </a:cxn>
                  <a:cxn ang="0">
                    <a:pos x="148" y="71"/>
                  </a:cxn>
                  <a:cxn ang="0">
                    <a:pos x="148" y="119"/>
                  </a:cxn>
                  <a:cxn ang="0">
                    <a:pos x="151" y="151"/>
                  </a:cxn>
                  <a:cxn ang="0">
                    <a:pos x="90" y="253"/>
                  </a:cxn>
                  <a:cxn ang="0">
                    <a:pos x="87" y="250"/>
                  </a:cxn>
                  <a:cxn ang="0">
                    <a:pos x="111" y="228"/>
                  </a:cxn>
                  <a:cxn ang="0">
                    <a:pos x="137" y="161"/>
                  </a:cxn>
                  <a:cxn ang="0">
                    <a:pos x="113" y="174"/>
                  </a:cxn>
                  <a:cxn ang="0">
                    <a:pos x="91" y="164"/>
                  </a:cxn>
                  <a:cxn ang="0">
                    <a:pos x="83" y="141"/>
                  </a:cxn>
                  <a:cxn ang="0">
                    <a:pos x="94" y="114"/>
                  </a:cxn>
                  <a:cxn ang="0">
                    <a:pos x="117" y="105"/>
                  </a:cxn>
                  <a:cxn ang="0">
                    <a:pos x="135" y="109"/>
                  </a:cxn>
                  <a:cxn ang="0">
                    <a:pos x="135" y="72"/>
                  </a:cxn>
                  <a:cxn ang="0">
                    <a:pos x="46" y="90"/>
                  </a:cxn>
                  <a:cxn ang="0">
                    <a:pos x="30" y="96"/>
                  </a:cxn>
                  <a:cxn ang="0">
                    <a:pos x="18" y="94"/>
                  </a:cxn>
                  <a:cxn ang="0">
                    <a:pos x="0" y="69"/>
                  </a:cxn>
                  <a:cxn ang="0">
                    <a:pos x="4" y="68"/>
                  </a:cxn>
                  <a:cxn ang="0">
                    <a:pos x="26" y="78"/>
                  </a:cxn>
                  <a:cxn ang="0">
                    <a:pos x="74" y="72"/>
                  </a:cxn>
                  <a:cxn ang="0">
                    <a:pos x="135" y="64"/>
                  </a:cxn>
                  <a:cxn ang="0">
                    <a:pos x="135" y="34"/>
                  </a:cxn>
                  <a:cxn ang="0">
                    <a:pos x="112" y="6"/>
                  </a:cxn>
                  <a:cxn ang="0">
                    <a:pos x="112" y="1"/>
                  </a:cxn>
                  <a:cxn ang="0">
                    <a:pos x="142" y="7"/>
                  </a:cxn>
                  <a:cxn ang="0">
                    <a:pos x="153" y="17"/>
                  </a:cxn>
                  <a:cxn ang="0">
                    <a:pos x="151" y="25"/>
                  </a:cxn>
                  <a:cxn ang="0">
                    <a:pos x="148" y="63"/>
                  </a:cxn>
                  <a:cxn ang="0">
                    <a:pos x="99" y="119"/>
                  </a:cxn>
                  <a:cxn ang="0">
                    <a:pos x="93" y="138"/>
                  </a:cxn>
                  <a:cxn ang="0">
                    <a:pos x="102" y="164"/>
                  </a:cxn>
                  <a:cxn ang="0">
                    <a:pos x="113" y="168"/>
                  </a:cxn>
                  <a:cxn ang="0">
                    <a:pos x="126" y="163"/>
                  </a:cxn>
                  <a:cxn ang="0">
                    <a:pos x="136" y="135"/>
                  </a:cxn>
                  <a:cxn ang="0">
                    <a:pos x="117" y="110"/>
                  </a:cxn>
                  <a:cxn ang="0">
                    <a:pos x="99" y="119"/>
                  </a:cxn>
                </a:cxnLst>
                <a:rect l="0" t="0" r="r" b="b"/>
                <a:pathLst>
                  <a:path w="264" h="254">
                    <a:moveTo>
                      <a:pt x="148" y="63"/>
                    </a:moveTo>
                    <a:cubicBezTo>
                      <a:pt x="182" y="61"/>
                      <a:pt x="204" y="59"/>
                      <a:pt x="215" y="57"/>
                    </a:cubicBezTo>
                    <a:cubicBezTo>
                      <a:pt x="220" y="57"/>
                      <a:pt x="227" y="55"/>
                      <a:pt x="238" y="53"/>
                    </a:cubicBezTo>
                    <a:cubicBezTo>
                      <a:pt x="242" y="52"/>
                      <a:pt x="245" y="53"/>
                      <a:pt x="249" y="56"/>
                    </a:cubicBezTo>
                    <a:cubicBezTo>
                      <a:pt x="257" y="63"/>
                      <a:pt x="262" y="68"/>
                      <a:pt x="263" y="70"/>
                    </a:cubicBezTo>
                    <a:cubicBezTo>
                      <a:pt x="264" y="74"/>
                      <a:pt x="262" y="76"/>
                      <a:pt x="256" y="74"/>
                    </a:cubicBezTo>
                    <a:cubicBezTo>
                      <a:pt x="241" y="71"/>
                      <a:pt x="222" y="69"/>
                      <a:pt x="199" y="69"/>
                    </a:cubicBezTo>
                    <a:cubicBezTo>
                      <a:pt x="184" y="69"/>
                      <a:pt x="167" y="69"/>
                      <a:pt x="148" y="71"/>
                    </a:cubicBezTo>
                    <a:cubicBezTo>
                      <a:pt x="148" y="87"/>
                      <a:pt x="148" y="103"/>
                      <a:pt x="148" y="119"/>
                    </a:cubicBezTo>
                    <a:cubicBezTo>
                      <a:pt x="150" y="127"/>
                      <a:pt x="151" y="137"/>
                      <a:pt x="151" y="151"/>
                    </a:cubicBezTo>
                    <a:cubicBezTo>
                      <a:pt x="151" y="198"/>
                      <a:pt x="131" y="232"/>
                      <a:pt x="90" y="253"/>
                    </a:cubicBezTo>
                    <a:cubicBezTo>
                      <a:pt x="86" y="254"/>
                      <a:pt x="85" y="253"/>
                      <a:pt x="87" y="250"/>
                    </a:cubicBezTo>
                    <a:cubicBezTo>
                      <a:pt x="96" y="243"/>
                      <a:pt x="104" y="236"/>
                      <a:pt x="111" y="228"/>
                    </a:cubicBezTo>
                    <a:cubicBezTo>
                      <a:pt x="127" y="209"/>
                      <a:pt x="136" y="187"/>
                      <a:pt x="137" y="161"/>
                    </a:cubicBezTo>
                    <a:cubicBezTo>
                      <a:pt x="131" y="170"/>
                      <a:pt x="123" y="174"/>
                      <a:pt x="113" y="174"/>
                    </a:cubicBezTo>
                    <a:cubicBezTo>
                      <a:pt x="105" y="174"/>
                      <a:pt x="97" y="171"/>
                      <a:pt x="91" y="164"/>
                    </a:cubicBezTo>
                    <a:cubicBezTo>
                      <a:pt x="85" y="159"/>
                      <a:pt x="83" y="151"/>
                      <a:pt x="83" y="141"/>
                    </a:cubicBezTo>
                    <a:cubicBezTo>
                      <a:pt x="83" y="130"/>
                      <a:pt x="87" y="121"/>
                      <a:pt x="94" y="114"/>
                    </a:cubicBezTo>
                    <a:cubicBezTo>
                      <a:pt x="100" y="108"/>
                      <a:pt x="108" y="105"/>
                      <a:pt x="117" y="105"/>
                    </a:cubicBezTo>
                    <a:cubicBezTo>
                      <a:pt x="123" y="105"/>
                      <a:pt x="129" y="106"/>
                      <a:pt x="135" y="109"/>
                    </a:cubicBezTo>
                    <a:cubicBezTo>
                      <a:pt x="135" y="97"/>
                      <a:pt x="135" y="85"/>
                      <a:pt x="135" y="72"/>
                    </a:cubicBezTo>
                    <a:cubicBezTo>
                      <a:pt x="95" y="78"/>
                      <a:pt x="65" y="84"/>
                      <a:pt x="46" y="90"/>
                    </a:cubicBezTo>
                    <a:cubicBezTo>
                      <a:pt x="38" y="92"/>
                      <a:pt x="33" y="94"/>
                      <a:pt x="30" y="96"/>
                    </a:cubicBezTo>
                    <a:cubicBezTo>
                      <a:pt x="26" y="98"/>
                      <a:pt x="21" y="97"/>
                      <a:pt x="18" y="94"/>
                    </a:cubicBezTo>
                    <a:cubicBezTo>
                      <a:pt x="9" y="88"/>
                      <a:pt x="3" y="80"/>
                      <a:pt x="0" y="69"/>
                    </a:cubicBezTo>
                    <a:cubicBezTo>
                      <a:pt x="0" y="65"/>
                      <a:pt x="1" y="65"/>
                      <a:pt x="4" y="68"/>
                    </a:cubicBezTo>
                    <a:cubicBezTo>
                      <a:pt x="8" y="74"/>
                      <a:pt x="15" y="78"/>
                      <a:pt x="26" y="78"/>
                    </a:cubicBezTo>
                    <a:cubicBezTo>
                      <a:pt x="36" y="78"/>
                      <a:pt x="52" y="76"/>
                      <a:pt x="74" y="72"/>
                    </a:cubicBezTo>
                    <a:cubicBezTo>
                      <a:pt x="91" y="69"/>
                      <a:pt x="111" y="66"/>
                      <a:pt x="135" y="64"/>
                    </a:cubicBezTo>
                    <a:cubicBezTo>
                      <a:pt x="135" y="54"/>
                      <a:pt x="135" y="44"/>
                      <a:pt x="135" y="34"/>
                    </a:cubicBezTo>
                    <a:cubicBezTo>
                      <a:pt x="135" y="17"/>
                      <a:pt x="127" y="7"/>
                      <a:pt x="112" y="6"/>
                    </a:cubicBezTo>
                    <a:cubicBezTo>
                      <a:pt x="109" y="4"/>
                      <a:pt x="109" y="3"/>
                      <a:pt x="112" y="1"/>
                    </a:cubicBezTo>
                    <a:cubicBezTo>
                      <a:pt x="125" y="0"/>
                      <a:pt x="135" y="2"/>
                      <a:pt x="142" y="7"/>
                    </a:cubicBezTo>
                    <a:cubicBezTo>
                      <a:pt x="146" y="9"/>
                      <a:pt x="150" y="12"/>
                      <a:pt x="153" y="17"/>
                    </a:cubicBezTo>
                    <a:cubicBezTo>
                      <a:pt x="156" y="21"/>
                      <a:pt x="155" y="23"/>
                      <a:pt x="151" y="25"/>
                    </a:cubicBezTo>
                    <a:cubicBezTo>
                      <a:pt x="149" y="27"/>
                      <a:pt x="148" y="40"/>
                      <a:pt x="148" y="63"/>
                    </a:cubicBezTo>
                    <a:close/>
                    <a:moveTo>
                      <a:pt x="99" y="119"/>
                    </a:moveTo>
                    <a:cubicBezTo>
                      <a:pt x="95" y="124"/>
                      <a:pt x="93" y="131"/>
                      <a:pt x="93" y="138"/>
                    </a:cubicBezTo>
                    <a:cubicBezTo>
                      <a:pt x="93" y="150"/>
                      <a:pt x="96" y="159"/>
                      <a:pt x="102" y="164"/>
                    </a:cubicBezTo>
                    <a:cubicBezTo>
                      <a:pt x="104" y="166"/>
                      <a:pt x="108" y="168"/>
                      <a:pt x="113" y="168"/>
                    </a:cubicBezTo>
                    <a:cubicBezTo>
                      <a:pt x="118" y="168"/>
                      <a:pt x="123" y="166"/>
                      <a:pt x="126" y="163"/>
                    </a:cubicBezTo>
                    <a:cubicBezTo>
                      <a:pt x="132" y="156"/>
                      <a:pt x="136" y="147"/>
                      <a:pt x="136" y="135"/>
                    </a:cubicBezTo>
                    <a:cubicBezTo>
                      <a:pt x="136" y="118"/>
                      <a:pt x="129" y="110"/>
                      <a:pt x="117" y="110"/>
                    </a:cubicBezTo>
                    <a:cubicBezTo>
                      <a:pt x="108" y="110"/>
                      <a:pt x="102" y="113"/>
                      <a:pt x="99" y="119"/>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92" name="Group 91"/>
            <p:cNvGrpSpPr/>
            <p:nvPr/>
          </p:nvGrpSpPr>
          <p:grpSpPr bwMode="black">
            <a:xfrm>
              <a:off x="9002863" y="3659533"/>
              <a:ext cx="826937" cy="216968"/>
              <a:chOff x="7458381" y="5575585"/>
              <a:chExt cx="830083" cy="225342"/>
            </a:xfrm>
            <a:grpFill/>
            <a:effectLst/>
          </p:grpSpPr>
          <p:sp>
            <p:nvSpPr>
              <p:cNvPr id="301" name="Freeform 21"/>
              <p:cNvSpPr>
                <a:spLocks noEditPoints="1"/>
              </p:cNvSpPr>
              <p:nvPr/>
            </p:nvSpPr>
            <p:spPr bwMode="black">
              <a:xfrm>
                <a:off x="7458381" y="5586058"/>
                <a:ext cx="135813" cy="160476"/>
              </a:xfrm>
              <a:custGeom>
                <a:avLst/>
                <a:gdLst/>
                <a:ahLst/>
                <a:cxnLst>
                  <a:cxn ang="0">
                    <a:pos x="170" y="98"/>
                  </a:cxn>
                  <a:cxn ang="0">
                    <a:pos x="162" y="140"/>
                  </a:cxn>
                  <a:cxn ang="0">
                    <a:pos x="140" y="173"/>
                  </a:cxn>
                  <a:cxn ang="0">
                    <a:pos x="105" y="194"/>
                  </a:cxn>
                  <a:cxn ang="0">
                    <a:pos x="60" y="201"/>
                  </a:cxn>
                  <a:cxn ang="0">
                    <a:pos x="0" y="201"/>
                  </a:cxn>
                  <a:cxn ang="0">
                    <a:pos x="0" y="0"/>
                  </a:cxn>
                  <a:cxn ang="0">
                    <a:pos x="62" y="0"/>
                  </a:cxn>
                  <a:cxn ang="0">
                    <a:pos x="143" y="25"/>
                  </a:cxn>
                  <a:cxn ang="0">
                    <a:pos x="170" y="98"/>
                  </a:cxn>
                  <a:cxn ang="0">
                    <a:pos x="134" y="99"/>
                  </a:cxn>
                  <a:cxn ang="0">
                    <a:pos x="129" y="69"/>
                  </a:cxn>
                  <a:cxn ang="0">
                    <a:pos x="115" y="47"/>
                  </a:cxn>
                  <a:cxn ang="0">
                    <a:pos x="92" y="33"/>
                  </a:cxn>
                  <a:cxn ang="0">
                    <a:pos x="61" y="29"/>
                  </a:cxn>
                  <a:cxn ang="0">
                    <a:pos x="33" y="29"/>
                  </a:cxn>
                  <a:cxn ang="0">
                    <a:pos x="33" y="172"/>
                  </a:cxn>
                  <a:cxn ang="0">
                    <a:pos x="60" y="172"/>
                  </a:cxn>
                  <a:cxn ang="0">
                    <a:pos x="92" y="167"/>
                  </a:cxn>
                  <a:cxn ang="0">
                    <a:pos x="115" y="152"/>
                  </a:cxn>
                  <a:cxn ang="0">
                    <a:pos x="129" y="129"/>
                  </a:cxn>
                  <a:cxn ang="0">
                    <a:pos x="134" y="99"/>
                  </a:cxn>
                </a:cxnLst>
                <a:rect l="0" t="0" r="r" b="b"/>
                <a:pathLst>
                  <a:path w="170" h="201">
                    <a:moveTo>
                      <a:pt x="170" y="98"/>
                    </a:moveTo>
                    <a:cubicBezTo>
                      <a:pt x="170" y="113"/>
                      <a:pt x="167" y="128"/>
                      <a:pt x="162" y="140"/>
                    </a:cubicBezTo>
                    <a:cubicBezTo>
                      <a:pt x="157" y="153"/>
                      <a:pt x="149" y="164"/>
                      <a:pt x="140" y="173"/>
                    </a:cubicBezTo>
                    <a:cubicBezTo>
                      <a:pt x="130" y="182"/>
                      <a:pt x="119" y="189"/>
                      <a:pt x="105" y="194"/>
                    </a:cubicBezTo>
                    <a:cubicBezTo>
                      <a:pt x="92" y="199"/>
                      <a:pt x="77" y="201"/>
                      <a:pt x="60" y="201"/>
                    </a:cubicBezTo>
                    <a:cubicBezTo>
                      <a:pt x="0" y="201"/>
                      <a:pt x="0" y="201"/>
                      <a:pt x="0" y="201"/>
                    </a:cubicBezTo>
                    <a:cubicBezTo>
                      <a:pt x="0" y="0"/>
                      <a:pt x="0" y="0"/>
                      <a:pt x="0" y="0"/>
                    </a:cubicBezTo>
                    <a:cubicBezTo>
                      <a:pt x="62" y="0"/>
                      <a:pt x="62" y="0"/>
                      <a:pt x="62" y="0"/>
                    </a:cubicBezTo>
                    <a:cubicBezTo>
                      <a:pt x="98" y="0"/>
                      <a:pt x="125" y="8"/>
                      <a:pt x="143" y="25"/>
                    </a:cubicBezTo>
                    <a:cubicBezTo>
                      <a:pt x="161" y="41"/>
                      <a:pt x="170" y="66"/>
                      <a:pt x="170" y="98"/>
                    </a:cubicBezTo>
                    <a:close/>
                    <a:moveTo>
                      <a:pt x="134" y="99"/>
                    </a:moveTo>
                    <a:cubicBezTo>
                      <a:pt x="134" y="87"/>
                      <a:pt x="133" y="77"/>
                      <a:pt x="129" y="69"/>
                    </a:cubicBezTo>
                    <a:cubicBezTo>
                      <a:pt x="126" y="60"/>
                      <a:pt x="122" y="53"/>
                      <a:pt x="115" y="47"/>
                    </a:cubicBezTo>
                    <a:cubicBezTo>
                      <a:pt x="109" y="41"/>
                      <a:pt x="101" y="36"/>
                      <a:pt x="92" y="33"/>
                    </a:cubicBezTo>
                    <a:cubicBezTo>
                      <a:pt x="83" y="30"/>
                      <a:pt x="72" y="29"/>
                      <a:pt x="61" y="29"/>
                    </a:cubicBezTo>
                    <a:cubicBezTo>
                      <a:pt x="33" y="29"/>
                      <a:pt x="33" y="29"/>
                      <a:pt x="33" y="29"/>
                    </a:cubicBezTo>
                    <a:cubicBezTo>
                      <a:pt x="33" y="172"/>
                      <a:pt x="33" y="172"/>
                      <a:pt x="33" y="172"/>
                    </a:cubicBezTo>
                    <a:cubicBezTo>
                      <a:pt x="60" y="172"/>
                      <a:pt x="60" y="172"/>
                      <a:pt x="60" y="172"/>
                    </a:cubicBezTo>
                    <a:cubicBezTo>
                      <a:pt x="72" y="172"/>
                      <a:pt x="83" y="171"/>
                      <a:pt x="92" y="167"/>
                    </a:cubicBezTo>
                    <a:cubicBezTo>
                      <a:pt x="101" y="164"/>
                      <a:pt x="109" y="159"/>
                      <a:pt x="115" y="152"/>
                    </a:cubicBezTo>
                    <a:cubicBezTo>
                      <a:pt x="121" y="146"/>
                      <a:pt x="126" y="138"/>
                      <a:pt x="129" y="129"/>
                    </a:cubicBezTo>
                    <a:cubicBezTo>
                      <a:pt x="133" y="120"/>
                      <a:pt x="134" y="110"/>
                      <a:pt x="134" y="99"/>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302" name="Freeform 22"/>
              <p:cNvSpPr>
                <a:spLocks/>
              </p:cNvSpPr>
              <p:nvPr/>
            </p:nvSpPr>
            <p:spPr bwMode="black">
              <a:xfrm>
                <a:off x="7601289" y="5631667"/>
                <a:ext cx="98313" cy="114867"/>
              </a:xfrm>
              <a:custGeom>
                <a:avLst/>
                <a:gdLst/>
                <a:ahLst/>
                <a:cxnLst>
                  <a:cxn ang="0">
                    <a:pos x="109" y="279"/>
                  </a:cxn>
                  <a:cxn ang="0">
                    <a:pos x="291" y="279"/>
                  </a:cxn>
                  <a:cxn ang="0">
                    <a:pos x="291" y="340"/>
                  </a:cxn>
                  <a:cxn ang="0">
                    <a:pos x="0" y="340"/>
                  </a:cxn>
                  <a:cxn ang="0">
                    <a:pos x="0" y="314"/>
                  </a:cxn>
                  <a:cxn ang="0">
                    <a:pos x="184" y="61"/>
                  </a:cxn>
                  <a:cxn ang="0">
                    <a:pos x="19" y="61"/>
                  </a:cxn>
                  <a:cxn ang="0">
                    <a:pos x="19" y="0"/>
                  </a:cxn>
                  <a:cxn ang="0">
                    <a:pos x="288" y="0"/>
                  </a:cxn>
                  <a:cxn ang="0">
                    <a:pos x="288" y="30"/>
                  </a:cxn>
                  <a:cxn ang="0">
                    <a:pos x="109" y="279"/>
                  </a:cxn>
                </a:cxnLst>
                <a:rect l="0" t="0" r="r" b="b"/>
                <a:pathLst>
                  <a:path w="291" h="340">
                    <a:moveTo>
                      <a:pt x="109" y="279"/>
                    </a:moveTo>
                    <a:lnTo>
                      <a:pt x="291" y="279"/>
                    </a:lnTo>
                    <a:lnTo>
                      <a:pt x="291" y="340"/>
                    </a:lnTo>
                    <a:lnTo>
                      <a:pt x="0" y="340"/>
                    </a:lnTo>
                    <a:lnTo>
                      <a:pt x="0" y="314"/>
                    </a:lnTo>
                    <a:lnTo>
                      <a:pt x="184" y="61"/>
                    </a:lnTo>
                    <a:lnTo>
                      <a:pt x="19" y="61"/>
                    </a:lnTo>
                    <a:lnTo>
                      <a:pt x="19" y="0"/>
                    </a:lnTo>
                    <a:lnTo>
                      <a:pt x="288" y="0"/>
                    </a:lnTo>
                    <a:lnTo>
                      <a:pt x="288" y="30"/>
                    </a:lnTo>
                    <a:lnTo>
                      <a:pt x="109" y="279"/>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303" name="Freeform 23"/>
              <p:cNvSpPr>
                <a:spLocks noEditPoints="1"/>
              </p:cNvSpPr>
              <p:nvPr/>
            </p:nvSpPr>
            <p:spPr bwMode="black">
              <a:xfrm>
                <a:off x="7713791" y="5575585"/>
                <a:ext cx="32095" cy="170949"/>
              </a:xfrm>
              <a:custGeom>
                <a:avLst/>
                <a:gdLst/>
                <a:ahLst/>
                <a:cxnLst>
                  <a:cxn ang="0">
                    <a:pos x="40" y="20"/>
                  </a:cxn>
                  <a:cxn ang="0">
                    <a:pos x="38" y="27"/>
                  </a:cxn>
                  <a:cxn ang="0">
                    <a:pos x="34" y="33"/>
                  </a:cxn>
                  <a:cxn ang="0">
                    <a:pos x="28" y="37"/>
                  </a:cxn>
                  <a:cxn ang="0">
                    <a:pos x="20" y="38"/>
                  </a:cxn>
                  <a:cxn ang="0">
                    <a:pos x="12" y="37"/>
                  </a:cxn>
                  <a:cxn ang="0">
                    <a:pos x="6" y="33"/>
                  </a:cxn>
                  <a:cxn ang="0">
                    <a:pos x="1" y="27"/>
                  </a:cxn>
                  <a:cxn ang="0">
                    <a:pos x="0" y="20"/>
                  </a:cxn>
                  <a:cxn ang="0">
                    <a:pos x="2" y="12"/>
                  </a:cxn>
                  <a:cxn ang="0">
                    <a:pos x="6" y="6"/>
                  </a:cxn>
                  <a:cxn ang="0">
                    <a:pos x="12" y="2"/>
                  </a:cxn>
                  <a:cxn ang="0">
                    <a:pos x="20" y="0"/>
                  </a:cxn>
                  <a:cxn ang="0">
                    <a:pos x="28" y="2"/>
                  </a:cxn>
                  <a:cxn ang="0">
                    <a:pos x="34" y="6"/>
                  </a:cxn>
                  <a:cxn ang="0">
                    <a:pos x="38" y="12"/>
                  </a:cxn>
                  <a:cxn ang="0">
                    <a:pos x="40" y="20"/>
                  </a:cxn>
                  <a:cxn ang="0">
                    <a:pos x="3" y="214"/>
                  </a:cxn>
                  <a:cxn ang="0">
                    <a:pos x="3" y="70"/>
                  </a:cxn>
                  <a:cxn ang="0">
                    <a:pos x="36" y="70"/>
                  </a:cxn>
                  <a:cxn ang="0">
                    <a:pos x="36" y="214"/>
                  </a:cxn>
                  <a:cxn ang="0">
                    <a:pos x="3" y="214"/>
                  </a:cxn>
                </a:cxnLst>
                <a:rect l="0" t="0" r="r" b="b"/>
                <a:pathLst>
                  <a:path w="40" h="214">
                    <a:moveTo>
                      <a:pt x="40" y="20"/>
                    </a:moveTo>
                    <a:cubicBezTo>
                      <a:pt x="40" y="22"/>
                      <a:pt x="39" y="24"/>
                      <a:pt x="38" y="27"/>
                    </a:cubicBezTo>
                    <a:cubicBezTo>
                      <a:pt x="37" y="29"/>
                      <a:pt x="36" y="31"/>
                      <a:pt x="34" y="33"/>
                    </a:cubicBezTo>
                    <a:cubicBezTo>
                      <a:pt x="32" y="34"/>
                      <a:pt x="30" y="36"/>
                      <a:pt x="28" y="37"/>
                    </a:cubicBezTo>
                    <a:cubicBezTo>
                      <a:pt x="25" y="38"/>
                      <a:pt x="23" y="38"/>
                      <a:pt x="20" y="38"/>
                    </a:cubicBezTo>
                    <a:cubicBezTo>
                      <a:pt x="17" y="38"/>
                      <a:pt x="14" y="38"/>
                      <a:pt x="12" y="37"/>
                    </a:cubicBezTo>
                    <a:cubicBezTo>
                      <a:pt x="10" y="36"/>
                      <a:pt x="7" y="34"/>
                      <a:pt x="6" y="33"/>
                    </a:cubicBezTo>
                    <a:cubicBezTo>
                      <a:pt x="4" y="31"/>
                      <a:pt x="2" y="29"/>
                      <a:pt x="1" y="27"/>
                    </a:cubicBezTo>
                    <a:cubicBezTo>
                      <a:pt x="1" y="24"/>
                      <a:pt x="0" y="22"/>
                      <a:pt x="0" y="20"/>
                    </a:cubicBezTo>
                    <a:cubicBezTo>
                      <a:pt x="0" y="17"/>
                      <a:pt x="1" y="14"/>
                      <a:pt x="2" y="12"/>
                    </a:cubicBezTo>
                    <a:cubicBezTo>
                      <a:pt x="3" y="10"/>
                      <a:pt x="4" y="8"/>
                      <a:pt x="6" y="6"/>
                    </a:cubicBezTo>
                    <a:cubicBezTo>
                      <a:pt x="8" y="4"/>
                      <a:pt x="10" y="3"/>
                      <a:pt x="12" y="2"/>
                    </a:cubicBezTo>
                    <a:cubicBezTo>
                      <a:pt x="14" y="1"/>
                      <a:pt x="17" y="0"/>
                      <a:pt x="20" y="0"/>
                    </a:cubicBezTo>
                    <a:cubicBezTo>
                      <a:pt x="23" y="0"/>
                      <a:pt x="25" y="1"/>
                      <a:pt x="28" y="2"/>
                    </a:cubicBezTo>
                    <a:cubicBezTo>
                      <a:pt x="30" y="3"/>
                      <a:pt x="32" y="4"/>
                      <a:pt x="34" y="6"/>
                    </a:cubicBezTo>
                    <a:cubicBezTo>
                      <a:pt x="36" y="8"/>
                      <a:pt x="37" y="10"/>
                      <a:pt x="38" y="12"/>
                    </a:cubicBezTo>
                    <a:cubicBezTo>
                      <a:pt x="39" y="14"/>
                      <a:pt x="40" y="17"/>
                      <a:pt x="40" y="20"/>
                    </a:cubicBezTo>
                    <a:close/>
                    <a:moveTo>
                      <a:pt x="3" y="214"/>
                    </a:moveTo>
                    <a:cubicBezTo>
                      <a:pt x="3" y="70"/>
                      <a:pt x="3" y="70"/>
                      <a:pt x="3" y="70"/>
                    </a:cubicBezTo>
                    <a:cubicBezTo>
                      <a:pt x="36" y="70"/>
                      <a:pt x="36" y="70"/>
                      <a:pt x="36" y="70"/>
                    </a:cubicBezTo>
                    <a:cubicBezTo>
                      <a:pt x="36" y="214"/>
                      <a:pt x="36" y="214"/>
                      <a:pt x="36" y="214"/>
                    </a:cubicBezTo>
                    <a:lnTo>
                      <a:pt x="3" y="214"/>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304" name="Freeform 24"/>
              <p:cNvSpPr>
                <a:spLocks noEditPoints="1"/>
              </p:cNvSpPr>
              <p:nvPr/>
            </p:nvSpPr>
            <p:spPr bwMode="black">
              <a:xfrm>
                <a:off x="7764130" y="5629302"/>
                <a:ext cx="104394" cy="159462"/>
              </a:xfrm>
              <a:custGeom>
                <a:avLst/>
                <a:gdLst/>
                <a:ahLst/>
                <a:cxnLst>
                  <a:cxn ang="0">
                    <a:pos x="33" y="85"/>
                  </a:cxn>
                  <a:cxn ang="0">
                    <a:pos x="45" y="115"/>
                  </a:cxn>
                  <a:cxn ang="0">
                    <a:pos x="77" y="125"/>
                  </a:cxn>
                  <a:cxn ang="0">
                    <a:pos x="100" y="121"/>
                  </a:cxn>
                  <a:cxn ang="0">
                    <a:pos x="120" y="111"/>
                  </a:cxn>
                  <a:cxn ang="0">
                    <a:pos x="120" y="139"/>
                  </a:cxn>
                  <a:cxn ang="0">
                    <a:pos x="113" y="142"/>
                  </a:cxn>
                  <a:cxn ang="0">
                    <a:pos x="104" y="145"/>
                  </a:cxn>
                  <a:cxn ang="0">
                    <a:pos x="92" y="148"/>
                  </a:cxn>
                  <a:cxn ang="0">
                    <a:pos x="77" y="150"/>
                  </a:cxn>
                  <a:cxn ang="0">
                    <a:pos x="73" y="160"/>
                  </a:cxn>
                  <a:cxn ang="0">
                    <a:pos x="72" y="169"/>
                  </a:cxn>
                  <a:cxn ang="0">
                    <a:pos x="75" y="179"/>
                  </a:cxn>
                  <a:cxn ang="0">
                    <a:pos x="84" y="182"/>
                  </a:cxn>
                  <a:cxn ang="0">
                    <a:pos x="87" y="182"/>
                  </a:cxn>
                  <a:cxn ang="0">
                    <a:pos x="91" y="181"/>
                  </a:cxn>
                  <a:cxn ang="0">
                    <a:pos x="94" y="180"/>
                  </a:cxn>
                  <a:cxn ang="0">
                    <a:pos x="98" y="178"/>
                  </a:cxn>
                  <a:cxn ang="0">
                    <a:pos x="98" y="196"/>
                  </a:cxn>
                  <a:cxn ang="0">
                    <a:pos x="88" y="199"/>
                  </a:cxn>
                  <a:cxn ang="0">
                    <a:pos x="77" y="200"/>
                  </a:cxn>
                  <a:cxn ang="0">
                    <a:pos x="55" y="194"/>
                  </a:cxn>
                  <a:cxn ang="0">
                    <a:pos x="49" y="175"/>
                  </a:cxn>
                  <a:cxn ang="0">
                    <a:pos x="51" y="162"/>
                  </a:cxn>
                  <a:cxn ang="0">
                    <a:pos x="58" y="150"/>
                  </a:cxn>
                  <a:cxn ang="0">
                    <a:pos x="34" y="143"/>
                  </a:cxn>
                  <a:cxn ang="0">
                    <a:pos x="16" y="128"/>
                  </a:cxn>
                  <a:cxn ang="0">
                    <a:pos x="4" y="106"/>
                  </a:cxn>
                  <a:cxn ang="0">
                    <a:pos x="0" y="77"/>
                  </a:cxn>
                  <a:cxn ang="0">
                    <a:pos x="6" y="42"/>
                  </a:cxn>
                  <a:cxn ang="0">
                    <a:pos x="22" y="18"/>
                  </a:cxn>
                  <a:cxn ang="0">
                    <a:pos x="44" y="4"/>
                  </a:cxn>
                  <a:cxn ang="0">
                    <a:pos x="68" y="0"/>
                  </a:cxn>
                  <a:cxn ang="0">
                    <a:pos x="96" y="5"/>
                  </a:cxn>
                  <a:cxn ang="0">
                    <a:pos x="116" y="19"/>
                  </a:cxn>
                  <a:cxn ang="0">
                    <a:pos x="127" y="41"/>
                  </a:cxn>
                  <a:cxn ang="0">
                    <a:pos x="131" y="69"/>
                  </a:cxn>
                  <a:cxn ang="0">
                    <a:pos x="131" y="85"/>
                  </a:cxn>
                  <a:cxn ang="0">
                    <a:pos x="33" y="85"/>
                  </a:cxn>
                  <a:cxn ang="0">
                    <a:pos x="97" y="46"/>
                  </a:cxn>
                  <a:cxn ang="0">
                    <a:pos x="92" y="35"/>
                  </a:cxn>
                  <a:cxn ang="0">
                    <a:pos x="82" y="28"/>
                  </a:cxn>
                  <a:cxn ang="0">
                    <a:pos x="68" y="25"/>
                  </a:cxn>
                  <a:cxn ang="0">
                    <a:pos x="56" y="28"/>
                  </a:cxn>
                  <a:cxn ang="0">
                    <a:pos x="46" y="35"/>
                  </a:cxn>
                  <a:cxn ang="0">
                    <a:pos x="38" y="46"/>
                  </a:cxn>
                  <a:cxn ang="0">
                    <a:pos x="33" y="60"/>
                  </a:cxn>
                  <a:cxn ang="0">
                    <a:pos x="99" y="60"/>
                  </a:cxn>
                  <a:cxn ang="0">
                    <a:pos x="97" y="46"/>
                  </a:cxn>
                </a:cxnLst>
                <a:rect l="0" t="0" r="r" b="b"/>
                <a:pathLst>
                  <a:path w="131" h="200">
                    <a:moveTo>
                      <a:pt x="33" y="85"/>
                    </a:moveTo>
                    <a:cubicBezTo>
                      <a:pt x="34" y="98"/>
                      <a:pt x="38" y="108"/>
                      <a:pt x="45" y="115"/>
                    </a:cubicBezTo>
                    <a:cubicBezTo>
                      <a:pt x="53" y="122"/>
                      <a:pt x="63" y="125"/>
                      <a:pt x="77" y="125"/>
                    </a:cubicBezTo>
                    <a:cubicBezTo>
                      <a:pt x="85" y="125"/>
                      <a:pt x="92" y="124"/>
                      <a:pt x="100" y="121"/>
                    </a:cubicBezTo>
                    <a:cubicBezTo>
                      <a:pt x="108" y="119"/>
                      <a:pt x="114" y="115"/>
                      <a:pt x="120" y="111"/>
                    </a:cubicBezTo>
                    <a:cubicBezTo>
                      <a:pt x="120" y="139"/>
                      <a:pt x="120" y="139"/>
                      <a:pt x="120" y="139"/>
                    </a:cubicBezTo>
                    <a:cubicBezTo>
                      <a:pt x="118" y="140"/>
                      <a:pt x="116" y="141"/>
                      <a:pt x="113" y="142"/>
                    </a:cubicBezTo>
                    <a:cubicBezTo>
                      <a:pt x="111" y="143"/>
                      <a:pt x="107" y="144"/>
                      <a:pt x="104" y="145"/>
                    </a:cubicBezTo>
                    <a:cubicBezTo>
                      <a:pt x="100" y="147"/>
                      <a:pt x="96" y="148"/>
                      <a:pt x="92" y="148"/>
                    </a:cubicBezTo>
                    <a:cubicBezTo>
                      <a:pt x="87" y="149"/>
                      <a:pt x="82" y="150"/>
                      <a:pt x="77" y="150"/>
                    </a:cubicBezTo>
                    <a:cubicBezTo>
                      <a:pt x="76" y="153"/>
                      <a:pt x="74" y="156"/>
                      <a:pt x="73" y="160"/>
                    </a:cubicBezTo>
                    <a:cubicBezTo>
                      <a:pt x="72" y="163"/>
                      <a:pt x="72" y="166"/>
                      <a:pt x="72" y="169"/>
                    </a:cubicBezTo>
                    <a:cubicBezTo>
                      <a:pt x="72" y="174"/>
                      <a:pt x="73" y="177"/>
                      <a:pt x="75" y="179"/>
                    </a:cubicBezTo>
                    <a:cubicBezTo>
                      <a:pt x="77" y="181"/>
                      <a:pt x="80" y="182"/>
                      <a:pt x="84" y="182"/>
                    </a:cubicBezTo>
                    <a:cubicBezTo>
                      <a:pt x="85" y="182"/>
                      <a:pt x="86" y="182"/>
                      <a:pt x="87" y="182"/>
                    </a:cubicBezTo>
                    <a:cubicBezTo>
                      <a:pt x="88" y="182"/>
                      <a:pt x="89" y="181"/>
                      <a:pt x="91" y="181"/>
                    </a:cubicBezTo>
                    <a:cubicBezTo>
                      <a:pt x="92" y="181"/>
                      <a:pt x="93" y="180"/>
                      <a:pt x="94" y="180"/>
                    </a:cubicBezTo>
                    <a:cubicBezTo>
                      <a:pt x="96" y="179"/>
                      <a:pt x="97" y="179"/>
                      <a:pt x="98" y="178"/>
                    </a:cubicBezTo>
                    <a:cubicBezTo>
                      <a:pt x="98" y="196"/>
                      <a:pt x="98" y="196"/>
                      <a:pt x="98" y="196"/>
                    </a:cubicBezTo>
                    <a:cubicBezTo>
                      <a:pt x="95" y="197"/>
                      <a:pt x="92" y="198"/>
                      <a:pt x="88" y="199"/>
                    </a:cubicBezTo>
                    <a:cubicBezTo>
                      <a:pt x="84" y="200"/>
                      <a:pt x="81" y="200"/>
                      <a:pt x="77" y="200"/>
                    </a:cubicBezTo>
                    <a:cubicBezTo>
                      <a:pt x="67" y="200"/>
                      <a:pt x="60" y="198"/>
                      <a:pt x="55" y="194"/>
                    </a:cubicBezTo>
                    <a:cubicBezTo>
                      <a:pt x="51" y="189"/>
                      <a:pt x="49" y="183"/>
                      <a:pt x="49" y="175"/>
                    </a:cubicBezTo>
                    <a:cubicBezTo>
                      <a:pt x="49" y="171"/>
                      <a:pt x="49" y="166"/>
                      <a:pt x="51" y="162"/>
                    </a:cubicBezTo>
                    <a:cubicBezTo>
                      <a:pt x="53" y="158"/>
                      <a:pt x="55" y="154"/>
                      <a:pt x="58" y="150"/>
                    </a:cubicBezTo>
                    <a:cubicBezTo>
                      <a:pt x="49" y="149"/>
                      <a:pt x="41" y="147"/>
                      <a:pt x="34" y="143"/>
                    </a:cubicBezTo>
                    <a:cubicBezTo>
                      <a:pt x="27" y="139"/>
                      <a:pt x="21" y="135"/>
                      <a:pt x="16" y="128"/>
                    </a:cubicBezTo>
                    <a:cubicBezTo>
                      <a:pt x="11" y="122"/>
                      <a:pt x="7" y="115"/>
                      <a:pt x="4" y="106"/>
                    </a:cubicBezTo>
                    <a:cubicBezTo>
                      <a:pt x="1" y="97"/>
                      <a:pt x="0" y="88"/>
                      <a:pt x="0" y="77"/>
                    </a:cubicBezTo>
                    <a:cubicBezTo>
                      <a:pt x="0" y="63"/>
                      <a:pt x="2" y="52"/>
                      <a:pt x="6" y="42"/>
                    </a:cubicBezTo>
                    <a:cubicBezTo>
                      <a:pt x="10" y="33"/>
                      <a:pt x="16" y="25"/>
                      <a:pt x="22" y="18"/>
                    </a:cubicBezTo>
                    <a:cubicBezTo>
                      <a:pt x="29" y="12"/>
                      <a:pt x="36" y="7"/>
                      <a:pt x="44" y="4"/>
                    </a:cubicBezTo>
                    <a:cubicBezTo>
                      <a:pt x="52" y="1"/>
                      <a:pt x="60" y="0"/>
                      <a:pt x="68" y="0"/>
                    </a:cubicBezTo>
                    <a:cubicBezTo>
                      <a:pt x="79" y="0"/>
                      <a:pt x="88" y="2"/>
                      <a:pt x="96" y="5"/>
                    </a:cubicBezTo>
                    <a:cubicBezTo>
                      <a:pt x="104" y="8"/>
                      <a:pt x="110" y="13"/>
                      <a:pt x="116" y="19"/>
                    </a:cubicBezTo>
                    <a:cubicBezTo>
                      <a:pt x="121" y="25"/>
                      <a:pt x="125" y="32"/>
                      <a:pt x="127" y="41"/>
                    </a:cubicBezTo>
                    <a:cubicBezTo>
                      <a:pt x="130" y="49"/>
                      <a:pt x="131" y="59"/>
                      <a:pt x="131" y="69"/>
                    </a:cubicBezTo>
                    <a:cubicBezTo>
                      <a:pt x="131" y="85"/>
                      <a:pt x="131" y="85"/>
                      <a:pt x="131" y="85"/>
                    </a:cubicBezTo>
                    <a:lnTo>
                      <a:pt x="33" y="85"/>
                    </a:lnTo>
                    <a:close/>
                    <a:moveTo>
                      <a:pt x="97" y="46"/>
                    </a:moveTo>
                    <a:cubicBezTo>
                      <a:pt x="96" y="42"/>
                      <a:pt x="94" y="38"/>
                      <a:pt x="92" y="35"/>
                    </a:cubicBezTo>
                    <a:cubicBezTo>
                      <a:pt x="89" y="32"/>
                      <a:pt x="86" y="30"/>
                      <a:pt x="82" y="28"/>
                    </a:cubicBezTo>
                    <a:cubicBezTo>
                      <a:pt x="79" y="26"/>
                      <a:pt x="74" y="25"/>
                      <a:pt x="68" y="25"/>
                    </a:cubicBezTo>
                    <a:cubicBezTo>
                      <a:pt x="64" y="25"/>
                      <a:pt x="60" y="26"/>
                      <a:pt x="56" y="28"/>
                    </a:cubicBezTo>
                    <a:cubicBezTo>
                      <a:pt x="52" y="29"/>
                      <a:pt x="49" y="32"/>
                      <a:pt x="46" y="35"/>
                    </a:cubicBezTo>
                    <a:cubicBezTo>
                      <a:pt x="42" y="38"/>
                      <a:pt x="40" y="42"/>
                      <a:pt x="38" y="46"/>
                    </a:cubicBezTo>
                    <a:cubicBezTo>
                      <a:pt x="36" y="50"/>
                      <a:pt x="34" y="55"/>
                      <a:pt x="33" y="60"/>
                    </a:cubicBezTo>
                    <a:cubicBezTo>
                      <a:pt x="99" y="60"/>
                      <a:pt x="99" y="60"/>
                      <a:pt x="99" y="60"/>
                    </a:cubicBezTo>
                    <a:cubicBezTo>
                      <a:pt x="99" y="55"/>
                      <a:pt x="98" y="51"/>
                      <a:pt x="97" y="46"/>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305" name="Freeform 25"/>
              <p:cNvSpPr>
                <a:spLocks/>
              </p:cNvSpPr>
              <p:nvPr/>
            </p:nvSpPr>
            <p:spPr bwMode="black">
              <a:xfrm>
                <a:off x="7888794" y="5576598"/>
                <a:ext cx="105070" cy="169936"/>
              </a:xfrm>
              <a:custGeom>
                <a:avLst/>
                <a:gdLst/>
                <a:ahLst/>
                <a:cxnLst>
                  <a:cxn ang="0">
                    <a:pos x="212" y="503"/>
                  </a:cxn>
                  <a:cxn ang="0">
                    <a:pos x="77" y="340"/>
                  </a:cxn>
                  <a:cxn ang="0">
                    <a:pos x="77" y="340"/>
                  </a:cxn>
                  <a:cxn ang="0">
                    <a:pos x="77" y="503"/>
                  </a:cxn>
                  <a:cxn ang="0">
                    <a:pos x="0" y="503"/>
                  </a:cxn>
                  <a:cxn ang="0">
                    <a:pos x="0" y="0"/>
                  </a:cxn>
                  <a:cxn ang="0">
                    <a:pos x="77" y="0"/>
                  </a:cxn>
                  <a:cxn ang="0">
                    <a:pos x="77" y="319"/>
                  </a:cxn>
                  <a:cxn ang="0">
                    <a:pos x="77" y="319"/>
                  </a:cxn>
                  <a:cxn ang="0">
                    <a:pos x="205" y="163"/>
                  </a:cxn>
                  <a:cxn ang="0">
                    <a:pos x="302" y="163"/>
                  </a:cxn>
                  <a:cxn ang="0">
                    <a:pos x="155" y="326"/>
                  </a:cxn>
                  <a:cxn ang="0">
                    <a:pos x="311" y="503"/>
                  </a:cxn>
                  <a:cxn ang="0">
                    <a:pos x="212" y="503"/>
                  </a:cxn>
                </a:cxnLst>
                <a:rect l="0" t="0" r="r" b="b"/>
                <a:pathLst>
                  <a:path w="311" h="503">
                    <a:moveTo>
                      <a:pt x="212" y="503"/>
                    </a:moveTo>
                    <a:lnTo>
                      <a:pt x="77" y="340"/>
                    </a:lnTo>
                    <a:lnTo>
                      <a:pt x="77" y="340"/>
                    </a:lnTo>
                    <a:lnTo>
                      <a:pt x="77" y="503"/>
                    </a:lnTo>
                    <a:lnTo>
                      <a:pt x="0" y="503"/>
                    </a:lnTo>
                    <a:lnTo>
                      <a:pt x="0" y="0"/>
                    </a:lnTo>
                    <a:lnTo>
                      <a:pt x="77" y="0"/>
                    </a:lnTo>
                    <a:lnTo>
                      <a:pt x="77" y="319"/>
                    </a:lnTo>
                    <a:lnTo>
                      <a:pt x="77" y="319"/>
                    </a:lnTo>
                    <a:lnTo>
                      <a:pt x="205" y="163"/>
                    </a:lnTo>
                    <a:lnTo>
                      <a:pt x="302" y="163"/>
                    </a:lnTo>
                    <a:lnTo>
                      <a:pt x="155" y="326"/>
                    </a:lnTo>
                    <a:lnTo>
                      <a:pt x="311" y="503"/>
                    </a:lnTo>
                    <a:lnTo>
                      <a:pt x="212" y="503"/>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306" name="Freeform 26"/>
              <p:cNvSpPr>
                <a:spLocks/>
              </p:cNvSpPr>
              <p:nvPr/>
            </p:nvSpPr>
            <p:spPr bwMode="black">
              <a:xfrm>
                <a:off x="8003661" y="5631667"/>
                <a:ext cx="102705" cy="117908"/>
              </a:xfrm>
              <a:custGeom>
                <a:avLst/>
                <a:gdLst/>
                <a:ahLst/>
                <a:cxnLst>
                  <a:cxn ang="0">
                    <a:pos x="96" y="144"/>
                  </a:cxn>
                  <a:cxn ang="0">
                    <a:pos x="96" y="123"/>
                  </a:cxn>
                  <a:cxn ang="0">
                    <a:pos x="95" y="123"/>
                  </a:cxn>
                  <a:cxn ang="0">
                    <a:pos x="88" y="132"/>
                  </a:cxn>
                  <a:cxn ang="0">
                    <a:pos x="78" y="140"/>
                  </a:cxn>
                  <a:cxn ang="0">
                    <a:pos x="66" y="146"/>
                  </a:cxn>
                  <a:cxn ang="0">
                    <a:pos x="52" y="148"/>
                  </a:cxn>
                  <a:cxn ang="0">
                    <a:pos x="14" y="133"/>
                  </a:cxn>
                  <a:cxn ang="0">
                    <a:pos x="0" y="88"/>
                  </a:cxn>
                  <a:cxn ang="0">
                    <a:pos x="0" y="0"/>
                  </a:cxn>
                  <a:cxn ang="0">
                    <a:pos x="33" y="0"/>
                  </a:cxn>
                  <a:cxn ang="0">
                    <a:pos x="33" y="84"/>
                  </a:cxn>
                  <a:cxn ang="0">
                    <a:pos x="35" y="101"/>
                  </a:cxn>
                  <a:cxn ang="0">
                    <a:pos x="42" y="113"/>
                  </a:cxn>
                  <a:cxn ang="0">
                    <a:pos x="51" y="119"/>
                  </a:cxn>
                  <a:cxn ang="0">
                    <a:pos x="63" y="121"/>
                  </a:cxn>
                  <a:cxn ang="0">
                    <a:pos x="76" y="119"/>
                  </a:cxn>
                  <a:cxn ang="0">
                    <a:pos x="86" y="111"/>
                  </a:cxn>
                  <a:cxn ang="0">
                    <a:pos x="93" y="100"/>
                  </a:cxn>
                  <a:cxn ang="0">
                    <a:pos x="96" y="84"/>
                  </a:cxn>
                  <a:cxn ang="0">
                    <a:pos x="96" y="0"/>
                  </a:cxn>
                  <a:cxn ang="0">
                    <a:pos x="129" y="0"/>
                  </a:cxn>
                  <a:cxn ang="0">
                    <a:pos x="129" y="144"/>
                  </a:cxn>
                  <a:cxn ang="0">
                    <a:pos x="96" y="144"/>
                  </a:cxn>
                </a:cxnLst>
                <a:rect l="0" t="0" r="r" b="b"/>
                <a:pathLst>
                  <a:path w="129" h="148">
                    <a:moveTo>
                      <a:pt x="96" y="144"/>
                    </a:moveTo>
                    <a:cubicBezTo>
                      <a:pt x="96" y="123"/>
                      <a:pt x="96" y="123"/>
                      <a:pt x="96" y="123"/>
                    </a:cubicBezTo>
                    <a:cubicBezTo>
                      <a:pt x="95" y="123"/>
                      <a:pt x="95" y="123"/>
                      <a:pt x="95" y="123"/>
                    </a:cubicBezTo>
                    <a:cubicBezTo>
                      <a:pt x="93" y="126"/>
                      <a:pt x="91" y="129"/>
                      <a:pt x="88" y="132"/>
                    </a:cubicBezTo>
                    <a:cubicBezTo>
                      <a:pt x="85" y="135"/>
                      <a:pt x="82" y="138"/>
                      <a:pt x="78" y="140"/>
                    </a:cubicBezTo>
                    <a:cubicBezTo>
                      <a:pt x="75" y="143"/>
                      <a:pt x="71" y="144"/>
                      <a:pt x="66" y="146"/>
                    </a:cubicBezTo>
                    <a:cubicBezTo>
                      <a:pt x="62" y="147"/>
                      <a:pt x="57" y="148"/>
                      <a:pt x="52" y="148"/>
                    </a:cubicBezTo>
                    <a:cubicBezTo>
                      <a:pt x="35" y="148"/>
                      <a:pt x="22" y="143"/>
                      <a:pt x="14" y="133"/>
                    </a:cubicBezTo>
                    <a:cubicBezTo>
                      <a:pt x="5" y="123"/>
                      <a:pt x="0" y="108"/>
                      <a:pt x="0" y="88"/>
                    </a:cubicBezTo>
                    <a:cubicBezTo>
                      <a:pt x="0" y="0"/>
                      <a:pt x="0" y="0"/>
                      <a:pt x="0" y="0"/>
                    </a:cubicBezTo>
                    <a:cubicBezTo>
                      <a:pt x="33" y="0"/>
                      <a:pt x="33" y="0"/>
                      <a:pt x="33" y="0"/>
                    </a:cubicBezTo>
                    <a:cubicBezTo>
                      <a:pt x="33" y="84"/>
                      <a:pt x="33" y="84"/>
                      <a:pt x="33" y="84"/>
                    </a:cubicBezTo>
                    <a:cubicBezTo>
                      <a:pt x="33" y="90"/>
                      <a:pt x="34" y="96"/>
                      <a:pt x="35" y="101"/>
                    </a:cubicBezTo>
                    <a:cubicBezTo>
                      <a:pt x="37" y="106"/>
                      <a:pt x="39" y="110"/>
                      <a:pt x="42" y="113"/>
                    </a:cubicBezTo>
                    <a:cubicBezTo>
                      <a:pt x="44" y="116"/>
                      <a:pt x="47" y="118"/>
                      <a:pt x="51" y="119"/>
                    </a:cubicBezTo>
                    <a:cubicBezTo>
                      <a:pt x="55" y="120"/>
                      <a:pt x="59" y="121"/>
                      <a:pt x="63" y="121"/>
                    </a:cubicBezTo>
                    <a:cubicBezTo>
                      <a:pt x="68" y="121"/>
                      <a:pt x="72" y="120"/>
                      <a:pt x="76" y="119"/>
                    </a:cubicBezTo>
                    <a:cubicBezTo>
                      <a:pt x="80" y="117"/>
                      <a:pt x="83" y="115"/>
                      <a:pt x="86" y="111"/>
                    </a:cubicBezTo>
                    <a:cubicBezTo>
                      <a:pt x="89" y="108"/>
                      <a:pt x="91" y="104"/>
                      <a:pt x="93" y="100"/>
                    </a:cubicBezTo>
                    <a:cubicBezTo>
                      <a:pt x="95" y="95"/>
                      <a:pt x="96" y="89"/>
                      <a:pt x="96" y="84"/>
                    </a:cubicBezTo>
                    <a:cubicBezTo>
                      <a:pt x="96" y="0"/>
                      <a:pt x="96" y="0"/>
                      <a:pt x="96" y="0"/>
                    </a:cubicBezTo>
                    <a:cubicBezTo>
                      <a:pt x="129" y="0"/>
                      <a:pt x="129" y="0"/>
                      <a:pt x="129" y="0"/>
                    </a:cubicBezTo>
                    <a:cubicBezTo>
                      <a:pt x="129" y="144"/>
                      <a:pt x="129" y="144"/>
                      <a:pt x="129" y="144"/>
                    </a:cubicBezTo>
                    <a:lnTo>
                      <a:pt x="96" y="144"/>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307" name="Freeform 27"/>
              <p:cNvSpPr>
                <a:spLocks noEditPoints="1"/>
              </p:cNvSpPr>
              <p:nvPr/>
            </p:nvSpPr>
            <p:spPr bwMode="black">
              <a:xfrm>
                <a:off x="8099947" y="5575585"/>
                <a:ext cx="65542" cy="225342"/>
              </a:xfrm>
              <a:custGeom>
                <a:avLst/>
                <a:gdLst/>
                <a:ahLst/>
                <a:cxnLst>
                  <a:cxn ang="0">
                    <a:pos x="74" y="238"/>
                  </a:cxn>
                  <a:cxn ang="0">
                    <a:pos x="63" y="261"/>
                  </a:cxn>
                  <a:cxn ang="0">
                    <a:pos x="45" y="276"/>
                  </a:cxn>
                  <a:cxn ang="0">
                    <a:pos x="20" y="282"/>
                  </a:cxn>
                  <a:cxn ang="0">
                    <a:pos x="15" y="281"/>
                  </a:cxn>
                  <a:cxn ang="0">
                    <a:pos x="9" y="280"/>
                  </a:cxn>
                  <a:cxn ang="0">
                    <a:pos x="4" y="279"/>
                  </a:cxn>
                  <a:cxn ang="0">
                    <a:pos x="0" y="278"/>
                  </a:cxn>
                  <a:cxn ang="0">
                    <a:pos x="0" y="250"/>
                  </a:cxn>
                  <a:cxn ang="0">
                    <a:pos x="9" y="254"/>
                  </a:cxn>
                  <a:cxn ang="0">
                    <a:pos x="18" y="255"/>
                  </a:cxn>
                  <a:cxn ang="0">
                    <a:pos x="29" y="253"/>
                  </a:cxn>
                  <a:cxn ang="0">
                    <a:pos x="37" y="246"/>
                  </a:cxn>
                  <a:cxn ang="0">
                    <a:pos x="43" y="232"/>
                  </a:cxn>
                  <a:cxn ang="0">
                    <a:pos x="45" y="213"/>
                  </a:cxn>
                  <a:cxn ang="0">
                    <a:pos x="45" y="70"/>
                  </a:cxn>
                  <a:cxn ang="0">
                    <a:pos x="78" y="70"/>
                  </a:cxn>
                  <a:cxn ang="0">
                    <a:pos x="78" y="209"/>
                  </a:cxn>
                  <a:cxn ang="0">
                    <a:pos x="74" y="238"/>
                  </a:cxn>
                  <a:cxn ang="0">
                    <a:pos x="82" y="20"/>
                  </a:cxn>
                  <a:cxn ang="0">
                    <a:pos x="80" y="27"/>
                  </a:cxn>
                  <a:cxn ang="0">
                    <a:pos x="76" y="33"/>
                  </a:cxn>
                  <a:cxn ang="0">
                    <a:pos x="70" y="37"/>
                  </a:cxn>
                  <a:cxn ang="0">
                    <a:pos x="62" y="38"/>
                  </a:cxn>
                  <a:cxn ang="0">
                    <a:pos x="54" y="37"/>
                  </a:cxn>
                  <a:cxn ang="0">
                    <a:pos x="48" y="33"/>
                  </a:cxn>
                  <a:cxn ang="0">
                    <a:pos x="44" y="27"/>
                  </a:cxn>
                  <a:cxn ang="0">
                    <a:pos x="42" y="20"/>
                  </a:cxn>
                  <a:cxn ang="0">
                    <a:pos x="44" y="12"/>
                  </a:cxn>
                  <a:cxn ang="0">
                    <a:pos x="48" y="6"/>
                  </a:cxn>
                  <a:cxn ang="0">
                    <a:pos x="54" y="2"/>
                  </a:cxn>
                  <a:cxn ang="0">
                    <a:pos x="62" y="0"/>
                  </a:cxn>
                  <a:cxn ang="0">
                    <a:pos x="70" y="2"/>
                  </a:cxn>
                  <a:cxn ang="0">
                    <a:pos x="76" y="6"/>
                  </a:cxn>
                  <a:cxn ang="0">
                    <a:pos x="80" y="12"/>
                  </a:cxn>
                  <a:cxn ang="0">
                    <a:pos x="82" y="20"/>
                  </a:cxn>
                </a:cxnLst>
                <a:rect l="0" t="0" r="r" b="b"/>
                <a:pathLst>
                  <a:path w="82" h="282">
                    <a:moveTo>
                      <a:pt x="74" y="238"/>
                    </a:moveTo>
                    <a:cubicBezTo>
                      <a:pt x="72" y="247"/>
                      <a:pt x="68" y="255"/>
                      <a:pt x="63" y="261"/>
                    </a:cubicBezTo>
                    <a:cubicBezTo>
                      <a:pt x="59" y="268"/>
                      <a:pt x="52" y="273"/>
                      <a:pt x="45" y="276"/>
                    </a:cubicBezTo>
                    <a:cubicBezTo>
                      <a:pt x="38" y="280"/>
                      <a:pt x="30" y="282"/>
                      <a:pt x="20" y="282"/>
                    </a:cubicBezTo>
                    <a:cubicBezTo>
                      <a:pt x="18" y="282"/>
                      <a:pt x="16" y="282"/>
                      <a:pt x="15" y="281"/>
                    </a:cubicBezTo>
                    <a:cubicBezTo>
                      <a:pt x="13" y="281"/>
                      <a:pt x="11" y="281"/>
                      <a:pt x="9" y="280"/>
                    </a:cubicBezTo>
                    <a:cubicBezTo>
                      <a:pt x="8" y="280"/>
                      <a:pt x="6" y="280"/>
                      <a:pt x="4" y="279"/>
                    </a:cubicBezTo>
                    <a:cubicBezTo>
                      <a:pt x="3" y="279"/>
                      <a:pt x="1" y="278"/>
                      <a:pt x="0" y="278"/>
                    </a:cubicBezTo>
                    <a:cubicBezTo>
                      <a:pt x="0" y="250"/>
                      <a:pt x="0" y="250"/>
                      <a:pt x="0" y="250"/>
                    </a:cubicBezTo>
                    <a:cubicBezTo>
                      <a:pt x="3" y="251"/>
                      <a:pt x="6" y="252"/>
                      <a:pt x="9" y="254"/>
                    </a:cubicBezTo>
                    <a:cubicBezTo>
                      <a:pt x="12" y="255"/>
                      <a:pt x="16" y="255"/>
                      <a:pt x="18" y="255"/>
                    </a:cubicBezTo>
                    <a:cubicBezTo>
                      <a:pt x="22" y="255"/>
                      <a:pt x="26" y="255"/>
                      <a:pt x="29" y="253"/>
                    </a:cubicBezTo>
                    <a:cubicBezTo>
                      <a:pt x="32" y="251"/>
                      <a:pt x="35" y="249"/>
                      <a:pt x="37" y="246"/>
                    </a:cubicBezTo>
                    <a:cubicBezTo>
                      <a:pt x="40" y="242"/>
                      <a:pt x="42" y="238"/>
                      <a:pt x="43" y="232"/>
                    </a:cubicBezTo>
                    <a:cubicBezTo>
                      <a:pt x="45" y="227"/>
                      <a:pt x="45" y="220"/>
                      <a:pt x="45" y="213"/>
                    </a:cubicBezTo>
                    <a:cubicBezTo>
                      <a:pt x="45" y="70"/>
                      <a:pt x="45" y="70"/>
                      <a:pt x="45" y="70"/>
                    </a:cubicBezTo>
                    <a:cubicBezTo>
                      <a:pt x="78" y="70"/>
                      <a:pt x="78" y="70"/>
                      <a:pt x="78" y="70"/>
                    </a:cubicBezTo>
                    <a:cubicBezTo>
                      <a:pt x="78" y="209"/>
                      <a:pt x="78" y="209"/>
                      <a:pt x="78" y="209"/>
                    </a:cubicBezTo>
                    <a:cubicBezTo>
                      <a:pt x="78" y="220"/>
                      <a:pt x="77" y="229"/>
                      <a:pt x="74" y="238"/>
                    </a:cubicBezTo>
                    <a:close/>
                    <a:moveTo>
                      <a:pt x="82" y="20"/>
                    </a:moveTo>
                    <a:cubicBezTo>
                      <a:pt x="82" y="22"/>
                      <a:pt x="81" y="24"/>
                      <a:pt x="80" y="27"/>
                    </a:cubicBezTo>
                    <a:cubicBezTo>
                      <a:pt x="79" y="29"/>
                      <a:pt x="78" y="31"/>
                      <a:pt x="76" y="33"/>
                    </a:cubicBezTo>
                    <a:cubicBezTo>
                      <a:pt x="74" y="34"/>
                      <a:pt x="72" y="36"/>
                      <a:pt x="70" y="37"/>
                    </a:cubicBezTo>
                    <a:cubicBezTo>
                      <a:pt x="67" y="38"/>
                      <a:pt x="65" y="38"/>
                      <a:pt x="62" y="38"/>
                    </a:cubicBezTo>
                    <a:cubicBezTo>
                      <a:pt x="59" y="38"/>
                      <a:pt x="56" y="38"/>
                      <a:pt x="54" y="37"/>
                    </a:cubicBezTo>
                    <a:cubicBezTo>
                      <a:pt x="52" y="36"/>
                      <a:pt x="49" y="34"/>
                      <a:pt x="48" y="33"/>
                    </a:cubicBezTo>
                    <a:cubicBezTo>
                      <a:pt x="46" y="31"/>
                      <a:pt x="45" y="29"/>
                      <a:pt x="44" y="27"/>
                    </a:cubicBezTo>
                    <a:cubicBezTo>
                      <a:pt x="43" y="24"/>
                      <a:pt x="42" y="22"/>
                      <a:pt x="42" y="20"/>
                    </a:cubicBezTo>
                    <a:cubicBezTo>
                      <a:pt x="42" y="17"/>
                      <a:pt x="43" y="14"/>
                      <a:pt x="44" y="12"/>
                    </a:cubicBezTo>
                    <a:cubicBezTo>
                      <a:pt x="45" y="10"/>
                      <a:pt x="46" y="8"/>
                      <a:pt x="48" y="6"/>
                    </a:cubicBezTo>
                    <a:cubicBezTo>
                      <a:pt x="50" y="4"/>
                      <a:pt x="52" y="3"/>
                      <a:pt x="54" y="2"/>
                    </a:cubicBezTo>
                    <a:cubicBezTo>
                      <a:pt x="56" y="1"/>
                      <a:pt x="59" y="0"/>
                      <a:pt x="62" y="0"/>
                    </a:cubicBezTo>
                    <a:cubicBezTo>
                      <a:pt x="65" y="0"/>
                      <a:pt x="67" y="1"/>
                      <a:pt x="70" y="2"/>
                    </a:cubicBezTo>
                    <a:cubicBezTo>
                      <a:pt x="72" y="3"/>
                      <a:pt x="74" y="4"/>
                      <a:pt x="76" y="6"/>
                    </a:cubicBezTo>
                    <a:cubicBezTo>
                      <a:pt x="78" y="8"/>
                      <a:pt x="79" y="10"/>
                      <a:pt x="80" y="12"/>
                    </a:cubicBezTo>
                    <a:cubicBezTo>
                      <a:pt x="81" y="14"/>
                      <a:pt x="82" y="17"/>
                      <a:pt x="82" y="20"/>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308" name="Freeform 28"/>
              <p:cNvSpPr>
                <a:spLocks noEditPoints="1"/>
              </p:cNvSpPr>
              <p:nvPr/>
            </p:nvSpPr>
            <p:spPr bwMode="black">
              <a:xfrm>
                <a:off x="8183732" y="5629302"/>
                <a:ext cx="104732" cy="159462"/>
              </a:xfrm>
              <a:custGeom>
                <a:avLst/>
                <a:gdLst/>
                <a:ahLst/>
                <a:cxnLst>
                  <a:cxn ang="0">
                    <a:pos x="33" y="85"/>
                  </a:cxn>
                  <a:cxn ang="0">
                    <a:pos x="45" y="115"/>
                  </a:cxn>
                  <a:cxn ang="0">
                    <a:pos x="77" y="125"/>
                  </a:cxn>
                  <a:cxn ang="0">
                    <a:pos x="100" y="121"/>
                  </a:cxn>
                  <a:cxn ang="0">
                    <a:pos x="120" y="111"/>
                  </a:cxn>
                  <a:cxn ang="0">
                    <a:pos x="120" y="139"/>
                  </a:cxn>
                  <a:cxn ang="0">
                    <a:pos x="113" y="142"/>
                  </a:cxn>
                  <a:cxn ang="0">
                    <a:pos x="104" y="145"/>
                  </a:cxn>
                  <a:cxn ang="0">
                    <a:pos x="92" y="148"/>
                  </a:cxn>
                  <a:cxn ang="0">
                    <a:pos x="77" y="150"/>
                  </a:cxn>
                  <a:cxn ang="0">
                    <a:pos x="73" y="160"/>
                  </a:cxn>
                  <a:cxn ang="0">
                    <a:pos x="72" y="169"/>
                  </a:cxn>
                  <a:cxn ang="0">
                    <a:pos x="75" y="179"/>
                  </a:cxn>
                  <a:cxn ang="0">
                    <a:pos x="84" y="182"/>
                  </a:cxn>
                  <a:cxn ang="0">
                    <a:pos x="87" y="182"/>
                  </a:cxn>
                  <a:cxn ang="0">
                    <a:pos x="91" y="181"/>
                  </a:cxn>
                  <a:cxn ang="0">
                    <a:pos x="94" y="180"/>
                  </a:cxn>
                  <a:cxn ang="0">
                    <a:pos x="98" y="178"/>
                  </a:cxn>
                  <a:cxn ang="0">
                    <a:pos x="98" y="196"/>
                  </a:cxn>
                  <a:cxn ang="0">
                    <a:pos x="88" y="199"/>
                  </a:cxn>
                  <a:cxn ang="0">
                    <a:pos x="77" y="200"/>
                  </a:cxn>
                  <a:cxn ang="0">
                    <a:pos x="56" y="194"/>
                  </a:cxn>
                  <a:cxn ang="0">
                    <a:pos x="49" y="175"/>
                  </a:cxn>
                  <a:cxn ang="0">
                    <a:pos x="51" y="162"/>
                  </a:cxn>
                  <a:cxn ang="0">
                    <a:pos x="58" y="150"/>
                  </a:cxn>
                  <a:cxn ang="0">
                    <a:pos x="34" y="143"/>
                  </a:cxn>
                  <a:cxn ang="0">
                    <a:pos x="16" y="128"/>
                  </a:cxn>
                  <a:cxn ang="0">
                    <a:pos x="4" y="106"/>
                  </a:cxn>
                  <a:cxn ang="0">
                    <a:pos x="0" y="77"/>
                  </a:cxn>
                  <a:cxn ang="0">
                    <a:pos x="6" y="42"/>
                  </a:cxn>
                  <a:cxn ang="0">
                    <a:pos x="22" y="18"/>
                  </a:cxn>
                  <a:cxn ang="0">
                    <a:pos x="44" y="4"/>
                  </a:cxn>
                  <a:cxn ang="0">
                    <a:pos x="68" y="0"/>
                  </a:cxn>
                  <a:cxn ang="0">
                    <a:pos x="96" y="5"/>
                  </a:cxn>
                  <a:cxn ang="0">
                    <a:pos x="116" y="19"/>
                  </a:cxn>
                  <a:cxn ang="0">
                    <a:pos x="127" y="41"/>
                  </a:cxn>
                  <a:cxn ang="0">
                    <a:pos x="131" y="69"/>
                  </a:cxn>
                  <a:cxn ang="0">
                    <a:pos x="131" y="85"/>
                  </a:cxn>
                  <a:cxn ang="0">
                    <a:pos x="33" y="85"/>
                  </a:cxn>
                  <a:cxn ang="0">
                    <a:pos x="97" y="46"/>
                  </a:cxn>
                  <a:cxn ang="0">
                    <a:pos x="92" y="35"/>
                  </a:cxn>
                  <a:cxn ang="0">
                    <a:pos x="82" y="28"/>
                  </a:cxn>
                  <a:cxn ang="0">
                    <a:pos x="68" y="25"/>
                  </a:cxn>
                  <a:cxn ang="0">
                    <a:pos x="56" y="28"/>
                  </a:cxn>
                  <a:cxn ang="0">
                    <a:pos x="46" y="35"/>
                  </a:cxn>
                  <a:cxn ang="0">
                    <a:pos x="38" y="46"/>
                  </a:cxn>
                  <a:cxn ang="0">
                    <a:pos x="33" y="60"/>
                  </a:cxn>
                  <a:cxn ang="0">
                    <a:pos x="99" y="60"/>
                  </a:cxn>
                  <a:cxn ang="0">
                    <a:pos x="97" y="46"/>
                  </a:cxn>
                </a:cxnLst>
                <a:rect l="0" t="0" r="r" b="b"/>
                <a:pathLst>
                  <a:path w="131" h="200">
                    <a:moveTo>
                      <a:pt x="33" y="85"/>
                    </a:moveTo>
                    <a:cubicBezTo>
                      <a:pt x="34" y="98"/>
                      <a:pt x="38" y="108"/>
                      <a:pt x="45" y="115"/>
                    </a:cubicBezTo>
                    <a:cubicBezTo>
                      <a:pt x="53" y="122"/>
                      <a:pt x="63" y="125"/>
                      <a:pt x="77" y="125"/>
                    </a:cubicBezTo>
                    <a:cubicBezTo>
                      <a:pt x="85" y="125"/>
                      <a:pt x="93" y="124"/>
                      <a:pt x="100" y="121"/>
                    </a:cubicBezTo>
                    <a:cubicBezTo>
                      <a:pt x="108" y="119"/>
                      <a:pt x="114" y="115"/>
                      <a:pt x="120" y="111"/>
                    </a:cubicBezTo>
                    <a:cubicBezTo>
                      <a:pt x="120" y="139"/>
                      <a:pt x="120" y="139"/>
                      <a:pt x="120" y="139"/>
                    </a:cubicBezTo>
                    <a:cubicBezTo>
                      <a:pt x="118" y="140"/>
                      <a:pt x="116" y="141"/>
                      <a:pt x="113" y="142"/>
                    </a:cubicBezTo>
                    <a:cubicBezTo>
                      <a:pt x="111" y="143"/>
                      <a:pt x="107" y="144"/>
                      <a:pt x="104" y="145"/>
                    </a:cubicBezTo>
                    <a:cubicBezTo>
                      <a:pt x="100" y="147"/>
                      <a:pt x="96" y="148"/>
                      <a:pt x="92" y="148"/>
                    </a:cubicBezTo>
                    <a:cubicBezTo>
                      <a:pt x="87" y="149"/>
                      <a:pt x="82" y="150"/>
                      <a:pt x="77" y="150"/>
                    </a:cubicBezTo>
                    <a:cubicBezTo>
                      <a:pt x="76" y="153"/>
                      <a:pt x="74" y="156"/>
                      <a:pt x="73" y="160"/>
                    </a:cubicBezTo>
                    <a:cubicBezTo>
                      <a:pt x="72" y="163"/>
                      <a:pt x="72" y="166"/>
                      <a:pt x="72" y="169"/>
                    </a:cubicBezTo>
                    <a:cubicBezTo>
                      <a:pt x="72" y="174"/>
                      <a:pt x="73" y="177"/>
                      <a:pt x="75" y="179"/>
                    </a:cubicBezTo>
                    <a:cubicBezTo>
                      <a:pt x="77" y="181"/>
                      <a:pt x="80" y="182"/>
                      <a:pt x="84" y="182"/>
                    </a:cubicBezTo>
                    <a:cubicBezTo>
                      <a:pt x="85" y="182"/>
                      <a:pt x="86" y="182"/>
                      <a:pt x="87" y="182"/>
                    </a:cubicBezTo>
                    <a:cubicBezTo>
                      <a:pt x="88" y="182"/>
                      <a:pt x="89" y="181"/>
                      <a:pt x="91" y="181"/>
                    </a:cubicBezTo>
                    <a:cubicBezTo>
                      <a:pt x="92" y="181"/>
                      <a:pt x="93" y="180"/>
                      <a:pt x="94" y="180"/>
                    </a:cubicBezTo>
                    <a:cubicBezTo>
                      <a:pt x="96" y="179"/>
                      <a:pt x="97" y="179"/>
                      <a:pt x="98" y="178"/>
                    </a:cubicBezTo>
                    <a:cubicBezTo>
                      <a:pt x="98" y="196"/>
                      <a:pt x="98" y="196"/>
                      <a:pt x="98" y="196"/>
                    </a:cubicBezTo>
                    <a:cubicBezTo>
                      <a:pt x="95" y="197"/>
                      <a:pt x="92" y="198"/>
                      <a:pt x="88" y="199"/>
                    </a:cubicBezTo>
                    <a:cubicBezTo>
                      <a:pt x="85" y="200"/>
                      <a:pt x="81" y="200"/>
                      <a:pt x="77" y="200"/>
                    </a:cubicBezTo>
                    <a:cubicBezTo>
                      <a:pt x="67" y="200"/>
                      <a:pt x="60" y="198"/>
                      <a:pt x="56" y="194"/>
                    </a:cubicBezTo>
                    <a:cubicBezTo>
                      <a:pt x="51" y="189"/>
                      <a:pt x="49" y="183"/>
                      <a:pt x="49" y="175"/>
                    </a:cubicBezTo>
                    <a:cubicBezTo>
                      <a:pt x="49" y="171"/>
                      <a:pt x="49" y="166"/>
                      <a:pt x="51" y="162"/>
                    </a:cubicBezTo>
                    <a:cubicBezTo>
                      <a:pt x="53" y="158"/>
                      <a:pt x="55" y="154"/>
                      <a:pt x="58" y="150"/>
                    </a:cubicBezTo>
                    <a:cubicBezTo>
                      <a:pt x="49" y="149"/>
                      <a:pt x="41" y="147"/>
                      <a:pt x="34" y="143"/>
                    </a:cubicBezTo>
                    <a:cubicBezTo>
                      <a:pt x="27" y="139"/>
                      <a:pt x="21" y="135"/>
                      <a:pt x="16" y="128"/>
                    </a:cubicBezTo>
                    <a:cubicBezTo>
                      <a:pt x="11" y="122"/>
                      <a:pt x="7" y="115"/>
                      <a:pt x="4" y="106"/>
                    </a:cubicBezTo>
                    <a:cubicBezTo>
                      <a:pt x="1" y="97"/>
                      <a:pt x="0" y="88"/>
                      <a:pt x="0" y="77"/>
                    </a:cubicBezTo>
                    <a:cubicBezTo>
                      <a:pt x="0" y="63"/>
                      <a:pt x="2" y="52"/>
                      <a:pt x="6" y="42"/>
                    </a:cubicBezTo>
                    <a:cubicBezTo>
                      <a:pt x="10" y="33"/>
                      <a:pt x="16" y="25"/>
                      <a:pt x="22" y="18"/>
                    </a:cubicBezTo>
                    <a:cubicBezTo>
                      <a:pt x="29" y="12"/>
                      <a:pt x="36" y="7"/>
                      <a:pt x="44" y="4"/>
                    </a:cubicBezTo>
                    <a:cubicBezTo>
                      <a:pt x="52" y="1"/>
                      <a:pt x="60" y="0"/>
                      <a:pt x="68" y="0"/>
                    </a:cubicBezTo>
                    <a:cubicBezTo>
                      <a:pt x="79" y="0"/>
                      <a:pt x="88" y="2"/>
                      <a:pt x="96" y="5"/>
                    </a:cubicBezTo>
                    <a:cubicBezTo>
                      <a:pt x="104" y="8"/>
                      <a:pt x="110" y="13"/>
                      <a:pt x="116" y="19"/>
                    </a:cubicBezTo>
                    <a:cubicBezTo>
                      <a:pt x="121" y="25"/>
                      <a:pt x="125" y="32"/>
                      <a:pt x="127" y="41"/>
                    </a:cubicBezTo>
                    <a:cubicBezTo>
                      <a:pt x="130" y="49"/>
                      <a:pt x="131" y="59"/>
                      <a:pt x="131" y="69"/>
                    </a:cubicBezTo>
                    <a:cubicBezTo>
                      <a:pt x="131" y="85"/>
                      <a:pt x="131" y="85"/>
                      <a:pt x="131" y="85"/>
                    </a:cubicBezTo>
                    <a:lnTo>
                      <a:pt x="33" y="85"/>
                    </a:lnTo>
                    <a:close/>
                    <a:moveTo>
                      <a:pt x="97" y="46"/>
                    </a:moveTo>
                    <a:cubicBezTo>
                      <a:pt x="96" y="42"/>
                      <a:pt x="94" y="38"/>
                      <a:pt x="92" y="35"/>
                    </a:cubicBezTo>
                    <a:cubicBezTo>
                      <a:pt x="89" y="32"/>
                      <a:pt x="86" y="30"/>
                      <a:pt x="82" y="28"/>
                    </a:cubicBezTo>
                    <a:cubicBezTo>
                      <a:pt x="79" y="26"/>
                      <a:pt x="74" y="25"/>
                      <a:pt x="68" y="25"/>
                    </a:cubicBezTo>
                    <a:cubicBezTo>
                      <a:pt x="64" y="25"/>
                      <a:pt x="60" y="26"/>
                      <a:pt x="56" y="28"/>
                    </a:cubicBezTo>
                    <a:cubicBezTo>
                      <a:pt x="52" y="29"/>
                      <a:pt x="49" y="32"/>
                      <a:pt x="46" y="35"/>
                    </a:cubicBezTo>
                    <a:cubicBezTo>
                      <a:pt x="43" y="38"/>
                      <a:pt x="40" y="42"/>
                      <a:pt x="38" y="46"/>
                    </a:cubicBezTo>
                    <a:cubicBezTo>
                      <a:pt x="36" y="50"/>
                      <a:pt x="34" y="55"/>
                      <a:pt x="33" y="60"/>
                    </a:cubicBezTo>
                    <a:cubicBezTo>
                      <a:pt x="99" y="60"/>
                      <a:pt x="99" y="60"/>
                      <a:pt x="99" y="60"/>
                    </a:cubicBezTo>
                    <a:cubicBezTo>
                      <a:pt x="99" y="55"/>
                      <a:pt x="98" y="51"/>
                      <a:pt x="97" y="46"/>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93" name="Group 92"/>
            <p:cNvGrpSpPr/>
            <p:nvPr/>
          </p:nvGrpSpPr>
          <p:grpSpPr bwMode="black">
            <a:xfrm>
              <a:off x="8252119" y="4202088"/>
              <a:ext cx="763040" cy="190659"/>
              <a:chOff x="4872260" y="5575584"/>
              <a:chExt cx="765942" cy="198016"/>
            </a:xfrm>
            <a:grpFill/>
            <a:effectLst/>
          </p:grpSpPr>
          <p:sp>
            <p:nvSpPr>
              <p:cNvPr id="296" name="Freeform 30"/>
              <p:cNvSpPr>
                <a:spLocks noEditPoints="1"/>
              </p:cNvSpPr>
              <p:nvPr/>
            </p:nvSpPr>
            <p:spPr bwMode="black">
              <a:xfrm>
                <a:off x="4872260" y="5578313"/>
                <a:ext cx="145392" cy="181255"/>
              </a:xfrm>
              <a:custGeom>
                <a:avLst/>
                <a:gdLst/>
                <a:ahLst/>
                <a:cxnLst>
                  <a:cxn ang="0">
                    <a:pos x="131" y="197"/>
                  </a:cxn>
                  <a:cxn ang="0">
                    <a:pos x="131" y="144"/>
                  </a:cxn>
                  <a:cxn ang="0">
                    <a:pos x="27" y="144"/>
                  </a:cxn>
                  <a:cxn ang="0">
                    <a:pos x="27" y="197"/>
                  </a:cxn>
                  <a:cxn ang="0">
                    <a:pos x="0" y="197"/>
                  </a:cxn>
                  <a:cxn ang="0">
                    <a:pos x="0" y="118"/>
                  </a:cxn>
                  <a:cxn ang="0">
                    <a:pos x="13" y="118"/>
                  </a:cxn>
                  <a:cxn ang="0">
                    <a:pos x="38" y="65"/>
                  </a:cxn>
                  <a:cxn ang="0">
                    <a:pos x="48" y="0"/>
                  </a:cxn>
                  <a:cxn ang="0">
                    <a:pos x="135" y="0"/>
                  </a:cxn>
                  <a:cxn ang="0">
                    <a:pos x="135" y="118"/>
                  </a:cxn>
                  <a:cxn ang="0">
                    <a:pos x="158" y="118"/>
                  </a:cxn>
                  <a:cxn ang="0">
                    <a:pos x="158" y="197"/>
                  </a:cxn>
                  <a:cxn ang="0">
                    <a:pos x="131" y="197"/>
                  </a:cxn>
                  <a:cxn ang="0">
                    <a:pos x="103" y="26"/>
                  </a:cxn>
                  <a:cxn ang="0">
                    <a:pos x="73" y="26"/>
                  </a:cxn>
                  <a:cxn ang="0">
                    <a:pos x="65" y="74"/>
                  </a:cxn>
                  <a:cxn ang="0">
                    <a:pos x="46" y="118"/>
                  </a:cxn>
                  <a:cxn ang="0">
                    <a:pos x="103" y="118"/>
                  </a:cxn>
                  <a:cxn ang="0">
                    <a:pos x="103" y="26"/>
                  </a:cxn>
                </a:cxnLst>
                <a:rect l="0" t="0" r="r" b="b"/>
                <a:pathLst>
                  <a:path w="158" h="197">
                    <a:moveTo>
                      <a:pt x="131" y="197"/>
                    </a:moveTo>
                    <a:cubicBezTo>
                      <a:pt x="131" y="144"/>
                      <a:pt x="131" y="144"/>
                      <a:pt x="131" y="144"/>
                    </a:cubicBezTo>
                    <a:cubicBezTo>
                      <a:pt x="27" y="144"/>
                      <a:pt x="27" y="144"/>
                      <a:pt x="27" y="144"/>
                    </a:cubicBezTo>
                    <a:cubicBezTo>
                      <a:pt x="27" y="197"/>
                      <a:pt x="27" y="197"/>
                      <a:pt x="27" y="197"/>
                    </a:cubicBezTo>
                    <a:cubicBezTo>
                      <a:pt x="0" y="197"/>
                      <a:pt x="0" y="197"/>
                      <a:pt x="0" y="197"/>
                    </a:cubicBezTo>
                    <a:cubicBezTo>
                      <a:pt x="0" y="118"/>
                      <a:pt x="0" y="118"/>
                      <a:pt x="0" y="118"/>
                    </a:cubicBezTo>
                    <a:cubicBezTo>
                      <a:pt x="13" y="118"/>
                      <a:pt x="13" y="118"/>
                      <a:pt x="13" y="118"/>
                    </a:cubicBezTo>
                    <a:cubicBezTo>
                      <a:pt x="23" y="102"/>
                      <a:pt x="32" y="84"/>
                      <a:pt x="38" y="65"/>
                    </a:cubicBezTo>
                    <a:cubicBezTo>
                      <a:pt x="43" y="45"/>
                      <a:pt x="47" y="24"/>
                      <a:pt x="48" y="0"/>
                    </a:cubicBezTo>
                    <a:cubicBezTo>
                      <a:pt x="135" y="0"/>
                      <a:pt x="135" y="0"/>
                      <a:pt x="135" y="0"/>
                    </a:cubicBezTo>
                    <a:cubicBezTo>
                      <a:pt x="135" y="118"/>
                      <a:pt x="135" y="118"/>
                      <a:pt x="135" y="118"/>
                    </a:cubicBezTo>
                    <a:cubicBezTo>
                      <a:pt x="158" y="118"/>
                      <a:pt x="158" y="118"/>
                      <a:pt x="158" y="118"/>
                    </a:cubicBezTo>
                    <a:cubicBezTo>
                      <a:pt x="158" y="197"/>
                      <a:pt x="158" y="197"/>
                      <a:pt x="158" y="197"/>
                    </a:cubicBezTo>
                    <a:lnTo>
                      <a:pt x="131" y="197"/>
                    </a:lnTo>
                    <a:close/>
                    <a:moveTo>
                      <a:pt x="103" y="26"/>
                    </a:moveTo>
                    <a:cubicBezTo>
                      <a:pt x="73" y="26"/>
                      <a:pt x="73" y="26"/>
                      <a:pt x="73" y="26"/>
                    </a:cubicBezTo>
                    <a:cubicBezTo>
                      <a:pt x="72" y="43"/>
                      <a:pt x="69" y="59"/>
                      <a:pt x="65" y="74"/>
                    </a:cubicBezTo>
                    <a:cubicBezTo>
                      <a:pt x="61" y="89"/>
                      <a:pt x="54" y="104"/>
                      <a:pt x="46" y="118"/>
                    </a:cubicBezTo>
                    <a:cubicBezTo>
                      <a:pt x="103" y="118"/>
                      <a:pt x="103" y="118"/>
                      <a:pt x="103" y="118"/>
                    </a:cubicBezTo>
                    <a:lnTo>
                      <a:pt x="103" y="26"/>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97" name="Freeform 31"/>
              <p:cNvSpPr>
                <a:spLocks noEditPoints="1"/>
              </p:cNvSpPr>
              <p:nvPr/>
            </p:nvSpPr>
            <p:spPr bwMode="black">
              <a:xfrm>
                <a:off x="5025838" y="5578313"/>
                <a:ext cx="116158" cy="132530"/>
              </a:xfrm>
              <a:custGeom>
                <a:avLst/>
                <a:gdLst/>
                <a:ahLst/>
                <a:cxnLst>
                  <a:cxn ang="0">
                    <a:pos x="93" y="144"/>
                  </a:cxn>
                  <a:cxn ang="0">
                    <a:pos x="93" y="90"/>
                  </a:cxn>
                  <a:cxn ang="0">
                    <a:pos x="77" y="90"/>
                  </a:cxn>
                  <a:cxn ang="0">
                    <a:pos x="70" y="90"/>
                  </a:cxn>
                  <a:cxn ang="0">
                    <a:pos x="63" y="93"/>
                  </a:cxn>
                  <a:cxn ang="0">
                    <a:pos x="56" y="99"/>
                  </a:cxn>
                  <a:cxn ang="0">
                    <a:pos x="50" y="110"/>
                  </a:cxn>
                  <a:cxn ang="0">
                    <a:pos x="36" y="144"/>
                  </a:cxn>
                  <a:cxn ang="0">
                    <a:pos x="0" y="144"/>
                  </a:cxn>
                  <a:cxn ang="0">
                    <a:pos x="17" y="106"/>
                  </a:cxn>
                  <a:cxn ang="0">
                    <a:pos x="28" y="90"/>
                  </a:cxn>
                  <a:cxn ang="0">
                    <a:pos x="45" y="80"/>
                  </a:cxn>
                  <a:cxn ang="0">
                    <a:pos x="18" y="68"/>
                  </a:cxn>
                  <a:cxn ang="0">
                    <a:pos x="9" y="42"/>
                  </a:cxn>
                  <a:cxn ang="0">
                    <a:pos x="12" y="26"/>
                  </a:cxn>
                  <a:cxn ang="0">
                    <a:pos x="22" y="13"/>
                  </a:cxn>
                  <a:cxn ang="0">
                    <a:pos x="39" y="4"/>
                  </a:cxn>
                  <a:cxn ang="0">
                    <a:pos x="66" y="0"/>
                  </a:cxn>
                  <a:cxn ang="0">
                    <a:pos x="126" y="0"/>
                  </a:cxn>
                  <a:cxn ang="0">
                    <a:pos x="126" y="144"/>
                  </a:cxn>
                  <a:cxn ang="0">
                    <a:pos x="93" y="144"/>
                  </a:cxn>
                  <a:cxn ang="0">
                    <a:pos x="93" y="24"/>
                  </a:cxn>
                  <a:cxn ang="0">
                    <a:pos x="71" y="24"/>
                  </a:cxn>
                  <a:cxn ang="0">
                    <a:pos x="50" y="29"/>
                  </a:cxn>
                  <a:cxn ang="0">
                    <a:pos x="43" y="45"/>
                  </a:cxn>
                  <a:cxn ang="0">
                    <a:pos x="50" y="62"/>
                  </a:cxn>
                  <a:cxn ang="0">
                    <a:pos x="71" y="67"/>
                  </a:cxn>
                  <a:cxn ang="0">
                    <a:pos x="93" y="67"/>
                  </a:cxn>
                  <a:cxn ang="0">
                    <a:pos x="93" y="24"/>
                  </a:cxn>
                </a:cxnLst>
                <a:rect l="0" t="0" r="r" b="b"/>
                <a:pathLst>
                  <a:path w="126" h="144">
                    <a:moveTo>
                      <a:pt x="93" y="144"/>
                    </a:moveTo>
                    <a:cubicBezTo>
                      <a:pt x="93" y="90"/>
                      <a:pt x="93" y="90"/>
                      <a:pt x="93" y="90"/>
                    </a:cubicBezTo>
                    <a:cubicBezTo>
                      <a:pt x="77" y="90"/>
                      <a:pt x="77" y="90"/>
                      <a:pt x="77" y="90"/>
                    </a:cubicBezTo>
                    <a:cubicBezTo>
                      <a:pt x="75" y="90"/>
                      <a:pt x="73" y="90"/>
                      <a:pt x="70" y="90"/>
                    </a:cubicBezTo>
                    <a:cubicBezTo>
                      <a:pt x="68" y="91"/>
                      <a:pt x="65" y="92"/>
                      <a:pt x="63" y="93"/>
                    </a:cubicBezTo>
                    <a:cubicBezTo>
                      <a:pt x="61" y="95"/>
                      <a:pt x="58" y="97"/>
                      <a:pt x="56" y="99"/>
                    </a:cubicBezTo>
                    <a:cubicBezTo>
                      <a:pt x="54" y="102"/>
                      <a:pt x="52" y="106"/>
                      <a:pt x="50" y="110"/>
                    </a:cubicBezTo>
                    <a:cubicBezTo>
                      <a:pt x="36" y="144"/>
                      <a:pt x="36" y="144"/>
                      <a:pt x="36" y="144"/>
                    </a:cubicBezTo>
                    <a:cubicBezTo>
                      <a:pt x="0" y="144"/>
                      <a:pt x="0" y="144"/>
                      <a:pt x="0" y="144"/>
                    </a:cubicBezTo>
                    <a:cubicBezTo>
                      <a:pt x="17" y="106"/>
                      <a:pt x="17" y="106"/>
                      <a:pt x="17" y="106"/>
                    </a:cubicBezTo>
                    <a:cubicBezTo>
                      <a:pt x="20" y="99"/>
                      <a:pt x="24" y="94"/>
                      <a:pt x="28" y="90"/>
                    </a:cubicBezTo>
                    <a:cubicBezTo>
                      <a:pt x="32" y="86"/>
                      <a:pt x="38" y="82"/>
                      <a:pt x="45" y="80"/>
                    </a:cubicBezTo>
                    <a:cubicBezTo>
                      <a:pt x="33" y="79"/>
                      <a:pt x="24" y="74"/>
                      <a:pt x="18" y="68"/>
                    </a:cubicBezTo>
                    <a:cubicBezTo>
                      <a:pt x="12" y="61"/>
                      <a:pt x="9" y="53"/>
                      <a:pt x="9" y="42"/>
                    </a:cubicBezTo>
                    <a:cubicBezTo>
                      <a:pt x="9" y="36"/>
                      <a:pt x="10" y="31"/>
                      <a:pt x="12" y="26"/>
                    </a:cubicBezTo>
                    <a:cubicBezTo>
                      <a:pt x="14" y="21"/>
                      <a:pt x="18" y="17"/>
                      <a:pt x="22" y="13"/>
                    </a:cubicBezTo>
                    <a:cubicBezTo>
                      <a:pt x="27" y="9"/>
                      <a:pt x="32" y="6"/>
                      <a:pt x="39" y="4"/>
                    </a:cubicBezTo>
                    <a:cubicBezTo>
                      <a:pt x="47" y="1"/>
                      <a:pt x="55" y="0"/>
                      <a:pt x="66" y="0"/>
                    </a:cubicBezTo>
                    <a:cubicBezTo>
                      <a:pt x="126" y="0"/>
                      <a:pt x="126" y="0"/>
                      <a:pt x="126" y="0"/>
                    </a:cubicBezTo>
                    <a:cubicBezTo>
                      <a:pt x="126" y="144"/>
                      <a:pt x="126" y="144"/>
                      <a:pt x="126" y="144"/>
                    </a:cubicBezTo>
                    <a:lnTo>
                      <a:pt x="93" y="144"/>
                    </a:lnTo>
                    <a:close/>
                    <a:moveTo>
                      <a:pt x="93" y="24"/>
                    </a:moveTo>
                    <a:cubicBezTo>
                      <a:pt x="71" y="24"/>
                      <a:pt x="71" y="24"/>
                      <a:pt x="71" y="24"/>
                    </a:cubicBezTo>
                    <a:cubicBezTo>
                      <a:pt x="61" y="24"/>
                      <a:pt x="54" y="25"/>
                      <a:pt x="50" y="29"/>
                    </a:cubicBezTo>
                    <a:cubicBezTo>
                      <a:pt x="45" y="32"/>
                      <a:pt x="43" y="38"/>
                      <a:pt x="43" y="45"/>
                    </a:cubicBezTo>
                    <a:cubicBezTo>
                      <a:pt x="43" y="53"/>
                      <a:pt x="45" y="58"/>
                      <a:pt x="50" y="62"/>
                    </a:cubicBezTo>
                    <a:cubicBezTo>
                      <a:pt x="55" y="66"/>
                      <a:pt x="62" y="67"/>
                      <a:pt x="71" y="67"/>
                    </a:cubicBezTo>
                    <a:cubicBezTo>
                      <a:pt x="93" y="67"/>
                      <a:pt x="93" y="67"/>
                      <a:pt x="93" y="67"/>
                    </a:cubicBezTo>
                    <a:lnTo>
                      <a:pt x="93" y="24"/>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98" name="Freeform 32"/>
              <p:cNvSpPr>
                <a:spLocks/>
              </p:cNvSpPr>
              <p:nvPr/>
            </p:nvSpPr>
            <p:spPr bwMode="black">
              <a:xfrm>
                <a:off x="5177078" y="5578313"/>
                <a:ext cx="121615" cy="132530"/>
              </a:xfrm>
              <a:custGeom>
                <a:avLst/>
                <a:gdLst/>
                <a:ahLst/>
                <a:cxnLst>
                  <a:cxn ang="0">
                    <a:pos x="210" y="340"/>
                  </a:cxn>
                  <a:cxn ang="0">
                    <a:pos x="78" y="177"/>
                  </a:cxn>
                  <a:cxn ang="0">
                    <a:pos x="75" y="177"/>
                  </a:cxn>
                  <a:cxn ang="0">
                    <a:pos x="75" y="340"/>
                  </a:cxn>
                  <a:cxn ang="0">
                    <a:pos x="0" y="340"/>
                  </a:cxn>
                  <a:cxn ang="0">
                    <a:pos x="0" y="0"/>
                  </a:cxn>
                  <a:cxn ang="0">
                    <a:pos x="75" y="0"/>
                  </a:cxn>
                  <a:cxn ang="0">
                    <a:pos x="75" y="156"/>
                  </a:cxn>
                  <a:cxn ang="0">
                    <a:pos x="78" y="156"/>
                  </a:cxn>
                  <a:cxn ang="0">
                    <a:pos x="203" y="0"/>
                  </a:cxn>
                  <a:cxn ang="0">
                    <a:pos x="300" y="0"/>
                  </a:cxn>
                  <a:cxn ang="0">
                    <a:pos x="156" y="163"/>
                  </a:cxn>
                  <a:cxn ang="0">
                    <a:pos x="312" y="340"/>
                  </a:cxn>
                  <a:cxn ang="0">
                    <a:pos x="210" y="340"/>
                  </a:cxn>
                </a:cxnLst>
                <a:rect l="0" t="0" r="r" b="b"/>
                <a:pathLst>
                  <a:path w="312" h="340">
                    <a:moveTo>
                      <a:pt x="210" y="340"/>
                    </a:moveTo>
                    <a:lnTo>
                      <a:pt x="78" y="177"/>
                    </a:lnTo>
                    <a:lnTo>
                      <a:pt x="75" y="177"/>
                    </a:lnTo>
                    <a:lnTo>
                      <a:pt x="75" y="340"/>
                    </a:lnTo>
                    <a:lnTo>
                      <a:pt x="0" y="340"/>
                    </a:lnTo>
                    <a:lnTo>
                      <a:pt x="0" y="0"/>
                    </a:lnTo>
                    <a:lnTo>
                      <a:pt x="75" y="0"/>
                    </a:lnTo>
                    <a:lnTo>
                      <a:pt x="75" y="156"/>
                    </a:lnTo>
                    <a:lnTo>
                      <a:pt x="78" y="156"/>
                    </a:lnTo>
                    <a:lnTo>
                      <a:pt x="203" y="0"/>
                    </a:lnTo>
                    <a:lnTo>
                      <a:pt x="300" y="0"/>
                    </a:lnTo>
                    <a:lnTo>
                      <a:pt x="156" y="163"/>
                    </a:lnTo>
                    <a:lnTo>
                      <a:pt x="312" y="340"/>
                    </a:lnTo>
                    <a:lnTo>
                      <a:pt x="210" y="340"/>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99" name="Freeform 33"/>
              <p:cNvSpPr>
                <a:spLocks/>
              </p:cNvSpPr>
              <p:nvPr/>
            </p:nvSpPr>
            <p:spPr bwMode="black">
              <a:xfrm>
                <a:off x="5292846" y="5578313"/>
                <a:ext cx="133699" cy="195287"/>
              </a:xfrm>
              <a:custGeom>
                <a:avLst/>
                <a:gdLst/>
                <a:ahLst/>
                <a:cxnLst>
                  <a:cxn ang="0">
                    <a:pos x="83" y="161"/>
                  </a:cxn>
                  <a:cxn ang="0">
                    <a:pos x="59" y="200"/>
                  </a:cxn>
                  <a:cxn ang="0">
                    <a:pos x="26" y="212"/>
                  </a:cxn>
                  <a:cxn ang="0">
                    <a:pos x="16" y="211"/>
                  </a:cxn>
                  <a:cxn ang="0">
                    <a:pos x="6" y="209"/>
                  </a:cxn>
                  <a:cxn ang="0">
                    <a:pos x="6" y="182"/>
                  </a:cxn>
                  <a:cxn ang="0">
                    <a:pos x="14" y="184"/>
                  </a:cxn>
                  <a:cxn ang="0">
                    <a:pos x="22" y="185"/>
                  </a:cxn>
                  <a:cxn ang="0">
                    <a:pos x="36" y="181"/>
                  </a:cxn>
                  <a:cxn ang="0">
                    <a:pos x="47" y="167"/>
                  </a:cxn>
                  <a:cxn ang="0">
                    <a:pos x="57" y="144"/>
                  </a:cxn>
                  <a:cxn ang="0">
                    <a:pos x="0" y="0"/>
                  </a:cxn>
                  <a:cxn ang="0">
                    <a:pos x="36" y="0"/>
                  </a:cxn>
                  <a:cxn ang="0">
                    <a:pos x="70" y="102"/>
                  </a:cxn>
                  <a:cxn ang="0">
                    <a:pos x="72" y="109"/>
                  </a:cxn>
                  <a:cxn ang="0">
                    <a:pos x="73" y="115"/>
                  </a:cxn>
                  <a:cxn ang="0">
                    <a:pos x="74" y="115"/>
                  </a:cxn>
                  <a:cxn ang="0">
                    <a:pos x="75" y="109"/>
                  </a:cxn>
                  <a:cxn ang="0">
                    <a:pos x="77" y="102"/>
                  </a:cxn>
                  <a:cxn ang="0">
                    <a:pos x="112" y="0"/>
                  </a:cxn>
                  <a:cxn ang="0">
                    <a:pos x="145" y="0"/>
                  </a:cxn>
                  <a:cxn ang="0">
                    <a:pos x="83" y="161"/>
                  </a:cxn>
                </a:cxnLst>
                <a:rect l="0" t="0" r="r" b="b"/>
                <a:pathLst>
                  <a:path w="145" h="212">
                    <a:moveTo>
                      <a:pt x="83" y="161"/>
                    </a:moveTo>
                    <a:cubicBezTo>
                      <a:pt x="76" y="179"/>
                      <a:pt x="68" y="192"/>
                      <a:pt x="59" y="200"/>
                    </a:cubicBezTo>
                    <a:cubicBezTo>
                      <a:pt x="49" y="208"/>
                      <a:pt x="38" y="212"/>
                      <a:pt x="26" y="212"/>
                    </a:cubicBezTo>
                    <a:cubicBezTo>
                      <a:pt x="23" y="212"/>
                      <a:pt x="20" y="212"/>
                      <a:pt x="16" y="211"/>
                    </a:cubicBezTo>
                    <a:cubicBezTo>
                      <a:pt x="12" y="211"/>
                      <a:pt x="9" y="210"/>
                      <a:pt x="6" y="209"/>
                    </a:cubicBezTo>
                    <a:cubicBezTo>
                      <a:pt x="6" y="182"/>
                      <a:pt x="6" y="182"/>
                      <a:pt x="6" y="182"/>
                    </a:cubicBezTo>
                    <a:cubicBezTo>
                      <a:pt x="8" y="183"/>
                      <a:pt x="11" y="184"/>
                      <a:pt x="14" y="184"/>
                    </a:cubicBezTo>
                    <a:cubicBezTo>
                      <a:pt x="17" y="185"/>
                      <a:pt x="20" y="185"/>
                      <a:pt x="22" y="185"/>
                    </a:cubicBezTo>
                    <a:cubicBezTo>
                      <a:pt x="27" y="185"/>
                      <a:pt x="32" y="184"/>
                      <a:pt x="36" y="181"/>
                    </a:cubicBezTo>
                    <a:cubicBezTo>
                      <a:pt x="41" y="178"/>
                      <a:pt x="45" y="174"/>
                      <a:pt x="47" y="167"/>
                    </a:cubicBezTo>
                    <a:cubicBezTo>
                      <a:pt x="57" y="144"/>
                      <a:pt x="57" y="144"/>
                      <a:pt x="57" y="144"/>
                    </a:cubicBezTo>
                    <a:cubicBezTo>
                      <a:pt x="0" y="0"/>
                      <a:pt x="0" y="0"/>
                      <a:pt x="0" y="0"/>
                    </a:cubicBezTo>
                    <a:cubicBezTo>
                      <a:pt x="36" y="0"/>
                      <a:pt x="36" y="0"/>
                      <a:pt x="36" y="0"/>
                    </a:cubicBezTo>
                    <a:cubicBezTo>
                      <a:pt x="70" y="102"/>
                      <a:pt x="70" y="102"/>
                      <a:pt x="70" y="102"/>
                    </a:cubicBezTo>
                    <a:cubicBezTo>
                      <a:pt x="71" y="104"/>
                      <a:pt x="71" y="106"/>
                      <a:pt x="72" y="109"/>
                    </a:cubicBezTo>
                    <a:cubicBezTo>
                      <a:pt x="72" y="112"/>
                      <a:pt x="73" y="114"/>
                      <a:pt x="73" y="115"/>
                    </a:cubicBezTo>
                    <a:cubicBezTo>
                      <a:pt x="74" y="115"/>
                      <a:pt x="74" y="115"/>
                      <a:pt x="74" y="115"/>
                    </a:cubicBezTo>
                    <a:cubicBezTo>
                      <a:pt x="74" y="114"/>
                      <a:pt x="75" y="112"/>
                      <a:pt x="75" y="109"/>
                    </a:cubicBezTo>
                    <a:cubicBezTo>
                      <a:pt x="76" y="107"/>
                      <a:pt x="76" y="104"/>
                      <a:pt x="77" y="102"/>
                    </a:cubicBezTo>
                    <a:cubicBezTo>
                      <a:pt x="112" y="0"/>
                      <a:pt x="112" y="0"/>
                      <a:pt x="112" y="0"/>
                    </a:cubicBezTo>
                    <a:cubicBezTo>
                      <a:pt x="145" y="0"/>
                      <a:pt x="145" y="0"/>
                      <a:pt x="145" y="0"/>
                    </a:cubicBezTo>
                    <a:lnTo>
                      <a:pt x="83" y="161"/>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300" name="Freeform 34"/>
              <p:cNvSpPr>
                <a:spLocks noEditPoints="1"/>
              </p:cNvSpPr>
              <p:nvPr/>
            </p:nvSpPr>
            <p:spPr bwMode="black">
              <a:xfrm>
                <a:off x="5442137" y="5575584"/>
                <a:ext cx="196065" cy="138767"/>
              </a:xfrm>
              <a:custGeom>
                <a:avLst/>
                <a:gdLst/>
                <a:ahLst/>
                <a:cxnLst>
                  <a:cxn ang="0">
                    <a:pos x="213" y="74"/>
                  </a:cxn>
                  <a:cxn ang="0">
                    <a:pos x="208" y="106"/>
                  </a:cxn>
                  <a:cxn ang="0">
                    <a:pos x="194" y="130"/>
                  </a:cxn>
                  <a:cxn ang="0">
                    <a:pos x="171" y="145"/>
                  </a:cxn>
                  <a:cxn ang="0">
                    <a:pos x="140" y="151"/>
                  </a:cxn>
                  <a:cxn ang="0">
                    <a:pos x="112" y="146"/>
                  </a:cxn>
                  <a:cxn ang="0">
                    <a:pos x="90" y="133"/>
                  </a:cxn>
                  <a:cxn ang="0">
                    <a:pos x="76" y="112"/>
                  </a:cxn>
                  <a:cxn ang="0">
                    <a:pos x="70" y="85"/>
                  </a:cxn>
                  <a:cxn ang="0">
                    <a:pos x="32" y="85"/>
                  </a:cxn>
                  <a:cxn ang="0">
                    <a:pos x="32" y="147"/>
                  </a:cxn>
                  <a:cxn ang="0">
                    <a:pos x="0" y="147"/>
                  </a:cxn>
                  <a:cxn ang="0">
                    <a:pos x="0" y="3"/>
                  </a:cxn>
                  <a:cxn ang="0">
                    <a:pos x="32" y="3"/>
                  </a:cxn>
                  <a:cxn ang="0">
                    <a:pos x="32" y="59"/>
                  </a:cxn>
                  <a:cxn ang="0">
                    <a:pos x="71" y="59"/>
                  </a:cxn>
                  <a:cxn ang="0">
                    <a:pos x="79" y="33"/>
                  </a:cxn>
                  <a:cxn ang="0">
                    <a:pos x="95" y="15"/>
                  </a:cxn>
                  <a:cxn ang="0">
                    <a:pos x="117" y="4"/>
                  </a:cxn>
                  <a:cxn ang="0">
                    <a:pos x="144" y="0"/>
                  </a:cxn>
                  <a:cxn ang="0">
                    <a:pos x="174" y="5"/>
                  </a:cxn>
                  <a:cxn ang="0">
                    <a:pos x="196" y="20"/>
                  </a:cxn>
                  <a:cxn ang="0">
                    <a:pos x="209" y="44"/>
                  </a:cxn>
                  <a:cxn ang="0">
                    <a:pos x="213" y="74"/>
                  </a:cxn>
                  <a:cxn ang="0">
                    <a:pos x="179" y="75"/>
                  </a:cxn>
                  <a:cxn ang="0">
                    <a:pos x="170" y="39"/>
                  </a:cxn>
                  <a:cxn ang="0">
                    <a:pos x="142" y="26"/>
                  </a:cxn>
                  <a:cxn ang="0">
                    <a:pos x="126" y="29"/>
                  </a:cxn>
                  <a:cxn ang="0">
                    <a:pos x="114" y="38"/>
                  </a:cxn>
                  <a:cxn ang="0">
                    <a:pos x="106" y="54"/>
                  </a:cxn>
                  <a:cxn ang="0">
                    <a:pos x="103" y="76"/>
                  </a:cxn>
                  <a:cxn ang="0">
                    <a:pos x="106" y="97"/>
                  </a:cxn>
                  <a:cxn ang="0">
                    <a:pos x="114" y="112"/>
                  </a:cxn>
                  <a:cxn ang="0">
                    <a:pos x="126" y="121"/>
                  </a:cxn>
                  <a:cxn ang="0">
                    <a:pos x="142" y="124"/>
                  </a:cxn>
                  <a:cxn ang="0">
                    <a:pos x="170" y="112"/>
                  </a:cxn>
                  <a:cxn ang="0">
                    <a:pos x="179" y="75"/>
                  </a:cxn>
                </a:cxnLst>
                <a:rect l="0" t="0" r="r" b="b"/>
                <a:pathLst>
                  <a:path w="213" h="151">
                    <a:moveTo>
                      <a:pt x="213" y="74"/>
                    </a:moveTo>
                    <a:cubicBezTo>
                      <a:pt x="213" y="86"/>
                      <a:pt x="211" y="96"/>
                      <a:pt x="208" y="106"/>
                    </a:cubicBezTo>
                    <a:cubicBezTo>
                      <a:pt x="205" y="115"/>
                      <a:pt x="200" y="124"/>
                      <a:pt x="194" y="130"/>
                    </a:cubicBezTo>
                    <a:cubicBezTo>
                      <a:pt x="187" y="137"/>
                      <a:pt x="180" y="142"/>
                      <a:pt x="171" y="145"/>
                    </a:cubicBezTo>
                    <a:cubicBezTo>
                      <a:pt x="162" y="149"/>
                      <a:pt x="151" y="151"/>
                      <a:pt x="140" y="151"/>
                    </a:cubicBezTo>
                    <a:cubicBezTo>
                      <a:pt x="130" y="151"/>
                      <a:pt x="120" y="149"/>
                      <a:pt x="112" y="146"/>
                    </a:cubicBezTo>
                    <a:cubicBezTo>
                      <a:pt x="103" y="143"/>
                      <a:pt x="96" y="139"/>
                      <a:pt x="90" y="133"/>
                    </a:cubicBezTo>
                    <a:cubicBezTo>
                      <a:pt x="84" y="127"/>
                      <a:pt x="80" y="121"/>
                      <a:pt x="76" y="112"/>
                    </a:cubicBezTo>
                    <a:cubicBezTo>
                      <a:pt x="73" y="104"/>
                      <a:pt x="71" y="95"/>
                      <a:pt x="70" y="85"/>
                    </a:cubicBezTo>
                    <a:cubicBezTo>
                      <a:pt x="32" y="85"/>
                      <a:pt x="32" y="85"/>
                      <a:pt x="32" y="85"/>
                    </a:cubicBezTo>
                    <a:cubicBezTo>
                      <a:pt x="32" y="147"/>
                      <a:pt x="32" y="147"/>
                      <a:pt x="32" y="147"/>
                    </a:cubicBezTo>
                    <a:cubicBezTo>
                      <a:pt x="0" y="147"/>
                      <a:pt x="0" y="147"/>
                      <a:pt x="0" y="147"/>
                    </a:cubicBezTo>
                    <a:cubicBezTo>
                      <a:pt x="0" y="3"/>
                      <a:pt x="0" y="3"/>
                      <a:pt x="0" y="3"/>
                    </a:cubicBezTo>
                    <a:cubicBezTo>
                      <a:pt x="32" y="3"/>
                      <a:pt x="32" y="3"/>
                      <a:pt x="32" y="3"/>
                    </a:cubicBezTo>
                    <a:cubicBezTo>
                      <a:pt x="32" y="59"/>
                      <a:pt x="32" y="59"/>
                      <a:pt x="32" y="59"/>
                    </a:cubicBezTo>
                    <a:cubicBezTo>
                      <a:pt x="71" y="59"/>
                      <a:pt x="71" y="59"/>
                      <a:pt x="71" y="59"/>
                    </a:cubicBezTo>
                    <a:cubicBezTo>
                      <a:pt x="72" y="49"/>
                      <a:pt x="75" y="41"/>
                      <a:pt x="79" y="33"/>
                    </a:cubicBezTo>
                    <a:cubicBezTo>
                      <a:pt x="83" y="26"/>
                      <a:pt x="89" y="20"/>
                      <a:pt x="95" y="15"/>
                    </a:cubicBezTo>
                    <a:cubicBezTo>
                      <a:pt x="101" y="10"/>
                      <a:pt x="108" y="6"/>
                      <a:pt x="117" y="4"/>
                    </a:cubicBezTo>
                    <a:cubicBezTo>
                      <a:pt x="125" y="1"/>
                      <a:pt x="134" y="0"/>
                      <a:pt x="144" y="0"/>
                    </a:cubicBezTo>
                    <a:cubicBezTo>
                      <a:pt x="155" y="0"/>
                      <a:pt x="165" y="2"/>
                      <a:pt x="174" y="5"/>
                    </a:cubicBezTo>
                    <a:cubicBezTo>
                      <a:pt x="183" y="9"/>
                      <a:pt x="190" y="14"/>
                      <a:pt x="196" y="20"/>
                    </a:cubicBezTo>
                    <a:cubicBezTo>
                      <a:pt x="202" y="27"/>
                      <a:pt x="206" y="35"/>
                      <a:pt x="209" y="44"/>
                    </a:cubicBezTo>
                    <a:cubicBezTo>
                      <a:pt x="212" y="53"/>
                      <a:pt x="213" y="63"/>
                      <a:pt x="213" y="74"/>
                    </a:cubicBezTo>
                    <a:close/>
                    <a:moveTo>
                      <a:pt x="179" y="75"/>
                    </a:moveTo>
                    <a:cubicBezTo>
                      <a:pt x="179" y="59"/>
                      <a:pt x="176" y="47"/>
                      <a:pt x="170" y="39"/>
                    </a:cubicBezTo>
                    <a:cubicBezTo>
                      <a:pt x="164" y="30"/>
                      <a:pt x="154" y="26"/>
                      <a:pt x="142" y="26"/>
                    </a:cubicBezTo>
                    <a:cubicBezTo>
                      <a:pt x="136" y="26"/>
                      <a:pt x="131" y="27"/>
                      <a:pt x="126" y="29"/>
                    </a:cubicBezTo>
                    <a:cubicBezTo>
                      <a:pt x="121" y="31"/>
                      <a:pt x="117" y="34"/>
                      <a:pt x="114" y="38"/>
                    </a:cubicBezTo>
                    <a:cubicBezTo>
                      <a:pt x="110" y="42"/>
                      <a:pt x="108" y="48"/>
                      <a:pt x="106" y="54"/>
                    </a:cubicBezTo>
                    <a:cubicBezTo>
                      <a:pt x="104" y="60"/>
                      <a:pt x="103" y="67"/>
                      <a:pt x="103" y="76"/>
                    </a:cubicBezTo>
                    <a:cubicBezTo>
                      <a:pt x="103" y="84"/>
                      <a:pt x="104" y="91"/>
                      <a:pt x="106" y="97"/>
                    </a:cubicBezTo>
                    <a:cubicBezTo>
                      <a:pt x="108" y="103"/>
                      <a:pt x="110" y="108"/>
                      <a:pt x="114" y="112"/>
                    </a:cubicBezTo>
                    <a:cubicBezTo>
                      <a:pt x="117" y="116"/>
                      <a:pt x="121" y="119"/>
                      <a:pt x="126" y="121"/>
                    </a:cubicBezTo>
                    <a:cubicBezTo>
                      <a:pt x="131" y="123"/>
                      <a:pt x="136" y="124"/>
                      <a:pt x="142" y="124"/>
                    </a:cubicBezTo>
                    <a:cubicBezTo>
                      <a:pt x="155" y="124"/>
                      <a:pt x="164" y="120"/>
                      <a:pt x="170" y="112"/>
                    </a:cubicBezTo>
                    <a:cubicBezTo>
                      <a:pt x="176" y="103"/>
                      <a:pt x="179" y="91"/>
                      <a:pt x="179" y="75"/>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94" name="Group 93"/>
            <p:cNvGrpSpPr/>
            <p:nvPr/>
          </p:nvGrpSpPr>
          <p:grpSpPr bwMode="black">
            <a:xfrm>
              <a:off x="6830647" y="4234091"/>
              <a:ext cx="1055000" cy="158656"/>
              <a:chOff x="6018781" y="5575586"/>
              <a:chExt cx="1059017" cy="164779"/>
            </a:xfrm>
            <a:grpFill/>
            <a:effectLst/>
          </p:grpSpPr>
          <p:sp>
            <p:nvSpPr>
              <p:cNvPr id="288" name="Freeform 17"/>
              <p:cNvSpPr>
                <a:spLocks noEditPoints="1"/>
              </p:cNvSpPr>
              <p:nvPr/>
            </p:nvSpPr>
            <p:spPr bwMode="black">
              <a:xfrm>
                <a:off x="6018781" y="5584901"/>
                <a:ext cx="128804" cy="152573"/>
              </a:xfrm>
              <a:custGeom>
                <a:avLst/>
                <a:gdLst/>
                <a:ahLst/>
                <a:cxnLst>
                  <a:cxn ang="0">
                    <a:pos x="170" y="98"/>
                  </a:cxn>
                  <a:cxn ang="0">
                    <a:pos x="162" y="140"/>
                  </a:cxn>
                  <a:cxn ang="0">
                    <a:pos x="140" y="173"/>
                  </a:cxn>
                  <a:cxn ang="0">
                    <a:pos x="105" y="194"/>
                  </a:cxn>
                  <a:cxn ang="0">
                    <a:pos x="60" y="201"/>
                  </a:cxn>
                  <a:cxn ang="0">
                    <a:pos x="0" y="201"/>
                  </a:cxn>
                  <a:cxn ang="0">
                    <a:pos x="0" y="0"/>
                  </a:cxn>
                  <a:cxn ang="0">
                    <a:pos x="62" y="0"/>
                  </a:cxn>
                  <a:cxn ang="0">
                    <a:pos x="143" y="25"/>
                  </a:cxn>
                  <a:cxn ang="0">
                    <a:pos x="170" y="98"/>
                  </a:cxn>
                  <a:cxn ang="0">
                    <a:pos x="134" y="98"/>
                  </a:cxn>
                  <a:cxn ang="0">
                    <a:pos x="129" y="69"/>
                  </a:cxn>
                  <a:cxn ang="0">
                    <a:pos x="115" y="47"/>
                  </a:cxn>
                  <a:cxn ang="0">
                    <a:pos x="92" y="33"/>
                  </a:cxn>
                  <a:cxn ang="0">
                    <a:pos x="61" y="29"/>
                  </a:cxn>
                  <a:cxn ang="0">
                    <a:pos x="33" y="29"/>
                  </a:cxn>
                  <a:cxn ang="0">
                    <a:pos x="33" y="172"/>
                  </a:cxn>
                  <a:cxn ang="0">
                    <a:pos x="60" y="172"/>
                  </a:cxn>
                  <a:cxn ang="0">
                    <a:pos x="92" y="167"/>
                  </a:cxn>
                  <a:cxn ang="0">
                    <a:pos x="115" y="152"/>
                  </a:cxn>
                  <a:cxn ang="0">
                    <a:pos x="129" y="129"/>
                  </a:cxn>
                  <a:cxn ang="0">
                    <a:pos x="134" y="98"/>
                  </a:cxn>
                </a:cxnLst>
                <a:rect l="0" t="0" r="r" b="b"/>
                <a:pathLst>
                  <a:path w="170" h="201">
                    <a:moveTo>
                      <a:pt x="170" y="98"/>
                    </a:moveTo>
                    <a:cubicBezTo>
                      <a:pt x="170" y="113"/>
                      <a:pt x="167" y="128"/>
                      <a:pt x="162" y="140"/>
                    </a:cubicBezTo>
                    <a:cubicBezTo>
                      <a:pt x="157" y="153"/>
                      <a:pt x="149" y="164"/>
                      <a:pt x="140" y="173"/>
                    </a:cubicBezTo>
                    <a:cubicBezTo>
                      <a:pt x="130" y="182"/>
                      <a:pt x="119" y="189"/>
                      <a:pt x="105" y="194"/>
                    </a:cubicBezTo>
                    <a:cubicBezTo>
                      <a:pt x="92" y="199"/>
                      <a:pt x="77" y="201"/>
                      <a:pt x="60" y="201"/>
                    </a:cubicBezTo>
                    <a:cubicBezTo>
                      <a:pt x="0" y="201"/>
                      <a:pt x="0" y="201"/>
                      <a:pt x="0" y="201"/>
                    </a:cubicBezTo>
                    <a:cubicBezTo>
                      <a:pt x="0" y="0"/>
                      <a:pt x="0" y="0"/>
                      <a:pt x="0" y="0"/>
                    </a:cubicBezTo>
                    <a:cubicBezTo>
                      <a:pt x="62" y="0"/>
                      <a:pt x="62" y="0"/>
                      <a:pt x="62" y="0"/>
                    </a:cubicBezTo>
                    <a:cubicBezTo>
                      <a:pt x="98" y="0"/>
                      <a:pt x="125" y="8"/>
                      <a:pt x="143" y="25"/>
                    </a:cubicBezTo>
                    <a:cubicBezTo>
                      <a:pt x="161" y="41"/>
                      <a:pt x="170" y="66"/>
                      <a:pt x="170" y="98"/>
                    </a:cubicBezTo>
                    <a:close/>
                    <a:moveTo>
                      <a:pt x="134" y="98"/>
                    </a:moveTo>
                    <a:cubicBezTo>
                      <a:pt x="134" y="87"/>
                      <a:pt x="133" y="77"/>
                      <a:pt x="129" y="69"/>
                    </a:cubicBezTo>
                    <a:cubicBezTo>
                      <a:pt x="126" y="60"/>
                      <a:pt x="122" y="53"/>
                      <a:pt x="115" y="47"/>
                    </a:cubicBezTo>
                    <a:cubicBezTo>
                      <a:pt x="109" y="41"/>
                      <a:pt x="101" y="36"/>
                      <a:pt x="92" y="33"/>
                    </a:cubicBezTo>
                    <a:cubicBezTo>
                      <a:pt x="83" y="30"/>
                      <a:pt x="72" y="29"/>
                      <a:pt x="61" y="29"/>
                    </a:cubicBezTo>
                    <a:cubicBezTo>
                      <a:pt x="33" y="29"/>
                      <a:pt x="33" y="29"/>
                      <a:pt x="33" y="29"/>
                    </a:cubicBezTo>
                    <a:cubicBezTo>
                      <a:pt x="33" y="172"/>
                      <a:pt x="33" y="172"/>
                      <a:pt x="33" y="172"/>
                    </a:cubicBezTo>
                    <a:cubicBezTo>
                      <a:pt x="60" y="172"/>
                      <a:pt x="60" y="172"/>
                      <a:pt x="60" y="172"/>
                    </a:cubicBezTo>
                    <a:cubicBezTo>
                      <a:pt x="72" y="172"/>
                      <a:pt x="83" y="171"/>
                      <a:pt x="92" y="167"/>
                    </a:cubicBezTo>
                    <a:cubicBezTo>
                      <a:pt x="101" y="164"/>
                      <a:pt x="109" y="159"/>
                      <a:pt x="115" y="152"/>
                    </a:cubicBezTo>
                    <a:cubicBezTo>
                      <a:pt x="121" y="146"/>
                      <a:pt x="126" y="138"/>
                      <a:pt x="129" y="129"/>
                    </a:cubicBezTo>
                    <a:cubicBezTo>
                      <a:pt x="133" y="120"/>
                      <a:pt x="134" y="110"/>
                      <a:pt x="134" y="98"/>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89" name="Freeform 18"/>
              <p:cNvSpPr>
                <a:spLocks noEditPoints="1"/>
              </p:cNvSpPr>
              <p:nvPr/>
            </p:nvSpPr>
            <p:spPr bwMode="black">
              <a:xfrm>
                <a:off x="6159148" y="5625694"/>
                <a:ext cx="91865" cy="114671"/>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3" y="113"/>
                  </a:cxn>
                  <a:cxn ang="0">
                    <a:pos x="38" y="119"/>
                  </a:cxn>
                  <a:cxn ang="0">
                    <a:pos x="46" y="123"/>
                  </a:cxn>
                  <a:cxn ang="0">
                    <a:pos x="56" y="125"/>
                  </a:cxn>
                  <a:cxn ang="0">
                    <a:pos x="69"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0" y="145"/>
                      <a:pt x="16" y="142"/>
                      <a:pt x="12" y="139"/>
                    </a:cubicBezTo>
                    <a:cubicBezTo>
                      <a:pt x="8" y="135"/>
                      <a:pt x="5" y="130"/>
                      <a:pt x="3" y="125"/>
                    </a:cubicBezTo>
                    <a:cubicBezTo>
                      <a:pt x="1" y="120"/>
                      <a:pt x="0" y="114"/>
                      <a:pt x="0" y="108"/>
                    </a:cubicBezTo>
                    <a:cubicBezTo>
                      <a:pt x="0" y="102"/>
                      <a:pt x="1" y="96"/>
                      <a:pt x="3" y="91"/>
                    </a:cubicBezTo>
                    <a:cubicBezTo>
                      <a:pt x="4" y="85"/>
                      <a:pt x="7" y="81"/>
                      <a:pt x="11" y="76"/>
                    </a:cubicBezTo>
                    <a:cubicBezTo>
                      <a:pt x="15" y="72"/>
                      <a:pt x="20" y="69"/>
                      <a:pt x="26" y="66"/>
                    </a:cubicBezTo>
                    <a:cubicBezTo>
                      <a:pt x="31" y="63"/>
                      <a:pt x="39" y="61"/>
                      <a:pt x="47" y="60"/>
                    </a:cubicBezTo>
                    <a:cubicBezTo>
                      <a:pt x="89" y="55"/>
                      <a:pt x="89" y="55"/>
                      <a:pt x="89" y="55"/>
                    </a:cubicBezTo>
                    <a:cubicBezTo>
                      <a:pt x="89" y="44"/>
                      <a:pt x="87" y="37"/>
                      <a:pt x="82" y="32"/>
                    </a:cubicBezTo>
                    <a:cubicBezTo>
                      <a:pt x="77" y="28"/>
                      <a:pt x="70" y="25"/>
                      <a:pt x="62" y="25"/>
                    </a:cubicBezTo>
                    <a:cubicBezTo>
                      <a:pt x="53" y="25"/>
                      <a:pt x="44" y="27"/>
                      <a:pt x="36" y="30"/>
                    </a:cubicBezTo>
                    <a:cubicBezTo>
                      <a:pt x="28" y="32"/>
                      <a:pt x="20" y="36"/>
                      <a:pt x="14" y="41"/>
                    </a:cubicBezTo>
                    <a:cubicBezTo>
                      <a:pt x="14" y="13"/>
                      <a:pt x="14" y="13"/>
                      <a:pt x="14" y="13"/>
                    </a:cubicBezTo>
                    <a:cubicBezTo>
                      <a:pt x="16" y="11"/>
                      <a:pt x="19" y="10"/>
                      <a:pt x="23" y="8"/>
                    </a:cubicBezTo>
                    <a:cubicBezTo>
                      <a:pt x="26"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1" y="86"/>
                      <a:pt x="39" y="87"/>
                      <a:pt x="37" y="89"/>
                    </a:cubicBezTo>
                    <a:cubicBezTo>
                      <a:pt x="35" y="91"/>
                      <a:pt x="34" y="93"/>
                      <a:pt x="33" y="96"/>
                    </a:cubicBezTo>
                    <a:cubicBezTo>
                      <a:pt x="32" y="98"/>
                      <a:pt x="32" y="101"/>
                      <a:pt x="32" y="105"/>
                    </a:cubicBezTo>
                    <a:cubicBezTo>
                      <a:pt x="32" y="107"/>
                      <a:pt x="32" y="110"/>
                      <a:pt x="33" y="113"/>
                    </a:cubicBezTo>
                    <a:cubicBezTo>
                      <a:pt x="35" y="115"/>
                      <a:pt x="36" y="117"/>
                      <a:pt x="38" y="119"/>
                    </a:cubicBezTo>
                    <a:cubicBezTo>
                      <a:pt x="40" y="121"/>
                      <a:pt x="43" y="122"/>
                      <a:pt x="46" y="123"/>
                    </a:cubicBezTo>
                    <a:cubicBezTo>
                      <a:pt x="49" y="124"/>
                      <a:pt x="52" y="125"/>
                      <a:pt x="56" y="125"/>
                    </a:cubicBezTo>
                    <a:cubicBezTo>
                      <a:pt x="61" y="125"/>
                      <a:pt x="65" y="124"/>
                      <a:pt x="69" y="122"/>
                    </a:cubicBezTo>
                    <a:cubicBezTo>
                      <a:pt x="73"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90" name="Freeform 19"/>
              <p:cNvSpPr>
                <a:spLocks/>
              </p:cNvSpPr>
              <p:nvPr/>
            </p:nvSpPr>
            <p:spPr bwMode="black">
              <a:xfrm>
                <a:off x="6274461" y="5625694"/>
                <a:ext cx="96362" cy="111780"/>
              </a:xfrm>
              <a:custGeom>
                <a:avLst/>
                <a:gdLst/>
                <a:ahLst/>
                <a:cxnLst>
                  <a:cxn ang="0">
                    <a:pos x="95" y="147"/>
                  </a:cxn>
                  <a:cxn ang="0">
                    <a:pos x="95" y="66"/>
                  </a:cxn>
                  <a:cxn ang="0">
                    <a:pos x="88" y="36"/>
                  </a:cxn>
                  <a:cxn ang="0">
                    <a:pos x="66" y="26"/>
                  </a:cxn>
                  <a:cxn ang="0">
                    <a:pos x="53" y="29"/>
                  </a:cxn>
                  <a:cxn ang="0">
                    <a:pos x="42" y="37"/>
                  </a:cxn>
                  <a:cxn ang="0">
                    <a:pos x="35" y="50"/>
                  </a:cxn>
                  <a:cxn ang="0">
                    <a:pos x="32" y="65"/>
                  </a:cxn>
                  <a:cxn ang="0">
                    <a:pos x="32" y="147"/>
                  </a:cxn>
                  <a:cxn ang="0">
                    <a:pos x="0" y="147"/>
                  </a:cxn>
                  <a:cxn ang="0">
                    <a:pos x="0" y="3"/>
                  </a:cxn>
                  <a:cxn ang="0">
                    <a:pos x="32" y="3"/>
                  </a:cxn>
                  <a:cxn ang="0">
                    <a:pos x="32" y="26"/>
                  </a:cxn>
                  <a:cxn ang="0">
                    <a:pos x="33" y="26"/>
                  </a:cxn>
                  <a:cxn ang="0">
                    <a:pos x="53" y="6"/>
                  </a:cxn>
                  <a:cxn ang="0">
                    <a:pos x="79" y="0"/>
                  </a:cxn>
                  <a:cxn ang="0">
                    <a:pos x="115" y="14"/>
                  </a:cxn>
                  <a:cxn ang="0">
                    <a:pos x="127" y="59"/>
                  </a:cxn>
                  <a:cxn ang="0">
                    <a:pos x="127" y="147"/>
                  </a:cxn>
                  <a:cxn ang="0">
                    <a:pos x="95" y="147"/>
                  </a:cxn>
                </a:cxnLst>
                <a:rect l="0" t="0" r="r" b="b"/>
                <a:pathLst>
                  <a:path w="127" h="147">
                    <a:moveTo>
                      <a:pt x="95" y="147"/>
                    </a:moveTo>
                    <a:cubicBezTo>
                      <a:pt x="95" y="66"/>
                      <a:pt x="95" y="66"/>
                      <a:pt x="95" y="66"/>
                    </a:cubicBezTo>
                    <a:cubicBezTo>
                      <a:pt x="95" y="53"/>
                      <a:pt x="93" y="43"/>
                      <a:pt x="88" y="36"/>
                    </a:cubicBezTo>
                    <a:cubicBezTo>
                      <a:pt x="84" y="30"/>
                      <a:pt x="76" y="26"/>
                      <a:pt x="66" y="26"/>
                    </a:cubicBezTo>
                    <a:cubicBezTo>
                      <a:pt x="61" y="26"/>
                      <a:pt x="57" y="27"/>
                      <a:pt x="53" y="29"/>
                    </a:cubicBezTo>
                    <a:cubicBezTo>
                      <a:pt x="49" y="31"/>
                      <a:pt x="45" y="34"/>
                      <a:pt x="42" y="37"/>
                    </a:cubicBezTo>
                    <a:cubicBezTo>
                      <a:pt x="39" y="41"/>
                      <a:pt x="36" y="45"/>
                      <a:pt x="35" y="50"/>
                    </a:cubicBezTo>
                    <a:cubicBezTo>
                      <a:pt x="33" y="54"/>
                      <a:pt x="32" y="60"/>
                      <a:pt x="32" y="65"/>
                    </a:cubicBezTo>
                    <a:cubicBezTo>
                      <a:pt x="32" y="147"/>
                      <a:pt x="32" y="147"/>
                      <a:pt x="32" y="147"/>
                    </a:cubicBezTo>
                    <a:cubicBezTo>
                      <a:pt x="0" y="147"/>
                      <a:pt x="0" y="147"/>
                      <a:pt x="0" y="147"/>
                    </a:cubicBezTo>
                    <a:cubicBezTo>
                      <a:pt x="0" y="3"/>
                      <a:pt x="0" y="3"/>
                      <a:pt x="0" y="3"/>
                    </a:cubicBezTo>
                    <a:cubicBezTo>
                      <a:pt x="32" y="3"/>
                      <a:pt x="32" y="3"/>
                      <a:pt x="32" y="3"/>
                    </a:cubicBezTo>
                    <a:cubicBezTo>
                      <a:pt x="32" y="26"/>
                      <a:pt x="32" y="26"/>
                      <a:pt x="32" y="26"/>
                    </a:cubicBezTo>
                    <a:cubicBezTo>
                      <a:pt x="33" y="26"/>
                      <a:pt x="33" y="26"/>
                      <a:pt x="33" y="26"/>
                    </a:cubicBezTo>
                    <a:cubicBezTo>
                      <a:pt x="39" y="17"/>
                      <a:pt x="45" y="10"/>
                      <a:pt x="53" y="6"/>
                    </a:cubicBezTo>
                    <a:cubicBezTo>
                      <a:pt x="61" y="2"/>
                      <a:pt x="70" y="0"/>
                      <a:pt x="79" y="0"/>
                    </a:cubicBezTo>
                    <a:cubicBezTo>
                      <a:pt x="95" y="0"/>
                      <a:pt x="106" y="5"/>
                      <a:pt x="115" y="14"/>
                    </a:cubicBezTo>
                    <a:cubicBezTo>
                      <a:pt x="123" y="24"/>
                      <a:pt x="127" y="39"/>
                      <a:pt x="127" y="59"/>
                    </a:cubicBezTo>
                    <a:cubicBezTo>
                      <a:pt x="127" y="147"/>
                      <a:pt x="127" y="147"/>
                      <a:pt x="127" y="147"/>
                    </a:cubicBezTo>
                    <a:lnTo>
                      <a:pt x="95" y="147"/>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91" name="Freeform 20"/>
              <p:cNvSpPr>
                <a:spLocks/>
              </p:cNvSpPr>
              <p:nvPr/>
            </p:nvSpPr>
            <p:spPr bwMode="black">
              <a:xfrm>
                <a:off x="6397483" y="5575586"/>
                <a:ext cx="99895" cy="161888"/>
              </a:xfrm>
              <a:custGeom>
                <a:avLst/>
                <a:gdLst/>
                <a:ahLst/>
                <a:cxnLst>
                  <a:cxn ang="0">
                    <a:pos x="210" y="504"/>
                  </a:cxn>
                  <a:cxn ang="0">
                    <a:pos x="77" y="341"/>
                  </a:cxn>
                  <a:cxn ang="0">
                    <a:pos x="75" y="341"/>
                  </a:cxn>
                  <a:cxn ang="0">
                    <a:pos x="75" y="504"/>
                  </a:cxn>
                  <a:cxn ang="0">
                    <a:pos x="0" y="504"/>
                  </a:cxn>
                  <a:cxn ang="0">
                    <a:pos x="0" y="0"/>
                  </a:cxn>
                  <a:cxn ang="0">
                    <a:pos x="75" y="0"/>
                  </a:cxn>
                  <a:cxn ang="0">
                    <a:pos x="75" y="319"/>
                  </a:cxn>
                  <a:cxn ang="0">
                    <a:pos x="77" y="319"/>
                  </a:cxn>
                  <a:cxn ang="0">
                    <a:pos x="203" y="163"/>
                  </a:cxn>
                  <a:cxn ang="0">
                    <a:pos x="302" y="163"/>
                  </a:cxn>
                  <a:cxn ang="0">
                    <a:pos x="155" y="326"/>
                  </a:cxn>
                  <a:cxn ang="0">
                    <a:pos x="311" y="504"/>
                  </a:cxn>
                  <a:cxn ang="0">
                    <a:pos x="210" y="504"/>
                  </a:cxn>
                </a:cxnLst>
                <a:rect l="0" t="0" r="r" b="b"/>
                <a:pathLst>
                  <a:path w="311" h="504">
                    <a:moveTo>
                      <a:pt x="210" y="504"/>
                    </a:moveTo>
                    <a:lnTo>
                      <a:pt x="77" y="341"/>
                    </a:lnTo>
                    <a:lnTo>
                      <a:pt x="75" y="341"/>
                    </a:lnTo>
                    <a:lnTo>
                      <a:pt x="75" y="504"/>
                    </a:lnTo>
                    <a:lnTo>
                      <a:pt x="0" y="504"/>
                    </a:lnTo>
                    <a:lnTo>
                      <a:pt x="0" y="0"/>
                    </a:lnTo>
                    <a:lnTo>
                      <a:pt x="75" y="0"/>
                    </a:lnTo>
                    <a:lnTo>
                      <a:pt x="75" y="319"/>
                    </a:lnTo>
                    <a:lnTo>
                      <a:pt x="77" y="319"/>
                    </a:lnTo>
                    <a:lnTo>
                      <a:pt x="203" y="163"/>
                    </a:lnTo>
                    <a:lnTo>
                      <a:pt x="302" y="163"/>
                    </a:lnTo>
                    <a:lnTo>
                      <a:pt x="155" y="326"/>
                    </a:lnTo>
                    <a:lnTo>
                      <a:pt x="311" y="504"/>
                    </a:lnTo>
                    <a:lnTo>
                      <a:pt x="210" y="504"/>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92" name="Freeform 21"/>
              <p:cNvSpPr>
                <a:spLocks/>
              </p:cNvSpPr>
              <p:nvPr/>
            </p:nvSpPr>
            <p:spPr bwMode="black">
              <a:xfrm>
                <a:off x="6561298" y="5627943"/>
                <a:ext cx="97004" cy="112422"/>
              </a:xfrm>
              <a:custGeom>
                <a:avLst/>
                <a:gdLst/>
                <a:ahLst/>
                <a:cxnLst>
                  <a:cxn ang="0">
                    <a:pos x="95" y="144"/>
                  </a:cxn>
                  <a:cxn ang="0">
                    <a:pos x="95" y="123"/>
                  </a:cxn>
                  <a:cxn ang="0">
                    <a:pos x="95" y="123"/>
                  </a:cxn>
                  <a:cxn ang="0">
                    <a:pos x="87" y="132"/>
                  </a:cxn>
                  <a:cxn ang="0">
                    <a:pos x="78" y="140"/>
                  </a:cxn>
                  <a:cxn ang="0">
                    <a:pos x="66" y="146"/>
                  </a:cxn>
                  <a:cxn ang="0">
                    <a:pos x="51" y="148"/>
                  </a:cxn>
                  <a:cxn ang="0">
                    <a:pos x="13" y="133"/>
                  </a:cxn>
                  <a:cxn ang="0">
                    <a:pos x="0" y="88"/>
                  </a:cxn>
                  <a:cxn ang="0">
                    <a:pos x="0" y="0"/>
                  </a:cxn>
                  <a:cxn ang="0">
                    <a:pos x="33" y="0"/>
                  </a:cxn>
                  <a:cxn ang="0">
                    <a:pos x="33" y="83"/>
                  </a:cxn>
                  <a:cxn ang="0">
                    <a:pos x="35" y="101"/>
                  </a:cxn>
                  <a:cxn ang="0">
                    <a:pos x="41" y="113"/>
                  </a:cxn>
                  <a:cxn ang="0">
                    <a:pos x="50" y="119"/>
                  </a:cxn>
                  <a:cxn ang="0">
                    <a:pos x="63" y="121"/>
                  </a:cxn>
                  <a:cxn ang="0">
                    <a:pos x="75" y="119"/>
                  </a:cxn>
                  <a:cxn ang="0">
                    <a:pos x="86" y="111"/>
                  </a:cxn>
                  <a:cxn ang="0">
                    <a:pos x="93" y="99"/>
                  </a:cxn>
                  <a:cxn ang="0">
                    <a:pos x="95" y="83"/>
                  </a:cxn>
                  <a:cxn ang="0">
                    <a:pos x="95" y="0"/>
                  </a:cxn>
                  <a:cxn ang="0">
                    <a:pos x="128" y="0"/>
                  </a:cxn>
                  <a:cxn ang="0">
                    <a:pos x="128" y="144"/>
                  </a:cxn>
                  <a:cxn ang="0">
                    <a:pos x="95" y="144"/>
                  </a:cxn>
                </a:cxnLst>
                <a:rect l="0" t="0" r="r" b="b"/>
                <a:pathLst>
                  <a:path w="128" h="148">
                    <a:moveTo>
                      <a:pt x="95" y="144"/>
                    </a:moveTo>
                    <a:cubicBezTo>
                      <a:pt x="95" y="123"/>
                      <a:pt x="95" y="123"/>
                      <a:pt x="95" y="123"/>
                    </a:cubicBezTo>
                    <a:cubicBezTo>
                      <a:pt x="95" y="123"/>
                      <a:pt x="95" y="123"/>
                      <a:pt x="95" y="123"/>
                    </a:cubicBezTo>
                    <a:cubicBezTo>
                      <a:pt x="93" y="126"/>
                      <a:pt x="90" y="129"/>
                      <a:pt x="87" y="132"/>
                    </a:cubicBezTo>
                    <a:cubicBezTo>
                      <a:pt x="85" y="135"/>
                      <a:pt x="81" y="138"/>
                      <a:pt x="78" y="140"/>
                    </a:cubicBezTo>
                    <a:cubicBezTo>
                      <a:pt x="74" y="143"/>
                      <a:pt x="70" y="144"/>
                      <a:pt x="66" y="146"/>
                    </a:cubicBezTo>
                    <a:cubicBezTo>
                      <a:pt x="61" y="147"/>
                      <a:pt x="56" y="148"/>
                      <a:pt x="51" y="148"/>
                    </a:cubicBezTo>
                    <a:cubicBezTo>
                      <a:pt x="35" y="148"/>
                      <a:pt x="22" y="143"/>
                      <a:pt x="13" y="133"/>
                    </a:cubicBezTo>
                    <a:cubicBezTo>
                      <a:pt x="4" y="122"/>
                      <a:pt x="0" y="107"/>
                      <a:pt x="0" y="88"/>
                    </a:cubicBezTo>
                    <a:cubicBezTo>
                      <a:pt x="0" y="0"/>
                      <a:pt x="0" y="0"/>
                      <a:pt x="0" y="0"/>
                    </a:cubicBezTo>
                    <a:cubicBezTo>
                      <a:pt x="33" y="0"/>
                      <a:pt x="33" y="0"/>
                      <a:pt x="33" y="0"/>
                    </a:cubicBezTo>
                    <a:cubicBezTo>
                      <a:pt x="33" y="83"/>
                      <a:pt x="33" y="83"/>
                      <a:pt x="33" y="83"/>
                    </a:cubicBezTo>
                    <a:cubicBezTo>
                      <a:pt x="33" y="90"/>
                      <a:pt x="33" y="96"/>
                      <a:pt x="35" y="101"/>
                    </a:cubicBezTo>
                    <a:cubicBezTo>
                      <a:pt x="36" y="106"/>
                      <a:pt x="38" y="110"/>
                      <a:pt x="41" y="113"/>
                    </a:cubicBezTo>
                    <a:cubicBezTo>
                      <a:pt x="44" y="116"/>
                      <a:pt x="47" y="118"/>
                      <a:pt x="50" y="119"/>
                    </a:cubicBezTo>
                    <a:cubicBezTo>
                      <a:pt x="54" y="120"/>
                      <a:pt x="58" y="121"/>
                      <a:pt x="63" y="121"/>
                    </a:cubicBezTo>
                    <a:cubicBezTo>
                      <a:pt x="67" y="121"/>
                      <a:pt x="71" y="120"/>
                      <a:pt x="75" y="119"/>
                    </a:cubicBezTo>
                    <a:cubicBezTo>
                      <a:pt x="79" y="117"/>
                      <a:pt x="83" y="115"/>
                      <a:pt x="86" y="111"/>
                    </a:cubicBezTo>
                    <a:cubicBezTo>
                      <a:pt x="89" y="108"/>
                      <a:pt x="91" y="104"/>
                      <a:pt x="93" y="99"/>
                    </a:cubicBezTo>
                    <a:cubicBezTo>
                      <a:pt x="94" y="95"/>
                      <a:pt x="95" y="89"/>
                      <a:pt x="95" y="83"/>
                    </a:cubicBezTo>
                    <a:cubicBezTo>
                      <a:pt x="95" y="0"/>
                      <a:pt x="95" y="0"/>
                      <a:pt x="95" y="0"/>
                    </a:cubicBezTo>
                    <a:cubicBezTo>
                      <a:pt x="128" y="0"/>
                      <a:pt x="128" y="0"/>
                      <a:pt x="128" y="0"/>
                    </a:cubicBezTo>
                    <a:cubicBezTo>
                      <a:pt x="128" y="144"/>
                      <a:pt x="128" y="144"/>
                      <a:pt x="128" y="144"/>
                    </a:cubicBezTo>
                    <a:lnTo>
                      <a:pt x="95" y="144"/>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93" name="Freeform 22"/>
              <p:cNvSpPr>
                <a:spLocks/>
              </p:cNvSpPr>
              <p:nvPr/>
            </p:nvSpPr>
            <p:spPr bwMode="black">
              <a:xfrm>
                <a:off x="6727362" y="5584901"/>
                <a:ext cx="207821" cy="152573"/>
              </a:xfrm>
              <a:custGeom>
                <a:avLst/>
                <a:gdLst/>
                <a:ahLst/>
                <a:cxnLst>
                  <a:cxn ang="0">
                    <a:pos x="219" y="201"/>
                  </a:cxn>
                  <a:cxn ang="0">
                    <a:pos x="179" y="201"/>
                  </a:cxn>
                  <a:cxn ang="0">
                    <a:pos x="142" y="61"/>
                  </a:cxn>
                  <a:cxn ang="0">
                    <a:pos x="140" y="56"/>
                  </a:cxn>
                  <a:cxn ang="0">
                    <a:pos x="140" y="50"/>
                  </a:cxn>
                  <a:cxn ang="0">
                    <a:pos x="139" y="45"/>
                  </a:cxn>
                  <a:cxn ang="0">
                    <a:pos x="138" y="39"/>
                  </a:cxn>
                  <a:cxn ang="0">
                    <a:pos x="138" y="39"/>
                  </a:cxn>
                  <a:cxn ang="0">
                    <a:pos x="137" y="45"/>
                  </a:cxn>
                  <a:cxn ang="0">
                    <a:pos x="136" y="50"/>
                  </a:cxn>
                  <a:cxn ang="0">
                    <a:pos x="135" y="56"/>
                  </a:cxn>
                  <a:cxn ang="0">
                    <a:pos x="134" y="61"/>
                  </a:cxn>
                  <a:cxn ang="0">
                    <a:pos x="97" y="201"/>
                  </a:cxn>
                  <a:cxn ang="0">
                    <a:pos x="57" y="201"/>
                  </a:cxn>
                  <a:cxn ang="0">
                    <a:pos x="0" y="0"/>
                  </a:cxn>
                  <a:cxn ang="0">
                    <a:pos x="37" y="0"/>
                  </a:cxn>
                  <a:cxn ang="0">
                    <a:pos x="74" y="146"/>
                  </a:cxn>
                  <a:cxn ang="0">
                    <a:pos x="75" y="151"/>
                  </a:cxn>
                  <a:cxn ang="0">
                    <a:pos x="76" y="157"/>
                  </a:cxn>
                  <a:cxn ang="0">
                    <a:pos x="76" y="162"/>
                  </a:cxn>
                  <a:cxn ang="0">
                    <a:pos x="77" y="167"/>
                  </a:cxn>
                  <a:cxn ang="0">
                    <a:pos x="78" y="167"/>
                  </a:cxn>
                  <a:cxn ang="0">
                    <a:pos x="78" y="163"/>
                  </a:cxn>
                  <a:cxn ang="0">
                    <a:pos x="79" y="157"/>
                  </a:cxn>
                  <a:cxn ang="0">
                    <a:pos x="80" y="151"/>
                  </a:cxn>
                  <a:cxn ang="0">
                    <a:pos x="81" y="145"/>
                  </a:cxn>
                  <a:cxn ang="0">
                    <a:pos x="122" y="0"/>
                  </a:cxn>
                  <a:cxn ang="0">
                    <a:pos x="158" y="0"/>
                  </a:cxn>
                  <a:cxn ang="0">
                    <a:pos x="196" y="147"/>
                  </a:cxn>
                  <a:cxn ang="0">
                    <a:pos x="198" y="157"/>
                  </a:cxn>
                  <a:cxn ang="0">
                    <a:pos x="199" y="167"/>
                  </a:cxn>
                  <a:cxn ang="0">
                    <a:pos x="200" y="167"/>
                  </a:cxn>
                  <a:cxn ang="0">
                    <a:pos x="200" y="162"/>
                  </a:cxn>
                  <a:cxn ang="0">
                    <a:pos x="201" y="156"/>
                  </a:cxn>
                  <a:cxn ang="0">
                    <a:pos x="202" y="151"/>
                  </a:cxn>
                  <a:cxn ang="0">
                    <a:pos x="203" y="146"/>
                  </a:cxn>
                  <a:cxn ang="0">
                    <a:pos x="239" y="0"/>
                  </a:cxn>
                  <a:cxn ang="0">
                    <a:pos x="274" y="0"/>
                  </a:cxn>
                  <a:cxn ang="0">
                    <a:pos x="219" y="201"/>
                  </a:cxn>
                </a:cxnLst>
                <a:rect l="0" t="0" r="r" b="b"/>
                <a:pathLst>
                  <a:path w="274" h="201">
                    <a:moveTo>
                      <a:pt x="219" y="201"/>
                    </a:moveTo>
                    <a:cubicBezTo>
                      <a:pt x="179" y="201"/>
                      <a:pt x="179" y="201"/>
                      <a:pt x="179" y="201"/>
                    </a:cubicBezTo>
                    <a:cubicBezTo>
                      <a:pt x="142" y="61"/>
                      <a:pt x="142" y="61"/>
                      <a:pt x="142" y="61"/>
                    </a:cubicBezTo>
                    <a:cubicBezTo>
                      <a:pt x="141" y="59"/>
                      <a:pt x="141" y="58"/>
                      <a:pt x="140" y="56"/>
                    </a:cubicBezTo>
                    <a:cubicBezTo>
                      <a:pt x="140" y="54"/>
                      <a:pt x="140" y="52"/>
                      <a:pt x="140" y="50"/>
                    </a:cubicBezTo>
                    <a:cubicBezTo>
                      <a:pt x="139" y="48"/>
                      <a:pt x="139" y="47"/>
                      <a:pt x="139" y="45"/>
                    </a:cubicBezTo>
                    <a:cubicBezTo>
                      <a:pt x="139" y="43"/>
                      <a:pt x="138" y="41"/>
                      <a:pt x="138" y="39"/>
                    </a:cubicBezTo>
                    <a:cubicBezTo>
                      <a:pt x="138" y="39"/>
                      <a:pt x="138" y="39"/>
                      <a:pt x="138" y="39"/>
                    </a:cubicBezTo>
                    <a:cubicBezTo>
                      <a:pt x="138" y="41"/>
                      <a:pt x="137" y="43"/>
                      <a:pt x="137" y="45"/>
                    </a:cubicBezTo>
                    <a:cubicBezTo>
                      <a:pt x="137" y="47"/>
                      <a:pt x="137" y="48"/>
                      <a:pt x="136" y="50"/>
                    </a:cubicBezTo>
                    <a:cubicBezTo>
                      <a:pt x="136" y="52"/>
                      <a:pt x="136" y="54"/>
                      <a:pt x="135" y="56"/>
                    </a:cubicBezTo>
                    <a:cubicBezTo>
                      <a:pt x="135" y="58"/>
                      <a:pt x="135" y="59"/>
                      <a:pt x="134" y="61"/>
                    </a:cubicBezTo>
                    <a:cubicBezTo>
                      <a:pt x="97" y="201"/>
                      <a:pt x="97" y="201"/>
                      <a:pt x="97" y="201"/>
                    </a:cubicBezTo>
                    <a:cubicBezTo>
                      <a:pt x="57" y="201"/>
                      <a:pt x="57" y="201"/>
                      <a:pt x="57" y="201"/>
                    </a:cubicBezTo>
                    <a:cubicBezTo>
                      <a:pt x="0" y="0"/>
                      <a:pt x="0" y="0"/>
                      <a:pt x="0" y="0"/>
                    </a:cubicBezTo>
                    <a:cubicBezTo>
                      <a:pt x="37" y="0"/>
                      <a:pt x="37" y="0"/>
                      <a:pt x="37" y="0"/>
                    </a:cubicBezTo>
                    <a:cubicBezTo>
                      <a:pt x="74" y="146"/>
                      <a:pt x="74" y="146"/>
                      <a:pt x="74" y="146"/>
                    </a:cubicBezTo>
                    <a:cubicBezTo>
                      <a:pt x="74" y="147"/>
                      <a:pt x="75" y="149"/>
                      <a:pt x="75" y="151"/>
                    </a:cubicBezTo>
                    <a:cubicBezTo>
                      <a:pt x="75" y="153"/>
                      <a:pt x="76" y="155"/>
                      <a:pt x="76" y="157"/>
                    </a:cubicBezTo>
                    <a:cubicBezTo>
                      <a:pt x="76" y="159"/>
                      <a:pt x="76" y="161"/>
                      <a:pt x="76" y="162"/>
                    </a:cubicBezTo>
                    <a:cubicBezTo>
                      <a:pt x="77" y="164"/>
                      <a:pt x="77" y="166"/>
                      <a:pt x="77" y="167"/>
                    </a:cubicBezTo>
                    <a:cubicBezTo>
                      <a:pt x="78" y="167"/>
                      <a:pt x="78" y="167"/>
                      <a:pt x="78" y="167"/>
                    </a:cubicBezTo>
                    <a:cubicBezTo>
                      <a:pt x="78" y="166"/>
                      <a:pt x="78" y="164"/>
                      <a:pt x="78" y="163"/>
                    </a:cubicBezTo>
                    <a:cubicBezTo>
                      <a:pt x="78" y="161"/>
                      <a:pt x="79" y="159"/>
                      <a:pt x="79" y="157"/>
                    </a:cubicBezTo>
                    <a:cubicBezTo>
                      <a:pt x="79" y="155"/>
                      <a:pt x="80" y="153"/>
                      <a:pt x="80" y="151"/>
                    </a:cubicBezTo>
                    <a:cubicBezTo>
                      <a:pt x="81" y="149"/>
                      <a:pt x="81" y="147"/>
                      <a:pt x="81" y="145"/>
                    </a:cubicBezTo>
                    <a:cubicBezTo>
                      <a:pt x="122" y="0"/>
                      <a:pt x="122" y="0"/>
                      <a:pt x="122" y="0"/>
                    </a:cubicBezTo>
                    <a:cubicBezTo>
                      <a:pt x="158" y="0"/>
                      <a:pt x="158" y="0"/>
                      <a:pt x="158" y="0"/>
                    </a:cubicBezTo>
                    <a:cubicBezTo>
                      <a:pt x="196" y="147"/>
                      <a:pt x="196" y="147"/>
                      <a:pt x="196" y="147"/>
                    </a:cubicBezTo>
                    <a:cubicBezTo>
                      <a:pt x="197" y="150"/>
                      <a:pt x="198" y="153"/>
                      <a:pt x="198" y="157"/>
                    </a:cubicBezTo>
                    <a:cubicBezTo>
                      <a:pt x="199" y="160"/>
                      <a:pt x="199" y="164"/>
                      <a:pt x="199" y="167"/>
                    </a:cubicBezTo>
                    <a:cubicBezTo>
                      <a:pt x="200" y="167"/>
                      <a:pt x="200" y="167"/>
                      <a:pt x="200" y="167"/>
                    </a:cubicBezTo>
                    <a:cubicBezTo>
                      <a:pt x="200" y="166"/>
                      <a:pt x="200" y="164"/>
                      <a:pt x="200" y="162"/>
                    </a:cubicBezTo>
                    <a:cubicBezTo>
                      <a:pt x="201" y="160"/>
                      <a:pt x="201" y="158"/>
                      <a:pt x="201" y="156"/>
                    </a:cubicBezTo>
                    <a:cubicBezTo>
                      <a:pt x="201" y="155"/>
                      <a:pt x="202" y="153"/>
                      <a:pt x="202" y="151"/>
                    </a:cubicBezTo>
                    <a:cubicBezTo>
                      <a:pt x="202" y="149"/>
                      <a:pt x="202" y="148"/>
                      <a:pt x="203" y="146"/>
                    </a:cubicBezTo>
                    <a:cubicBezTo>
                      <a:pt x="239" y="0"/>
                      <a:pt x="239" y="0"/>
                      <a:pt x="239" y="0"/>
                    </a:cubicBezTo>
                    <a:cubicBezTo>
                      <a:pt x="274" y="0"/>
                      <a:pt x="274" y="0"/>
                      <a:pt x="274" y="0"/>
                    </a:cubicBezTo>
                    <a:lnTo>
                      <a:pt x="219" y="201"/>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94" name="Freeform 23"/>
              <p:cNvSpPr>
                <a:spLocks noEditPoints="1"/>
              </p:cNvSpPr>
              <p:nvPr/>
            </p:nvSpPr>
            <p:spPr bwMode="black">
              <a:xfrm>
                <a:off x="6934540" y="5625694"/>
                <a:ext cx="99253" cy="114671"/>
              </a:xfrm>
              <a:custGeom>
                <a:avLst/>
                <a:gdLst/>
                <a:ahLst/>
                <a:cxnLst>
                  <a:cxn ang="0">
                    <a:pos x="33" y="85"/>
                  </a:cxn>
                  <a:cxn ang="0">
                    <a:pos x="45" y="115"/>
                  </a:cxn>
                  <a:cxn ang="0">
                    <a:pos x="77" y="125"/>
                  </a:cxn>
                  <a:cxn ang="0">
                    <a:pos x="100" y="121"/>
                  </a:cxn>
                  <a:cxn ang="0">
                    <a:pos x="120" y="111"/>
                  </a:cxn>
                  <a:cxn ang="0">
                    <a:pos x="120" y="139"/>
                  </a:cxn>
                  <a:cxn ang="0">
                    <a:pos x="112" y="143"/>
                  </a:cxn>
                  <a:cxn ang="0">
                    <a:pos x="101" y="146"/>
                  </a:cxn>
                  <a:cxn ang="0">
                    <a:pos x="86" y="149"/>
                  </a:cxn>
                  <a:cxn ang="0">
                    <a:pos x="69" y="151"/>
                  </a:cxn>
                  <a:cxn ang="0">
                    <a:pos x="40" y="146"/>
                  </a:cxn>
                  <a:cxn ang="0">
                    <a:pos x="18" y="132"/>
                  </a:cxn>
                  <a:cxn ang="0">
                    <a:pos x="5" y="108"/>
                  </a:cxn>
                  <a:cxn ang="0">
                    <a:pos x="0" y="77"/>
                  </a:cxn>
                  <a:cxn ang="0">
                    <a:pos x="6" y="42"/>
                  </a:cxn>
                  <a:cxn ang="0">
                    <a:pos x="22" y="18"/>
                  </a:cxn>
                  <a:cxn ang="0">
                    <a:pos x="44" y="4"/>
                  </a:cxn>
                  <a:cxn ang="0">
                    <a:pos x="68" y="0"/>
                  </a:cxn>
                  <a:cxn ang="0">
                    <a:pos x="96" y="5"/>
                  </a:cxn>
                  <a:cxn ang="0">
                    <a:pos x="116" y="19"/>
                  </a:cxn>
                  <a:cxn ang="0">
                    <a:pos x="127" y="41"/>
                  </a:cxn>
                  <a:cxn ang="0">
                    <a:pos x="131" y="69"/>
                  </a:cxn>
                  <a:cxn ang="0">
                    <a:pos x="131" y="85"/>
                  </a:cxn>
                  <a:cxn ang="0">
                    <a:pos x="33" y="85"/>
                  </a:cxn>
                  <a:cxn ang="0">
                    <a:pos x="97" y="46"/>
                  </a:cxn>
                  <a:cxn ang="0">
                    <a:pos x="92" y="35"/>
                  </a:cxn>
                  <a:cxn ang="0">
                    <a:pos x="82" y="28"/>
                  </a:cxn>
                  <a:cxn ang="0">
                    <a:pos x="68" y="25"/>
                  </a:cxn>
                  <a:cxn ang="0">
                    <a:pos x="56" y="28"/>
                  </a:cxn>
                  <a:cxn ang="0">
                    <a:pos x="46" y="35"/>
                  </a:cxn>
                  <a:cxn ang="0">
                    <a:pos x="38" y="46"/>
                  </a:cxn>
                  <a:cxn ang="0">
                    <a:pos x="33" y="60"/>
                  </a:cxn>
                  <a:cxn ang="0">
                    <a:pos x="99" y="60"/>
                  </a:cxn>
                  <a:cxn ang="0">
                    <a:pos x="97" y="46"/>
                  </a:cxn>
                </a:cxnLst>
                <a:rect l="0" t="0" r="r" b="b"/>
                <a:pathLst>
                  <a:path w="131" h="151">
                    <a:moveTo>
                      <a:pt x="33" y="85"/>
                    </a:moveTo>
                    <a:cubicBezTo>
                      <a:pt x="34" y="98"/>
                      <a:pt x="38" y="108"/>
                      <a:pt x="45" y="115"/>
                    </a:cubicBezTo>
                    <a:cubicBezTo>
                      <a:pt x="53" y="122"/>
                      <a:pt x="63" y="125"/>
                      <a:pt x="77" y="125"/>
                    </a:cubicBezTo>
                    <a:cubicBezTo>
                      <a:pt x="85" y="125"/>
                      <a:pt x="92" y="124"/>
                      <a:pt x="100" y="121"/>
                    </a:cubicBezTo>
                    <a:cubicBezTo>
                      <a:pt x="108" y="119"/>
                      <a:pt x="114" y="115"/>
                      <a:pt x="120" y="111"/>
                    </a:cubicBezTo>
                    <a:cubicBezTo>
                      <a:pt x="120" y="139"/>
                      <a:pt x="120" y="139"/>
                      <a:pt x="120" y="139"/>
                    </a:cubicBezTo>
                    <a:cubicBezTo>
                      <a:pt x="118" y="140"/>
                      <a:pt x="115" y="141"/>
                      <a:pt x="112" y="143"/>
                    </a:cubicBezTo>
                    <a:cubicBezTo>
                      <a:pt x="109" y="144"/>
                      <a:pt x="105" y="145"/>
                      <a:pt x="101" y="146"/>
                    </a:cubicBezTo>
                    <a:cubicBezTo>
                      <a:pt x="96" y="148"/>
                      <a:pt x="92" y="149"/>
                      <a:pt x="86" y="149"/>
                    </a:cubicBezTo>
                    <a:cubicBezTo>
                      <a:pt x="81" y="150"/>
                      <a:pt x="75" y="151"/>
                      <a:pt x="69" y="151"/>
                    </a:cubicBezTo>
                    <a:cubicBezTo>
                      <a:pt x="58" y="151"/>
                      <a:pt x="48" y="149"/>
                      <a:pt x="40" y="146"/>
                    </a:cubicBezTo>
                    <a:cubicBezTo>
                      <a:pt x="32" y="143"/>
                      <a:pt x="24" y="138"/>
                      <a:pt x="18" y="132"/>
                    </a:cubicBezTo>
                    <a:cubicBezTo>
                      <a:pt x="13" y="125"/>
                      <a:pt x="8" y="118"/>
                      <a:pt x="5" y="108"/>
                    </a:cubicBezTo>
                    <a:cubicBezTo>
                      <a:pt x="2" y="99"/>
                      <a:pt x="0" y="89"/>
                      <a:pt x="0" y="77"/>
                    </a:cubicBezTo>
                    <a:cubicBezTo>
                      <a:pt x="0" y="63"/>
                      <a:pt x="2" y="52"/>
                      <a:pt x="6" y="42"/>
                    </a:cubicBezTo>
                    <a:cubicBezTo>
                      <a:pt x="10" y="33"/>
                      <a:pt x="16" y="25"/>
                      <a:pt x="22" y="18"/>
                    </a:cubicBezTo>
                    <a:cubicBezTo>
                      <a:pt x="29" y="12"/>
                      <a:pt x="36" y="7"/>
                      <a:pt x="44" y="4"/>
                    </a:cubicBezTo>
                    <a:cubicBezTo>
                      <a:pt x="52" y="1"/>
                      <a:pt x="60" y="0"/>
                      <a:pt x="68" y="0"/>
                    </a:cubicBezTo>
                    <a:cubicBezTo>
                      <a:pt x="79" y="0"/>
                      <a:pt x="88" y="2"/>
                      <a:pt x="96" y="5"/>
                    </a:cubicBezTo>
                    <a:cubicBezTo>
                      <a:pt x="104" y="8"/>
                      <a:pt x="110" y="13"/>
                      <a:pt x="116" y="19"/>
                    </a:cubicBezTo>
                    <a:cubicBezTo>
                      <a:pt x="121" y="25"/>
                      <a:pt x="125" y="32"/>
                      <a:pt x="127" y="41"/>
                    </a:cubicBezTo>
                    <a:cubicBezTo>
                      <a:pt x="130" y="49"/>
                      <a:pt x="131" y="59"/>
                      <a:pt x="131" y="69"/>
                    </a:cubicBezTo>
                    <a:cubicBezTo>
                      <a:pt x="131" y="85"/>
                      <a:pt x="131" y="85"/>
                      <a:pt x="131" y="85"/>
                    </a:cubicBezTo>
                    <a:lnTo>
                      <a:pt x="33" y="85"/>
                    </a:lnTo>
                    <a:close/>
                    <a:moveTo>
                      <a:pt x="97" y="46"/>
                    </a:moveTo>
                    <a:cubicBezTo>
                      <a:pt x="96" y="42"/>
                      <a:pt x="94" y="38"/>
                      <a:pt x="92" y="35"/>
                    </a:cubicBezTo>
                    <a:cubicBezTo>
                      <a:pt x="89" y="32"/>
                      <a:pt x="86" y="30"/>
                      <a:pt x="82" y="28"/>
                    </a:cubicBezTo>
                    <a:cubicBezTo>
                      <a:pt x="79" y="26"/>
                      <a:pt x="74" y="25"/>
                      <a:pt x="68" y="25"/>
                    </a:cubicBezTo>
                    <a:cubicBezTo>
                      <a:pt x="64" y="25"/>
                      <a:pt x="60" y="26"/>
                      <a:pt x="56" y="28"/>
                    </a:cubicBezTo>
                    <a:cubicBezTo>
                      <a:pt x="52" y="29"/>
                      <a:pt x="49" y="32"/>
                      <a:pt x="46" y="35"/>
                    </a:cubicBezTo>
                    <a:cubicBezTo>
                      <a:pt x="42" y="38"/>
                      <a:pt x="40" y="42"/>
                      <a:pt x="38" y="46"/>
                    </a:cubicBezTo>
                    <a:cubicBezTo>
                      <a:pt x="36" y="50"/>
                      <a:pt x="34" y="55"/>
                      <a:pt x="33" y="60"/>
                    </a:cubicBezTo>
                    <a:cubicBezTo>
                      <a:pt x="99" y="60"/>
                      <a:pt x="99" y="60"/>
                      <a:pt x="99" y="60"/>
                    </a:cubicBezTo>
                    <a:cubicBezTo>
                      <a:pt x="99" y="55"/>
                      <a:pt x="98" y="51"/>
                      <a:pt x="97" y="46"/>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95" name="Rectangle 24"/>
              <p:cNvSpPr>
                <a:spLocks noChangeArrowheads="1"/>
              </p:cNvSpPr>
              <p:nvPr/>
            </p:nvSpPr>
            <p:spPr bwMode="black">
              <a:xfrm>
                <a:off x="7052744" y="5575586"/>
                <a:ext cx="25054" cy="161888"/>
              </a:xfrm>
              <a:prstGeom prst="rect">
                <a:avLst/>
              </a:pr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95" name="Group 94"/>
            <p:cNvGrpSpPr/>
            <p:nvPr/>
          </p:nvGrpSpPr>
          <p:grpSpPr bwMode="black">
            <a:xfrm>
              <a:off x="5303914" y="2606000"/>
              <a:ext cx="1045751" cy="163878"/>
              <a:chOff x="891368" y="5611897"/>
              <a:chExt cx="1049730" cy="170204"/>
            </a:xfrm>
            <a:grpFill/>
            <a:effectLst/>
          </p:grpSpPr>
          <p:sp>
            <p:nvSpPr>
              <p:cNvPr id="279" name="Freeform 32"/>
              <p:cNvSpPr>
                <a:spLocks/>
              </p:cNvSpPr>
              <p:nvPr/>
            </p:nvSpPr>
            <p:spPr bwMode="black">
              <a:xfrm>
                <a:off x="891368" y="5618377"/>
                <a:ext cx="93741" cy="163724"/>
              </a:xfrm>
              <a:custGeom>
                <a:avLst/>
                <a:gdLst/>
                <a:ahLst/>
                <a:cxnLst>
                  <a:cxn ang="0">
                    <a:pos x="120" y="152"/>
                  </a:cxn>
                  <a:cxn ang="0">
                    <a:pos x="116" y="173"/>
                  </a:cxn>
                  <a:cxn ang="0">
                    <a:pos x="104" y="191"/>
                  </a:cxn>
                  <a:cxn ang="0">
                    <a:pos x="82" y="204"/>
                  </a:cxn>
                  <a:cxn ang="0">
                    <a:pos x="48" y="209"/>
                  </a:cxn>
                  <a:cxn ang="0">
                    <a:pos x="35" y="208"/>
                  </a:cxn>
                  <a:cxn ang="0">
                    <a:pos x="21" y="205"/>
                  </a:cxn>
                  <a:cxn ang="0">
                    <a:pos x="9" y="201"/>
                  </a:cxn>
                  <a:cxn ang="0">
                    <a:pos x="0" y="197"/>
                  </a:cxn>
                  <a:cxn ang="0">
                    <a:pos x="0" y="160"/>
                  </a:cxn>
                  <a:cxn ang="0">
                    <a:pos x="12" y="169"/>
                  </a:cxn>
                  <a:cxn ang="0">
                    <a:pos x="25" y="175"/>
                  </a:cxn>
                  <a:cxn ang="0">
                    <a:pos x="39" y="179"/>
                  </a:cxn>
                  <a:cxn ang="0">
                    <a:pos x="52" y="180"/>
                  </a:cxn>
                  <a:cxn ang="0">
                    <a:pos x="68" y="178"/>
                  </a:cxn>
                  <a:cxn ang="0">
                    <a:pos x="78" y="172"/>
                  </a:cxn>
                  <a:cxn ang="0">
                    <a:pos x="83" y="164"/>
                  </a:cxn>
                  <a:cxn ang="0">
                    <a:pos x="84" y="155"/>
                  </a:cxn>
                  <a:cxn ang="0">
                    <a:pos x="82" y="145"/>
                  </a:cxn>
                  <a:cxn ang="0">
                    <a:pos x="75" y="135"/>
                  </a:cxn>
                  <a:cxn ang="0">
                    <a:pos x="63" y="125"/>
                  </a:cxn>
                  <a:cxn ang="0">
                    <a:pos x="45" y="115"/>
                  </a:cxn>
                  <a:cxn ang="0">
                    <a:pos x="23" y="101"/>
                  </a:cxn>
                  <a:cxn ang="0">
                    <a:pos x="9" y="87"/>
                  </a:cxn>
                  <a:cxn ang="0">
                    <a:pos x="2" y="73"/>
                  </a:cxn>
                  <a:cxn ang="0">
                    <a:pos x="0" y="57"/>
                  </a:cxn>
                  <a:cxn ang="0">
                    <a:pos x="4" y="34"/>
                  </a:cxn>
                  <a:cxn ang="0">
                    <a:pos x="18" y="16"/>
                  </a:cxn>
                  <a:cxn ang="0">
                    <a:pos x="40" y="5"/>
                  </a:cxn>
                  <a:cxn ang="0">
                    <a:pos x="68" y="0"/>
                  </a:cxn>
                  <a:cxn ang="0">
                    <a:pos x="81" y="1"/>
                  </a:cxn>
                  <a:cxn ang="0">
                    <a:pos x="94" y="3"/>
                  </a:cxn>
                  <a:cxn ang="0">
                    <a:pos x="104" y="6"/>
                  </a:cxn>
                  <a:cxn ang="0">
                    <a:pos x="112" y="8"/>
                  </a:cxn>
                  <a:cxn ang="0">
                    <a:pos x="112" y="43"/>
                  </a:cxn>
                  <a:cxn ang="0">
                    <a:pos x="102" y="37"/>
                  </a:cxn>
                  <a:cxn ang="0">
                    <a:pos x="92" y="33"/>
                  </a:cxn>
                  <a:cxn ang="0">
                    <a:pos x="80" y="30"/>
                  </a:cxn>
                  <a:cxn ang="0">
                    <a:pos x="68" y="29"/>
                  </a:cxn>
                  <a:cxn ang="0">
                    <a:pos x="54" y="31"/>
                  </a:cxn>
                  <a:cxn ang="0">
                    <a:pos x="44" y="36"/>
                  </a:cxn>
                  <a:cxn ang="0">
                    <a:pos x="38" y="44"/>
                  </a:cxn>
                  <a:cxn ang="0">
                    <a:pos x="35" y="54"/>
                  </a:cxn>
                  <a:cxn ang="0">
                    <a:pos x="37" y="65"/>
                  </a:cxn>
                  <a:cxn ang="0">
                    <a:pos x="43" y="74"/>
                  </a:cxn>
                  <a:cxn ang="0">
                    <a:pos x="54" y="83"/>
                  </a:cxn>
                  <a:cxn ang="0">
                    <a:pos x="70" y="92"/>
                  </a:cxn>
                  <a:cxn ang="0">
                    <a:pos x="92" y="105"/>
                  </a:cxn>
                  <a:cxn ang="0">
                    <a:pos x="107" y="119"/>
                  </a:cxn>
                  <a:cxn ang="0">
                    <a:pos x="117" y="134"/>
                  </a:cxn>
                  <a:cxn ang="0">
                    <a:pos x="120" y="152"/>
                  </a:cxn>
                </a:cxnLst>
                <a:rect l="0" t="0" r="r" b="b"/>
                <a:pathLst>
                  <a:path w="120" h="209">
                    <a:moveTo>
                      <a:pt x="120" y="152"/>
                    </a:moveTo>
                    <a:cubicBezTo>
                      <a:pt x="120" y="159"/>
                      <a:pt x="119" y="166"/>
                      <a:pt x="116" y="173"/>
                    </a:cubicBezTo>
                    <a:cubicBezTo>
                      <a:pt x="114" y="180"/>
                      <a:pt x="110" y="186"/>
                      <a:pt x="104" y="191"/>
                    </a:cubicBezTo>
                    <a:cubicBezTo>
                      <a:pt x="98" y="196"/>
                      <a:pt x="91" y="201"/>
                      <a:pt x="82" y="204"/>
                    </a:cubicBezTo>
                    <a:cubicBezTo>
                      <a:pt x="73" y="207"/>
                      <a:pt x="62" y="209"/>
                      <a:pt x="48" y="209"/>
                    </a:cubicBezTo>
                    <a:cubicBezTo>
                      <a:pt x="44" y="209"/>
                      <a:pt x="40" y="208"/>
                      <a:pt x="35" y="208"/>
                    </a:cubicBezTo>
                    <a:cubicBezTo>
                      <a:pt x="30" y="207"/>
                      <a:pt x="26" y="206"/>
                      <a:pt x="21" y="205"/>
                    </a:cubicBezTo>
                    <a:cubicBezTo>
                      <a:pt x="17" y="204"/>
                      <a:pt x="13" y="203"/>
                      <a:pt x="9" y="201"/>
                    </a:cubicBezTo>
                    <a:cubicBezTo>
                      <a:pt x="6" y="200"/>
                      <a:pt x="3" y="198"/>
                      <a:pt x="0" y="197"/>
                    </a:cubicBezTo>
                    <a:cubicBezTo>
                      <a:pt x="0" y="160"/>
                      <a:pt x="0" y="160"/>
                      <a:pt x="0" y="160"/>
                    </a:cubicBezTo>
                    <a:cubicBezTo>
                      <a:pt x="4" y="163"/>
                      <a:pt x="7" y="166"/>
                      <a:pt x="12" y="169"/>
                    </a:cubicBezTo>
                    <a:cubicBezTo>
                      <a:pt x="16" y="171"/>
                      <a:pt x="20" y="173"/>
                      <a:pt x="25" y="175"/>
                    </a:cubicBezTo>
                    <a:cubicBezTo>
                      <a:pt x="30" y="177"/>
                      <a:pt x="34" y="178"/>
                      <a:pt x="39" y="179"/>
                    </a:cubicBezTo>
                    <a:cubicBezTo>
                      <a:pt x="43" y="180"/>
                      <a:pt x="48" y="180"/>
                      <a:pt x="52" y="180"/>
                    </a:cubicBezTo>
                    <a:cubicBezTo>
                      <a:pt x="58" y="180"/>
                      <a:pt x="64" y="179"/>
                      <a:pt x="68" y="178"/>
                    </a:cubicBezTo>
                    <a:cubicBezTo>
                      <a:pt x="72" y="176"/>
                      <a:pt x="76" y="174"/>
                      <a:pt x="78" y="172"/>
                    </a:cubicBezTo>
                    <a:cubicBezTo>
                      <a:pt x="80" y="170"/>
                      <a:pt x="82" y="167"/>
                      <a:pt x="83" y="164"/>
                    </a:cubicBezTo>
                    <a:cubicBezTo>
                      <a:pt x="84" y="161"/>
                      <a:pt x="84" y="158"/>
                      <a:pt x="84" y="155"/>
                    </a:cubicBezTo>
                    <a:cubicBezTo>
                      <a:pt x="84" y="151"/>
                      <a:pt x="84" y="148"/>
                      <a:pt x="82" y="145"/>
                    </a:cubicBezTo>
                    <a:cubicBezTo>
                      <a:pt x="81" y="141"/>
                      <a:pt x="78" y="138"/>
                      <a:pt x="75" y="135"/>
                    </a:cubicBezTo>
                    <a:cubicBezTo>
                      <a:pt x="72" y="132"/>
                      <a:pt x="68" y="129"/>
                      <a:pt x="63" y="125"/>
                    </a:cubicBezTo>
                    <a:cubicBezTo>
                      <a:pt x="58" y="122"/>
                      <a:pt x="52" y="119"/>
                      <a:pt x="45" y="115"/>
                    </a:cubicBezTo>
                    <a:cubicBezTo>
                      <a:pt x="36" y="110"/>
                      <a:pt x="29" y="106"/>
                      <a:pt x="23" y="101"/>
                    </a:cubicBezTo>
                    <a:cubicBezTo>
                      <a:pt x="17" y="97"/>
                      <a:pt x="13" y="92"/>
                      <a:pt x="9" y="87"/>
                    </a:cubicBezTo>
                    <a:cubicBezTo>
                      <a:pt x="6" y="83"/>
                      <a:pt x="3" y="78"/>
                      <a:pt x="2" y="73"/>
                    </a:cubicBezTo>
                    <a:cubicBezTo>
                      <a:pt x="0" y="68"/>
                      <a:pt x="0" y="62"/>
                      <a:pt x="0" y="57"/>
                    </a:cubicBezTo>
                    <a:cubicBezTo>
                      <a:pt x="0" y="49"/>
                      <a:pt x="1" y="41"/>
                      <a:pt x="4" y="34"/>
                    </a:cubicBezTo>
                    <a:cubicBezTo>
                      <a:pt x="8" y="27"/>
                      <a:pt x="12" y="21"/>
                      <a:pt x="18" y="16"/>
                    </a:cubicBezTo>
                    <a:cubicBezTo>
                      <a:pt x="24" y="11"/>
                      <a:pt x="31" y="7"/>
                      <a:pt x="40" y="5"/>
                    </a:cubicBezTo>
                    <a:cubicBezTo>
                      <a:pt x="48" y="2"/>
                      <a:pt x="58" y="0"/>
                      <a:pt x="68" y="0"/>
                    </a:cubicBezTo>
                    <a:cubicBezTo>
                      <a:pt x="72" y="0"/>
                      <a:pt x="77" y="1"/>
                      <a:pt x="81" y="1"/>
                    </a:cubicBezTo>
                    <a:cubicBezTo>
                      <a:pt x="86" y="2"/>
                      <a:pt x="90" y="2"/>
                      <a:pt x="94" y="3"/>
                    </a:cubicBezTo>
                    <a:cubicBezTo>
                      <a:pt x="98" y="4"/>
                      <a:pt x="101" y="5"/>
                      <a:pt x="104" y="6"/>
                    </a:cubicBezTo>
                    <a:cubicBezTo>
                      <a:pt x="108" y="6"/>
                      <a:pt x="110" y="7"/>
                      <a:pt x="112" y="8"/>
                    </a:cubicBezTo>
                    <a:cubicBezTo>
                      <a:pt x="112" y="43"/>
                      <a:pt x="112" y="43"/>
                      <a:pt x="112" y="43"/>
                    </a:cubicBezTo>
                    <a:cubicBezTo>
                      <a:pt x="109" y="41"/>
                      <a:pt x="106" y="39"/>
                      <a:pt x="102" y="37"/>
                    </a:cubicBezTo>
                    <a:cubicBezTo>
                      <a:pt x="99" y="35"/>
                      <a:pt x="95" y="34"/>
                      <a:pt x="92" y="33"/>
                    </a:cubicBezTo>
                    <a:cubicBezTo>
                      <a:pt x="88" y="31"/>
                      <a:pt x="84" y="31"/>
                      <a:pt x="80" y="30"/>
                    </a:cubicBezTo>
                    <a:cubicBezTo>
                      <a:pt x="76" y="29"/>
                      <a:pt x="72" y="29"/>
                      <a:pt x="68" y="29"/>
                    </a:cubicBezTo>
                    <a:cubicBezTo>
                      <a:pt x="63" y="29"/>
                      <a:pt x="58" y="30"/>
                      <a:pt x="54" y="31"/>
                    </a:cubicBezTo>
                    <a:cubicBezTo>
                      <a:pt x="50" y="32"/>
                      <a:pt x="47" y="34"/>
                      <a:pt x="44" y="36"/>
                    </a:cubicBezTo>
                    <a:cubicBezTo>
                      <a:pt x="41" y="38"/>
                      <a:pt x="39" y="41"/>
                      <a:pt x="38" y="44"/>
                    </a:cubicBezTo>
                    <a:cubicBezTo>
                      <a:pt x="36" y="47"/>
                      <a:pt x="35" y="51"/>
                      <a:pt x="35" y="54"/>
                    </a:cubicBezTo>
                    <a:cubicBezTo>
                      <a:pt x="35" y="58"/>
                      <a:pt x="36" y="62"/>
                      <a:pt x="37" y="65"/>
                    </a:cubicBezTo>
                    <a:cubicBezTo>
                      <a:pt x="38" y="68"/>
                      <a:pt x="40" y="71"/>
                      <a:pt x="43" y="74"/>
                    </a:cubicBezTo>
                    <a:cubicBezTo>
                      <a:pt x="46" y="77"/>
                      <a:pt x="49" y="80"/>
                      <a:pt x="54" y="83"/>
                    </a:cubicBezTo>
                    <a:cubicBezTo>
                      <a:pt x="58" y="86"/>
                      <a:pt x="64" y="89"/>
                      <a:pt x="70" y="92"/>
                    </a:cubicBezTo>
                    <a:cubicBezTo>
                      <a:pt x="78" y="96"/>
                      <a:pt x="86" y="101"/>
                      <a:pt x="92" y="105"/>
                    </a:cubicBezTo>
                    <a:cubicBezTo>
                      <a:pt x="98" y="109"/>
                      <a:pt x="103" y="114"/>
                      <a:pt x="107" y="119"/>
                    </a:cubicBezTo>
                    <a:cubicBezTo>
                      <a:pt x="112" y="123"/>
                      <a:pt x="115" y="129"/>
                      <a:pt x="117" y="134"/>
                    </a:cubicBezTo>
                    <a:cubicBezTo>
                      <a:pt x="119" y="139"/>
                      <a:pt x="120" y="145"/>
                      <a:pt x="120" y="152"/>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80" name="Freeform 33"/>
              <p:cNvSpPr>
                <a:spLocks noEditPoints="1"/>
              </p:cNvSpPr>
              <p:nvPr/>
            </p:nvSpPr>
            <p:spPr bwMode="black">
              <a:xfrm>
                <a:off x="996773" y="5663736"/>
                <a:ext cx="94605" cy="118365"/>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5"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3" y="113"/>
                  </a:cxn>
                  <a:cxn ang="0">
                    <a:pos x="38" y="119"/>
                  </a:cxn>
                  <a:cxn ang="0">
                    <a:pos x="46" y="123"/>
                  </a:cxn>
                  <a:cxn ang="0">
                    <a:pos x="56" y="125"/>
                  </a:cxn>
                  <a:cxn ang="0">
                    <a:pos x="69"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0" y="145"/>
                      <a:pt x="16" y="142"/>
                      <a:pt x="12" y="139"/>
                    </a:cubicBezTo>
                    <a:cubicBezTo>
                      <a:pt x="8" y="135"/>
                      <a:pt x="5" y="131"/>
                      <a:pt x="3" y="125"/>
                    </a:cubicBezTo>
                    <a:cubicBezTo>
                      <a:pt x="1" y="120"/>
                      <a:pt x="0" y="114"/>
                      <a:pt x="0" y="108"/>
                    </a:cubicBezTo>
                    <a:cubicBezTo>
                      <a:pt x="0" y="102"/>
                      <a:pt x="1" y="96"/>
                      <a:pt x="3" y="91"/>
                    </a:cubicBezTo>
                    <a:cubicBezTo>
                      <a:pt x="4" y="85"/>
                      <a:pt x="7" y="81"/>
                      <a:pt x="11" y="76"/>
                    </a:cubicBezTo>
                    <a:cubicBezTo>
                      <a:pt x="15" y="72"/>
                      <a:pt x="20" y="69"/>
                      <a:pt x="25" y="66"/>
                    </a:cubicBezTo>
                    <a:cubicBezTo>
                      <a:pt x="31" y="63"/>
                      <a:pt x="39" y="61"/>
                      <a:pt x="47" y="60"/>
                    </a:cubicBezTo>
                    <a:cubicBezTo>
                      <a:pt x="89" y="55"/>
                      <a:pt x="89" y="55"/>
                      <a:pt x="89" y="55"/>
                    </a:cubicBezTo>
                    <a:cubicBezTo>
                      <a:pt x="89" y="44"/>
                      <a:pt x="87" y="37"/>
                      <a:pt x="82" y="32"/>
                    </a:cubicBezTo>
                    <a:cubicBezTo>
                      <a:pt x="77" y="28"/>
                      <a:pt x="70" y="25"/>
                      <a:pt x="62" y="25"/>
                    </a:cubicBezTo>
                    <a:cubicBezTo>
                      <a:pt x="53" y="25"/>
                      <a:pt x="44" y="27"/>
                      <a:pt x="36" y="30"/>
                    </a:cubicBezTo>
                    <a:cubicBezTo>
                      <a:pt x="28" y="33"/>
                      <a:pt x="20" y="36"/>
                      <a:pt x="14" y="41"/>
                    </a:cubicBezTo>
                    <a:cubicBezTo>
                      <a:pt x="14" y="13"/>
                      <a:pt x="14" y="13"/>
                      <a:pt x="14" y="13"/>
                    </a:cubicBezTo>
                    <a:cubicBezTo>
                      <a:pt x="16" y="11"/>
                      <a:pt x="19" y="10"/>
                      <a:pt x="23" y="8"/>
                    </a:cubicBezTo>
                    <a:cubicBezTo>
                      <a:pt x="26"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1" y="86"/>
                      <a:pt x="39" y="87"/>
                      <a:pt x="37" y="89"/>
                    </a:cubicBezTo>
                    <a:cubicBezTo>
                      <a:pt x="35" y="91"/>
                      <a:pt x="34" y="93"/>
                      <a:pt x="33" y="96"/>
                    </a:cubicBezTo>
                    <a:cubicBezTo>
                      <a:pt x="32" y="98"/>
                      <a:pt x="32" y="101"/>
                      <a:pt x="32" y="105"/>
                    </a:cubicBezTo>
                    <a:cubicBezTo>
                      <a:pt x="32" y="108"/>
                      <a:pt x="32" y="110"/>
                      <a:pt x="33" y="113"/>
                    </a:cubicBezTo>
                    <a:cubicBezTo>
                      <a:pt x="35" y="115"/>
                      <a:pt x="36" y="117"/>
                      <a:pt x="38" y="119"/>
                    </a:cubicBezTo>
                    <a:cubicBezTo>
                      <a:pt x="40" y="121"/>
                      <a:pt x="43" y="122"/>
                      <a:pt x="46" y="123"/>
                    </a:cubicBezTo>
                    <a:cubicBezTo>
                      <a:pt x="49" y="124"/>
                      <a:pt x="52" y="125"/>
                      <a:pt x="56" y="125"/>
                    </a:cubicBezTo>
                    <a:cubicBezTo>
                      <a:pt x="61" y="125"/>
                      <a:pt x="65" y="124"/>
                      <a:pt x="69" y="122"/>
                    </a:cubicBezTo>
                    <a:cubicBezTo>
                      <a:pt x="73"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81" name="Rectangle 34"/>
              <p:cNvSpPr>
                <a:spLocks noChangeArrowheads="1"/>
              </p:cNvSpPr>
              <p:nvPr/>
            </p:nvSpPr>
            <p:spPr bwMode="black">
              <a:xfrm>
                <a:off x="1115570" y="5611897"/>
                <a:ext cx="25055" cy="167180"/>
              </a:xfrm>
              <a:prstGeom prst="rect">
                <a:avLst/>
              </a:pr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82" name="Freeform 35"/>
              <p:cNvSpPr>
                <a:spLocks noEditPoints="1"/>
              </p:cNvSpPr>
              <p:nvPr/>
            </p:nvSpPr>
            <p:spPr bwMode="black">
              <a:xfrm>
                <a:off x="1160928" y="5663736"/>
                <a:ext cx="93741" cy="118365"/>
              </a:xfrm>
              <a:custGeom>
                <a:avLst/>
                <a:gdLst/>
                <a:ahLst/>
                <a:cxnLst>
                  <a:cxn ang="0">
                    <a:pos x="88" y="147"/>
                  </a:cxn>
                  <a:cxn ang="0">
                    <a:pos x="88" y="127"/>
                  </a:cxn>
                  <a:cxn ang="0">
                    <a:pos x="88" y="127"/>
                  </a:cxn>
                  <a:cxn ang="0">
                    <a:pos x="70" y="145"/>
                  </a:cxn>
                  <a:cxn ang="0">
                    <a:pos x="45" y="151"/>
                  </a:cxn>
                  <a:cxn ang="0">
                    <a:pos x="26" y="148"/>
                  </a:cxn>
                  <a:cxn ang="0">
                    <a:pos x="11" y="139"/>
                  </a:cxn>
                  <a:cxn ang="0">
                    <a:pos x="3" y="125"/>
                  </a:cxn>
                  <a:cxn ang="0">
                    <a:pos x="0" y="108"/>
                  </a:cxn>
                  <a:cxn ang="0">
                    <a:pos x="2" y="91"/>
                  </a:cxn>
                  <a:cxn ang="0">
                    <a:pos x="11" y="76"/>
                  </a:cxn>
                  <a:cxn ang="0">
                    <a:pos x="25" y="66"/>
                  </a:cxn>
                  <a:cxn ang="0">
                    <a:pos x="47" y="60"/>
                  </a:cxn>
                  <a:cxn ang="0">
                    <a:pos x="89" y="55"/>
                  </a:cxn>
                  <a:cxn ang="0">
                    <a:pos x="81" y="32"/>
                  </a:cxn>
                  <a:cxn ang="0">
                    <a:pos x="61" y="25"/>
                  </a:cxn>
                  <a:cxn ang="0">
                    <a:pos x="36" y="30"/>
                  </a:cxn>
                  <a:cxn ang="0">
                    <a:pos x="14" y="41"/>
                  </a:cxn>
                  <a:cxn ang="0">
                    <a:pos x="14" y="13"/>
                  </a:cxn>
                  <a:cxn ang="0">
                    <a:pos x="22" y="8"/>
                  </a:cxn>
                  <a:cxn ang="0">
                    <a:pos x="35" y="4"/>
                  </a:cxn>
                  <a:cxn ang="0">
                    <a:pos x="50" y="1"/>
                  </a:cxn>
                  <a:cxn ang="0">
                    <a:pos x="65" y="0"/>
                  </a:cxn>
                  <a:cxn ang="0">
                    <a:pos x="89" y="4"/>
                  </a:cxn>
                  <a:cxn ang="0">
                    <a:pos x="107" y="15"/>
                  </a:cxn>
                  <a:cxn ang="0">
                    <a:pos x="117" y="32"/>
                  </a:cxn>
                  <a:cxn ang="0">
                    <a:pos x="120" y="56"/>
                  </a:cxn>
                  <a:cxn ang="0">
                    <a:pos x="120" y="147"/>
                  </a:cxn>
                  <a:cxn ang="0">
                    <a:pos x="88" y="147"/>
                  </a:cxn>
                  <a:cxn ang="0">
                    <a:pos x="58" y="81"/>
                  </a:cxn>
                  <a:cxn ang="0">
                    <a:pos x="44" y="84"/>
                  </a:cxn>
                  <a:cxn ang="0">
                    <a:pos x="37" y="89"/>
                  </a:cxn>
                  <a:cxn ang="0">
                    <a:pos x="33" y="96"/>
                  </a:cxn>
                  <a:cxn ang="0">
                    <a:pos x="31" y="105"/>
                  </a:cxn>
                  <a:cxn ang="0">
                    <a:pos x="33" y="113"/>
                  </a:cxn>
                  <a:cxn ang="0">
                    <a:pos x="38" y="119"/>
                  </a:cxn>
                  <a:cxn ang="0">
                    <a:pos x="45" y="123"/>
                  </a:cxn>
                  <a:cxn ang="0">
                    <a:pos x="55" y="125"/>
                  </a:cxn>
                  <a:cxn ang="0">
                    <a:pos x="69" y="122"/>
                  </a:cxn>
                  <a:cxn ang="0">
                    <a:pos x="79" y="115"/>
                  </a:cxn>
                  <a:cxn ang="0">
                    <a:pos x="86" y="104"/>
                  </a:cxn>
                  <a:cxn ang="0">
                    <a:pos x="89" y="90"/>
                  </a:cxn>
                  <a:cxn ang="0">
                    <a:pos x="89" y="77"/>
                  </a:cxn>
                  <a:cxn ang="0">
                    <a:pos x="58" y="81"/>
                  </a:cxn>
                </a:cxnLst>
                <a:rect l="0" t="0" r="r" b="b"/>
                <a:pathLst>
                  <a:path w="120" h="151">
                    <a:moveTo>
                      <a:pt x="88" y="147"/>
                    </a:moveTo>
                    <a:cubicBezTo>
                      <a:pt x="88" y="127"/>
                      <a:pt x="88" y="127"/>
                      <a:pt x="88" y="127"/>
                    </a:cubicBezTo>
                    <a:cubicBezTo>
                      <a:pt x="88" y="127"/>
                      <a:pt x="88" y="127"/>
                      <a:pt x="88" y="127"/>
                    </a:cubicBezTo>
                    <a:cubicBezTo>
                      <a:pt x="83" y="135"/>
                      <a:pt x="77" y="141"/>
                      <a:pt x="70" y="145"/>
                    </a:cubicBezTo>
                    <a:cubicBezTo>
                      <a:pt x="63" y="149"/>
                      <a:pt x="55" y="151"/>
                      <a:pt x="45" y="151"/>
                    </a:cubicBezTo>
                    <a:cubicBezTo>
                      <a:pt x="38" y="151"/>
                      <a:pt x="31" y="150"/>
                      <a:pt x="26" y="148"/>
                    </a:cubicBezTo>
                    <a:cubicBezTo>
                      <a:pt x="20" y="145"/>
                      <a:pt x="15" y="142"/>
                      <a:pt x="11" y="139"/>
                    </a:cubicBezTo>
                    <a:cubicBezTo>
                      <a:pt x="7" y="135"/>
                      <a:pt x="5" y="131"/>
                      <a:pt x="3" y="125"/>
                    </a:cubicBezTo>
                    <a:cubicBezTo>
                      <a:pt x="1" y="120"/>
                      <a:pt x="0" y="114"/>
                      <a:pt x="0" y="108"/>
                    </a:cubicBezTo>
                    <a:cubicBezTo>
                      <a:pt x="0" y="102"/>
                      <a:pt x="0" y="96"/>
                      <a:pt x="2" y="91"/>
                    </a:cubicBezTo>
                    <a:cubicBezTo>
                      <a:pt x="4" y="85"/>
                      <a:pt x="7" y="81"/>
                      <a:pt x="11" y="76"/>
                    </a:cubicBezTo>
                    <a:cubicBezTo>
                      <a:pt x="14" y="72"/>
                      <a:pt x="19" y="69"/>
                      <a:pt x="25" y="66"/>
                    </a:cubicBezTo>
                    <a:cubicBezTo>
                      <a:pt x="31" y="63"/>
                      <a:pt x="38" y="61"/>
                      <a:pt x="47" y="60"/>
                    </a:cubicBezTo>
                    <a:cubicBezTo>
                      <a:pt x="89" y="55"/>
                      <a:pt x="89" y="55"/>
                      <a:pt x="89" y="55"/>
                    </a:cubicBezTo>
                    <a:cubicBezTo>
                      <a:pt x="89" y="44"/>
                      <a:pt x="86" y="37"/>
                      <a:pt x="81" y="32"/>
                    </a:cubicBezTo>
                    <a:cubicBezTo>
                      <a:pt x="77" y="28"/>
                      <a:pt x="70" y="25"/>
                      <a:pt x="61" y="25"/>
                    </a:cubicBezTo>
                    <a:cubicBezTo>
                      <a:pt x="53" y="25"/>
                      <a:pt x="44" y="27"/>
                      <a:pt x="36" y="30"/>
                    </a:cubicBezTo>
                    <a:cubicBezTo>
                      <a:pt x="27" y="33"/>
                      <a:pt x="20" y="36"/>
                      <a:pt x="14" y="41"/>
                    </a:cubicBezTo>
                    <a:cubicBezTo>
                      <a:pt x="14" y="13"/>
                      <a:pt x="14" y="13"/>
                      <a:pt x="14" y="13"/>
                    </a:cubicBezTo>
                    <a:cubicBezTo>
                      <a:pt x="16" y="11"/>
                      <a:pt x="19" y="10"/>
                      <a:pt x="22" y="8"/>
                    </a:cubicBezTo>
                    <a:cubicBezTo>
                      <a:pt x="26" y="7"/>
                      <a:pt x="30" y="6"/>
                      <a:pt x="35" y="4"/>
                    </a:cubicBezTo>
                    <a:cubicBezTo>
                      <a:pt x="40" y="3"/>
                      <a:pt x="45" y="2"/>
                      <a:pt x="50" y="1"/>
                    </a:cubicBezTo>
                    <a:cubicBezTo>
                      <a:pt x="55" y="0"/>
                      <a:pt x="60" y="0"/>
                      <a:pt x="65" y="0"/>
                    </a:cubicBezTo>
                    <a:cubicBezTo>
                      <a:pt x="74" y="0"/>
                      <a:pt x="82" y="1"/>
                      <a:pt x="89" y="4"/>
                    </a:cubicBezTo>
                    <a:cubicBezTo>
                      <a:pt x="96" y="6"/>
                      <a:pt x="102" y="10"/>
                      <a:pt x="107" y="15"/>
                    </a:cubicBezTo>
                    <a:cubicBezTo>
                      <a:pt x="111" y="19"/>
                      <a:pt x="115" y="25"/>
                      <a:pt x="117" y="32"/>
                    </a:cubicBezTo>
                    <a:cubicBezTo>
                      <a:pt x="119" y="39"/>
                      <a:pt x="120" y="47"/>
                      <a:pt x="120" y="56"/>
                    </a:cubicBezTo>
                    <a:cubicBezTo>
                      <a:pt x="120" y="147"/>
                      <a:pt x="120" y="147"/>
                      <a:pt x="120" y="147"/>
                    </a:cubicBezTo>
                    <a:lnTo>
                      <a:pt x="88" y="147"/>
                    </a:lnTo>
                    <a:close/>
                    <a:moveTo>
                      <a:pt x="58" y="81"/>
                    </a:moveTo>
                    <a:cubicBezTo>
                      <a:pt x="52" y="82"/>
                      <a:pt x="48" y="83"/>
                      <a:pt x="44" y="84"/>
                    </a:cubicBezTo>
                    <a:cubicBezTo>
                      <a:pt x="41" y="86"/>
                      <a:pt x="38" y="87"/>
                      <a:pt x="37" y="89"/>
                    </a:cubicBezTo>
                    <a:cubicBezTo>
                      <a:pt x="35" y="91"/>
                      <a:pt x="33" y="93"/>
                      <a:pt x="33" y="96"/>
                    </a:cubicBezTo>
                    <a:cubicBezTo>
                      <a:pt x="32" y="98"/>
                      <a:pt x="31" y="101"/>
                      <a:pt x="31" y="105"/>
                    </a:cubicBezTo>
                    <a:cubicBezTo>
                      <a:pt x="31" y="108"/>
                      <a:pt x="32" y="110"/>
                      <a:pt x="33" y="113"/>
                    </a:cubicBezTo>
                    <a:cubicBezTo>
                      <a:pt x="34" y="115"/>
                      <a:pt x="36" y="117"/>
                      <a:pt x="38" y="119"/>
                    </a:cubicBezTo>
                    <a:cubicBezTo>
                      <a:pt x="40" y="121"/>
                      <a:pt x="42" y="122"/>
                      <a:pt x="45" y="123"/>
                    </a:cubicBezTo>
                    <a:cubicBezTo>
                      <a:pt x="48" y="124"/>
                      <a:pt x="52" y="125"/>
                      <a:pt x="55" y="125"/>
                    </a:cubicBezTo>
                    <a:cubicBezTo>
                      <a:pt x="60" y="125"/>
                      <a:pt x="65" y="124"/>
                      <a:pt x="69" y="122"/>
                    </a:cubicBezTo>
                    <a:cubicBezTo>
                      <a:pt x="73" y="120"/>
                      <a:pt x="77" y="118"/>
                      <a:pt x="79" y="115"/>
                    </a:cubicBezTo>
                    <a:cubicBezTo>
                      <a:pt x="82" y="112"/>
                      <a:pt x="85" y="108"/>
                      <a:pt x="86"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83" name="Freeform 36"/>
              <p:cNvSpPr>
                <a:spLocks/>
              </p:cNvSpPr>
              <p:nvPr/>
            </p:nvSpPr>
            <p:spPr bwMode="black">
              <a:xfrm>
                <a:off x="1279293" y="5663736"/>
                <a:ext cx="168043" cy="115341"/>
              </a:xfrm>
              <a:custGeom>
                <a:avLst/>
                <a:gdLst/>
                <a:ahLst/>
                <a:cxnLst>
                  <a:cxn ang="0">
                    <a:pos x="182" y="147"/>
                  </a:cxn>
                  <a:cxn ang="0">
                    <a:pos x="182" y="66"/>
                  </a:cxn>
                  <a:cxn ang="0">
                    <a:pos x="180" y="46"/>
                  </a:cxn>
                  <a:cxn ang="0">
                    <a:pos x="175" y="34"/>
                  </a:cxn>
                  <a:cxn ang="0">
                    <a:pos x="166" y="28"/>
                  </a:cxn>
                  <a:cxn ang="0">
                    <a:pos x="154" y="26"/>
                  </a:cxn>
                  <a:cxn ang="0">
                    <a:pos x="142" y="30"/>
                  </a:cxn>
                  <a:cxn ang="0">
                    <a:pos x="132" y="38"/>
                  </a:cxn>
                  <a:cxn ang="0">
                    <a:pos x="126" y="51"/>
                  </a:cxn>
                  <a:cxn ang="0">
                    <a:pos x="124" y="66"/>
                  </a:cxn>
                  <a:cxn ang="0">
                    <a:pos x="124" y="147"/>
                  </a:cxn>
                  <a:cxn ang="0">
                    <a:pos x="91" y="147"/>
                  </a:cxn>
                  <a:cxn ang="0">
                    <a:pos x="91" y="63"/>
                  </a:cxn>
                  <a:cxn ang="0">
                    <a:pos x="89" y="46"/>
                  </a:cxn>
                  <a:cxn ang="0">
                    <a:pos x="84" y="35"/>
                  </a:cxn>
                  <a:cxn ang="0">
                    <a:pos x="75" y="28"/>
                  </a:cxn>
                  <a:cxn ang="0">
                    <a:pos x="63" y="26"/>
                  </a:cxn>
                  <a:cxn ang="0">
                    <a:pos x="51" y="29"/>
                  </a:cxn>
                  <a:cxn ang="0">
                    <a:pos x="41" y="37"/>
                  </a:cxn>
                  <a:cxn ang="0">
                    <a:pos x="35" y="50"/>
                  </a:cxn>
                  <a:cxn ang="0">
                    <a:pos x="33" y="66"/>
                  </a:cxn>
                  <a:cxn ang="0">
                    <a:pos x="33" y="147"/>
                  </a:cxn>
                  <a:cxn ang="0">
                    <a:pos x="0" y="147"/>
                  </a:cxn>
                  <a:cxn ang="0">
                    <a:pos x="0" y="3"/>
                  </a:cxn>
                  <a:cxn ang="0">
                    <a:pos x="33" y="3"/>
                  </a:cxn>
                  <a:cxn ang="0">
                    <a:pos x="33" y="26"/>
                  </a:cxn>
                  <a:cxn ang="0">
                    <a:pos x="33" y="26"/>
                  </a:cxn>
                  <a:cxn ang="0">
                    <a:pos x="52" y="6"/>
                  </a:cxn>
                  <a:cxn ang="0">
                    <a:pos x="79" y="0"/>
                  </a:cxn>
                  <a:cxn ang="0">
                    <a:pos x="93" y="2"/>
                  </a:cxn>
                  <a:cxn ang="0">
                    <a:pos x="104" y="7"/>
                  </a:cxn>
                  <a:cxn ang="0">
                    <a:pos x="114" y="16"/>
                  </a:cxn>
                  <a:cxn ang="0">
                    <a:pos x="120" y="28"/>
                  </a:cxn>
                  <a:cxn ang="0">
                    <a:pos x="140" y="7"/>
                  </a:cxn>
                  <a:cxn ang="0">
                    <a:pos x="168" y="0"/>
                  </a:cxn>
                  <a:cxn ang="0">
                    <a:pos x="203" y="14"/>
                  </a:cxn>
                  <a:cxn ang="0">
                    <a:pos x="215" y="58"/>
                  </a:cxn>
                  <a:cxn ang="0">
                    <a:pos x="215" y="147"/>
                  </a:cxn>
                  <a:cxn ang="0">
                    <a:pos x="182" y="147"/>
                  </a:cxn>
                </a:cxnLst>
                <a:rect l="0" t="0" r="r" b="b"/>
                <a:pathLst>
                  <a:path w="215" h="147">
                    <a:moveTo>
                      <a:pt x="182" y="147"/>
                    </a:moveTo>
                    <a:cubicBezTo>
                      <a:pt x="182" y="66"/>
                      <a:pt x="182" y="66"/>
                      <a:pt x="182" y="66"/>
                    </a:cubicBezTo>
                    <a:cubicBezTo>
                      <a:pt x="182" y="58"/>
                      <a:pt x="182" y="52"/>
                      <a:pt x="180" y="46"/>
                    </a:cubicBezTo>
                    <a:cubicBezTo>
                      <a:pt x="179" y="41"/>
                      <a:pt x="177" y="37"/>
                      <a:pt x="175" y="34"/>
                    </a:cubicBezTo>
                    <a:cubicBezTo>
                      <a:pt x="172" y="31"/>
                      <a:pt x="169" y="29"/>
                      <a:pt x="166" y="28"/>
                    </a:cubicBezTo>
                    <a:cubicBezTo>
                      <a:pt x="162" y="27"/>
                      <a:pt x="158" y="26"/>
                      <a:pt x="154" y="26"/>
                    </a:cubicBezTo>
                    <a:cubicBezTo>
                      <a:pt x="149" y="26"/>
                      <a:pt x="145" y="27"/>
                      <a:pt x="142" y="30"/>
                    </a:cubicBezTo>
                    <a:cubicBezTo>
                      <a:pt x="138" y="32"/>
                      <a:pt x="135" y="35"/>
                      <a:pt x="132" y="38"/>
                    </a:cubicBezTo>
                    <a:cubicBezTo>
                      <a:pt x="129" y="42"/>
                      <a:pt x="127" y="46"/>
                      <a:pt x="126" y="51"/>
                    </a:cubicBezTo>
                    <a:cubicBezTo>
                      <a:pt x="124" y="56"/>
                      <a:pt x="124" y="61"/>
                      <a:pt x="124" y="66"/>
                    </a:cubicBezTo>
                    <a:cubicBezTo>
                      <a:pt x="124" y="147"/>
                      <a:pt x="124" y="147"/>
                      <a:pt x="124" y="147"/>
                    </a:cubicBezTo>
                    <a:cubicBezTo>
                      <a:pt x="91" y="147"/>
                      <a:pt x="91" y="147"/>
                      <a:pt x="91" y="147"/>
                    </a:cubicBezTo>
                    <a:cubicBezTo>
                      <a:pt x="91" y="63"/>
                      <a:pt x="91" y="63"/>
                      <a:pt x="91" y="63"/>
                    </a:cubicBezTo>
                    <a:cubicBezTo>
                      <a:pt x="91" y="56"/>
                      <a:pt x="91" y="51"/>
                      <a:pt x="89" y="46"/>
                    </a:cubicBezTo>
                    <a:cubicBezTo>
                      <a:pt x="88" y="41"/>
                      <a:pt x="86" y="38"/>
                      <a:pt x="84" y="35"/>
                    </a:cubicBezTo>
                    <a:cubicBezTo>
                      <a:pt x="81" y="32"/>
                      <a:pt x="78" y="30"/>
                      <a:pt x="75" y="28"/>
                    </a:cubicBezTo>
                    <a:cubicBezTo>
                      <a:pt x="71" y="27"/>
                      <a:pt x="67" y="26"/>
                      <a:pt x="63" y="26"/>
                    </a:cubicBezTo>
                    <a:cubicBezTo>
                      <a:pt x="59" y="26"/>
                      <a:pt x="55" y="27"/>
                      <a:pt x="51" y="29"/>
                    </a:cubicBezTo>
                    <a:cubicBezTo>
                      <a:pt x="47" y="31"/>
                      <a:pt x="44" y="34"/>
                      <a:pt x="41" y="37"/>
                    </a:cubicBezTo>
                    <a:cubicBezTo>
                      <a:pt x="39" y="41"/>
                      <a:pt x="37" y="45"/>
                      <a:pt x="35" y="50"/>
                    </a:cubicBezTo>
                    <a:cubicBezTo>
                      <a:pt x="34" y="55"/>
                      <a:pt x="33" y="60"/>
                      <a:pt x="33" y="66"/>
                    </a:cubicBezTo>
                    <a:cubicBezTo>
                      <a:pt x="33" y="147"/>
                      <a:pt x="33" y="147"/>
                      <a:pt x="33" y="147"/>
                    </a:cubicBezTo>
                    <a:cubicBezTo>
                      <a:pt x="0" y="147"/>
                      <a:pt x="0" y="147"/>
                      <a:pt x="0" y="147"/>
                    </a:cubicBezTo>
                    <a:cubicBezTo>
                      <a:pt x="0" y="3"/>
                      <a:pt x="0" y="3"/>
                      <a:pt x="0" y="3"/>
                    </a:cubicBezTo>
                    <a:cubicBezTo>
                      <a:pt x="33" y="3"/>
                      <a:pt x="33" y="3"/>
                      <a:pt x="33" y="3"/>
                    </a:cubicBezTo>
                    <a:cubicBezTo>
                      <a:pt x="33" y="26"/>
                      <a:pt x="33" y="26"/>
                      <a:pt x="33" y="26"/>
                    </a:cubicBezTo>
                    <a:cubicBezTo>
                      <a:pt x="33" y="26"/>
                      <a:pt x="33" y="26"/>
                      <a:pt x="33" y="26"/>
                    </a:cubicBezTo>
                    <a:cubicBezTo>
                      <a:pt x="38" y="17"/>
                      <a:pt x="45" y="11"/>
                      <a:pt x="52" y="6"/>
                    </a:cubicBezTo>
                    <a:cubicBezTo>
                      <a:pt x="60" y="2"/>
                      <a:pt x="69" y="0"/>
                      <a:pt x="79" y="0"/>
                    </a:cubicBezTo>
                    <a:cubicBezTo>
                      <a:pt x="84" y="0"/>
                      <a:pt x="88" y="1"/>
                      <a:pt x="93" y="2"/>
                    </a:cubicBezTo>
                    <a:cubicBezTo>
                      <a:pt x="97" y="3"/>
                      <a:pt x="101" y="5"/>
                      <a:pt x="104" y="7"/>
                    </a:cubicBezTo>
                    <a:cubicBezTo>
                      <a:pt x="108" y="10"/>
                      <a:pt x="111" y="13"/>
                      <a:pt x="114" y="16"/>
                    </a:cubicBezTo>
                    <a:cubicBezTo>
                      <a:pt x="116" y="20"/>
                      <a:pt x="118" y="24"/>
                      <a:pt x="120" y="28"/>
                    </a:cubicBezTo>
                    <a:cubicBezTo>
                      <a:pt x="125" y="18"/>
                      <a:pt x="132" y="11"/>
                      <a:pt x="140" y="7"/>
                    </a:cubicBezTo>
                    <a:cubicBezTo>
                      <a:pt x="148" y="2"/>
                      <a:pt x="157" y="0"/>
                      <a:pt x="168" y="0"/>
                    </a:cubicBezTo>
                    <a:cubicBezTo>
                      <a:pt x="183" y="0"/>
                      <a:pt x="195" y="4"/>
                      <a:pt x="203" y="14"/>
                    </a:cubicBezTo>
                    <a:cubicBezTo>
                      <a:pt x="211" y="23"/>
                      <a:pt x="215" y="38"/>
                      <a:pt x="215" y="58"/>
                    </a:cubicBezTo>
                    <a:cubicBezTo>
                      <a:pt x="215" y="147"/>
                      <a:pt x="215" y="147"/>
                      <a:pt x="215" y="147"/>
                    </a:cubicBezTo>
                    <a:lnTo>
                      <a:pt x="182" y="147"/>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84" name="Freeform 37"/>
              <p:cNvSpPr>
                <a:spLocks noEditPoints="1"/>
              </p:cNvSpPr>
              <p:nvPr/>
            </p:nvSpPr>
            <p:spPr bwMode="black">
              <a:xfrm>
                <a:off x="1464183" y="5663736"/>
                <a:ext cx="94605" cy="118365"/>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4" y="113"/>
                  </a:cxn>
                  <a:cxn ang="0">
                    <a:pos x="38" y="119"/>
                  </a:cxn>
                  <a:cxn ang="0">
                    <a:pos x="46" y="123"/>
                  </a:cxn>
                  <a:cxn ang="0">
                    <a:pos x="56" y="125"/>
                  </a:cxn>
                  <a:cxn ang="0">
                    <a:pos x="70"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0" y="145"/>
                      <a:pt x="16" y="142"/>
                      <a:pt x="12" y="139"/>
                    </a:cubicBezTo>
                    <a:cubicBezTo>
                      <a:pt x="8" y="135"/>
                      <a:pt x="5" y="131"/>
                      <a:pt x="3" y="125"/>
                    </a:cubicBezTo>
                    <a:cubicBezTo>
                      <a:pt x="1" y="120"/>
                      <a:pt x="0" y="114"/>
                      <a:pt x="0" y="108"/>
                    </a:cubicBezTo>
                    <a:cubicBezTo>
                      <a:pt x="0" y="102"/>
                      <a:pt x="1" y="96"/>
                      <a:pt x="3" y="91"/>
                    </a:cubicBezTo>
                    <a:cubicBezTo>
                      <a:pt x="5" y="85"/>
                      <a:pt x="7" y="81"/>
                      <a:pt x="11" y="76"/>
                    </a:cubicBezTo>
                    <a:cubicBezTo>
                      <a:pt x="15" y="72"/>
                      <a:pt x="20" y="69"/>
                      <a:pt x="26" y="66"/>
                    </a:cubicBezTo>
                    <a:cubicBezTo>
                      <a:pt x="32" y="63"/>
                      <a:pt x="39" y="61"/>
                      <a:pt x="47" y="60"/>
                    </a:cubicBezTo>
                    <a:cubicBezTo>
                      <a:pt x="89" y="55"/>
                      <a:pt x="89" y="55"/>
                      <a:pt x="89" y="55"/>
                    </a:cubicBezTo>
                    <a:cubicBezTo>
                      <a:pt x="89" y="44"/>
                      <a:pt x="87" y="37"/>
                      <a:pt x="82" y="32"/>
                    </a:cubicBezTo>
                    <a:cubicBezTo>
                      <a:pt x="77" y="28"/>
                      <a:pt x="71" y="25"/>
                      <a:pt x="62" y="25"/>
                    </a:cubicBezTo>
                    <a:cubicBezTo>
                      <a:pt x="53" y="25"/>
                      <a:pt x="45" y="27"/>
                      <a:pt x="36" y="30"/>
                    </a:cubicBezTo>
                    <a:cubicBezTo>
                      <a:pt x="28" y="33"/>
                      <a:pt x="21" y="36"/>
                      <a:pt x="14" y="41"/>
                    </a:cubicBezTo>
                    <a:cubicBezTo>
                      <a:pt x="14" y="13"/>
                      <a:pt x="14" y="13"/>
                      <a:pt x="14" y="13"/>
                    </a:cubicBezTo>
                    <a:cubicBezTo>
                      <a:pt x="16" y="11"/>
                      <a:pt x="19" y="10"/>
                      <a:pt x="23" y="8"/>
                    </a:cubicBezTo>
                    <a:cubicBezTo>
                      <a:pt x="27"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2" y="86"/>
                      <a:pt x="39" y="87"/>
                      <a:pt x="37" y="89"/>
                    </a:cubicBezTo>
                    <a:cubicBezTo>
                      <a:pt x="35" y="91"/>
                      <a:pt x="34" y="93"/>
                      <a:pt x="33" y="96"/>
                    </a:cubicBezTo>
                    <a:cubicBezTo>
                      <a:pt x="32" y="98"/>
                      <a:pt x="32" y="101"/>
                      <a:pt x="32" y="105"/>
                    </a:cubicBezTo>
                    <a:cubicBezTo>
                      <a:pt x="32" y="108"/>
                      <a:pt x="33" y="110"/>
                      <a:pt x="34" y="113"/>
                    </a:cubicBezTo>
                    <a:cubicBezTo>
                      <a:pt x="35" y="115"/>
                      <a:pt x="36" y="117"/>
                      <a:pt x="38" y="119"/>
                    </a:cubicBezTo>
                    <a:cubicBezTo>
                      <a:pt x="40" y="121"/>
                      <a:pt x="43" y="122"/>
                      <a:pt x="46" y="123"/>
                    </a:cubicBezTo>
                    <a:cubicBezTo>
                      <a:pt x="49" y="124"/>
                      <a:pt x="52" y="125"/>
                      <a:pt x="56" y="125"/>
                    </a:cubicBezTo>
                    <a:cubicBezTo>
                      <a:pt x="61" y="125"/>
                      <a:pt x="65" y="124"/>
                      <a:pt x="70" y="122"/>
                    </a:cubicBezTo>
                    <a:cubicBezTo>
                      <a:pt x="74"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85" name="Freeform 38"/>
              <p:cNvSpPr>
                <a:spLocks/>
              </p:cNvSpPr>
              <p:nvPr/>
            </p:nvSpPr>
            <p:spPr bwMode="black">
              <a:xfrm>
                <a:off x="1571316" y="5632201"/>
                <a:ext cx="71278" cy="149900"/>
              </a:xfrm>
              <a:custGeom>
                <a:avLst/>
                <a:gdLst/>
                <a:ahLst/>
                <a:cxnLst>
                  <a:cxn ang="0">
                    <a:pos x="86" y="188"/>
                  </a:cxn>
                  <a:cxn ang="0">
                    <a:pos x="80" y="189"/>
                  </a:cxn>
                  <a:cxn ang="0">
                    <a:pos x="73" y="190"/>
                  </a:cxn>
                  <a:cxn ang="0">
                    <a:pos x="66" y="191"/>
                  </a:cxn>
                  <a:cxn ang="0">
                    <a:pos x="34" y="179"/>
                  </a:cxn>
                  <a:cxn ang="0">
                    <a:pos x="23" y="145"/>
                  </a:cxn>
                  <a:cxn ang="0">
                    <a:pos x="23" y="69"/>
                  </a:cxn>
                  <a:cxn ang="0">
                    <a:pos x="0" y="69"/>
                  </a:cxn>
                  <a:cxn ang="0">
                    <a:pos x="0" y="43"/>
                  </a:cxn>
                  <a:cxn ang="0">
                    <a:pos x="23" y="43"/>
                  </a:cxn>
                  <a:cxn ang="0">
                    <a:pos x="23" y="10"/>
                  </a:cxn>
                  <a:cxn ang="0">
                    <a:pos x="56" y="0"/>
                  </a:cxn>
                  <a:cxn ang="0">
                    <a:pos x="56" y="43"/>
                  </a:cxn>
                  <a:cxn ang="0">
                    <a:pos x="91" y="43"/>
                  </a:cxn>
                  <a:cxn ang="0">
                    <a:pos x="91" y="69"/>
                  </a:cxn>
                  <a:cxn ang="0">
                    <a:pos x="56" y="69"/>
                  </a:cxn>
                  <a:cxn ang="0">
                    <a:pos x="56" y="139"/>
                  </a:cxn>
                  <a:cxn ang="0">
                    <a:pos x="61" y="158"/>
                  </a:cxn>
                  <a:cxn ang="0">
                    <a:pos x="76" y="164"/>
                  </a:cxn>
                  <a:cxn ang="0">
                    <a:pos x="83" y="163"/>
                  </a:cxn>
                  <a:cxn ang="0">
                    <a:pos x="91" y="160"/>
                  </a:cxn>
                  <a:cxn ang="0">
                    <a:pos x="91" y="186"/>
                  </a:cxn>
                  <a:cxn ang="0">
                    <a:pos x="86" y="188"/>
                  </a:cxn>
                </a:cxnLst>
                <a:rect l="0" t="0" r="r" b="b"/>
                <a:pathLst>
                  <a:path w="91" h="191">
                    <a:moveTo>
                      <a:pt x="86" y="188"/>
                    </a:moveTo>
                    <a:cubicBezTo>
                      <a:pt x="84" y="188"/>
                      <a:pt x="82" y="189"/>
                      <a:pt x="80" y="189"/>
                    </a:cubicBezTo>
                    <a:cubicBezTo>
                      <a:pt x="78" y="190"/>
                      <a:pt x="75" y="190"/>
                      <a:pt x="73" y="190"/>
                    </a:cubicBezTo>
                    <a:cubicBezTo>
                      <a:pt x="70" y="191"/>
                      <a:pt x="68" y="191"/>
                      <a:pt x="66" y="191"/>
                    </a:cubicBezTo>
                    <a:cubicBezTo>
                      <a:pt x="51" y="191"/>
                      <a:pt x="41" y="187"/>
                      <a:pt x="34" y="179"/>
                    </a:cubicBezTo>
                    <a:cubicBezTo>
                      <a:pt x="27" y="171"/>
                      <a:pt x="23" y="160"/>
                      <a:pt x="23" y="145"/>
                    </a:cubicBezTo>
                    <a:cubicBezTo>
                      <a:pt x="23" y="69"/>
                      <a:pt x="23" y="69"/>
                      <a:pt x="23" y="69"/>
                    </a:cubicBezTo>
                    <a:cubicBezTo>
                      <a:pt x="0" y="69"/>
                      <a:pt x="0" y="69"/>
                      <a:pt x="0" y="69"/>
                    </a:cubicBezTo>
                    <a:cubicBezTo>
                      <a:pt x="0" y="43"/>
                      <a:pt x="0" y="43"/>
                      <a:pt x="0" y="43"/>
                    </a:cubicBezTo>
                    <a:cubicBezTo>
                      <a:pt x="23" y="43"/>
                      <a:pt x="23" y="43"/>
                      <a:pt x="23" y="43"/>
                    </a:cubicBezTo>
                    <a:cubicBezTo>
                      <a:pt x="23" y="10"/>
                      <a:pt x="23" y="10"/>
                      <a:pt x="23" y="10"/>
                    </a:cubicBezTo>
                    <a:cubicBezTo>
                      <a:pt x="56" y="0"/>
                      <a:pt x="56" y="0"/>
                      <a:pt x="56" y="0"/>
                    </a:cubicBezTo>
                    <a:cubicBezTo>
                      <a:pt x="56" y="43"/>
                      <a:pt x="56" y="43"/>
                      <a:pt x="56" y="43"/>
                    </a:cubicBezTo>
                    <a:cubicBezTo>
                      <a:pt x="91" y="43"/>
                      <a:pt x="91" y="43"/>
                      <a:pt x="91" y="43"/>
                    </a:cubicBezTo>
                    <a:cubicBezTo>
                      <a:pt x="91" y="69"/>
                      <a:pt x="91" y="69"/>
                      <a:pt x="91" y="69"/>
                    </a:cubicBezTo>
                    <a:cubicBezTo>
                      <a:pt x="56" y="69"/>
                      <a:pt x="56" y="69"/>
                      <a:pt x="56" y="69"/>
                    </a:cubicBezTo>
                    <a:cubicBezTo>
                      <a:pt x="56" y="139"/>
                      <a:pt x="56" y="139"/>
                      <a:pt x="56" y="139"/>
                    </a:cubicBezTo>
                    <a:cubicBezTo>
                      <a:pt x="56" y="148"/>
                      <a:pt x="58" y="155"/>
                      <a:pt x="61" y="158"/>
                    </a:cubicBezTo>
                    <a:cubicBezTo>
                      <a:pt x="64" y="162"/>
                      <a:pt x="69" y="164"/>
                      <a:pt x="76" y="164"/>
                    </a:cubicBezTo>
                    <a:cubicBezTo>
                      <a:pt x="78" y="164"/>
                      <a:pt x="81" y="164"/>
                      <a:pt x="83" y="163"/>
                    </a:cubicBezTo>
                    <a:cubicBezTo>
                      <a:pt x="86" y="162"/>
                      <a:pt x="89" y="161"/>
                      <a:pt x="91" y="160"/>
                    </a:cubicBezTo>
                    <a:cubicBezTo>
                      <a:pt x="91" y="186"/>
                      <a:pt x="91" y="186"/>
                      <a:pt x="91" y="186"/>
                    </a:cubicBezTo>
                    <a:cubicBezTo>
                      <a:pt x="90" y="186"/>
                      <a:pt x="88" y="187"/>
                      <a:pt x="86" y="188"/>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86" name="Freeform 39"/>
              <p:cNvSpPr>
                <a:spLocks noEditPoints="1"/>
              </p:cNvSpPr>
              <p:nvPr/>
            </p:nvSpPr>
            <p:spPr bwMode="black">
              <a:xfrm>
                <a:off x="1721648" y="5621401"/>
                <a:ext cx="104541" cy="157676"/>
              </a:xfrm>
              <a:custGeom>
                <a:avLst/>
                <a:gdLst/>
                <a:ahLst/>
                <a:cxnLst>
                  <a:cxn ang="0">
                    <a:pos x="134" y="62"/>
                  </a:cxn>
                  <a:cxn ang="0">
                    <a:pos x="129" y="88"/>
                  </a:cxn>
                  <a:cxn ang="0">
                    <a:pos x="114" y="109"/>
                  </a:cxn>
                  <a:cxn ang="0">
                    <a:pos x="90" y="123"/>
                  </a:cxn>
                  <a:cxn ang="0">
                    <a:pos x="57" y="129"/>
                  </a:cxn>
                  <a:cxn ang="0">
                    <a:pos x="33" y="129"/>
                  </a:cxn>
                  <a:cxn ang="0">
                    <a:pos x="33" y="201"/>
                  </a:cxn>
                  <a:cxn ang="0">
                    <a:pos x="0" y="201"/>
                  </a:cxn>
                  <a:cxn ang="0">
                    <a:pos x="0" y="0"/>
                  </a:cxn>
                  <a:cxn ang="0">
                    <a:pos x="62" y="0"/>
                  </a:cxn>
                  <a:cxn ang="0">
                    <a:pos x="93" y="4"/>
                  </a:cxn>
                  <a:cxn ang="0">
                    <a:pos x="116" y="17"/>
                  </a:cxn>
                  <a:cxn ang="0">
                    <a:pos x="129" y="36"/>
                  </a:cxn>
                  <a:cxn ang="0">
                    <a:pos x="134" y="62"/>
                  </a:cxn>
                  <a:cxn ang="0">
                    <a:pos x="99" y="63"/>
                  </a:cxn>
                  <a:cxn ang="0">
                    <a:pos x="96" y="49"/>
                  </a:cxn>
                  <a:cxn ang="0">
                    <a:pos x="88" y="38"/>
                  </a:cxn>
                  <a:cxn ang="0">
                    <a:pos x="75" y="30"/>
                  </a:cxn>
                  <a:cxn ang="0">
                    <a:pos x="56" y="28"/>
                  </a:cxn>
                  <a:cxn ang="0">
                    <a:pos x="33" y="28"/>
                  </a:cxn>
                  <a:cxn ang="0">
                    <a:pos x="33" y="100"/>
                  </a:cxn>
                  <a:cxn ang="0">
                    <a:pos x="54" y="100"/>
                  </a:cxn>
                  <a:cxn ang="0">
                    <a:pos x="87" y="91"/>
                  </a:cxn>
                  <a:cxn ang="0">
                    <a:pos x="99" y="63"/>
                  </a:cxn>
                </a:cxnLst>
                <a:rect l="0" t="0" r="r" b="b"/>
                <a:pathLst>
                  <a:path w="134" h="201">
                    <a:moveTo>
                      <a:pt x="134" y="62"/>
                    </a:moveTo>
                    <a:cubicBezTo>
                      <a:pt x="134" y="71"/>
                      <a:pt x="132" y="80"/>
                      <a:pt x="129" y="88"/>
                    </a:cubicBezTo>
                    <a:cubicBezTo>
                      <a:pt x="125" y="96"/>
                      <a:pt x="120" y="103"/>
                      <a:pt x="114" y="109"/>
                    </a:cubicBezTo>
                    <a:cubicBezTo>
                      <a:pt x="107" y="115"/>
                      <a:pt x="99" y="120"/>
                      <a:pt x="90" y="123"/>
                    </a:cubicBezTo>
                    <a:cubicBezTo>
                      <a:pt x="80" y="127"/>
                      <a:pt x="69" y="129"/>
                      <a:pt x="57" y="129"/>
                    </a:cubicBezTo>
                    <a:cubicBezTo>
                      <a:pt x="33" y="129"/>
                      <a:pt x="33" y="129"/>
                      <a:pt x="33" y="129"/>
                    </a:cubicBezTo>
                    <a:cubicBezTo>
                      <a:pt x="33" y="201"/>
                      <a:pt x="33" y="201"/>
                      <a:pt x="33" y="201"/>
                    </a:cubicBezTo>
                    <a:cubicBezTo>
                      <a:pt x="0" y="201"/>
                      <a:pt x="0" y="201"/>
                      <a:pt x="0" y="201"/>
                    </a:cubicBezTo>
                    <a:cubicBezTo>
                      <a:pt x="0" y="0"/>
                      <a:pt x="0" y="0"/>
                      <a:pt x="0" y="0"/>
                    </a:cubicBezTo>
                    <a:cubicBezTo>
                      <a:pt x="62" y="0"/>
                      <a:pt x="62" y="0"/>
                      <a:pt x="62" y="0"/>
                    </a:cubicBezTo>
                    <a:cubicBezTo>
                      <a:pt x="74" y="0"/>
                      <a:pt x="84" y="1"/>
                      <a:pt x="93" y="4"/>
                    </a:cubicBezTo>
                    <a:cubicBezTo>
                      <a:pt x="102" y="7"/>
                      <a:pt x="110" y="11"/>
                      <a:pt x="116" y="17"/>
                    </a:cubicBezTo>
                    <a:cubicBezTo>
                      <a:pt x="122" y="22"/>
                      <a:pt x="126" y="29"/>
                      <a:pt x="129" y="36"/>
                    </a:cubicBezTo>
                    <a:cubicBezTo>
                      <a:pt x="132" y="44"/>
                      <a:pt x="134" y="53"/>
                      <a:pt x="134" y="62"/>
                    </a:cubicBezTo>
                    <a:close/>
                    <a:moveTo>
                      <a:pt x="99" y="63"/>
                    </a:moveTo>
                    <a:cubicBezTo>
                      <a:pt x="99" y="58"/>
                      <a:pt x="98" y="53"/>
                      <a:pt x="96" y="49"/>
                    </a:cubicBezTo>
                    <a:cubicBezTo>
                      <a:pt x="94" y="44"/>
                      <a:pt x="92" y="41"/>
                      <a:pt x="88" y="38"/>
                    </a:cubicBezTo>
                    <a:cubicBezTo>
                      <a:pt x="85" y="34"/>
                      <a:pt x="80" y="32"/>
                      <a:pt x="75" y="30"/>
                    </a:cubicBezTo>
                    <a:cubicBezTo>
                      <a:pt x="69" y="29"/>
                      <a:pt x="63" y="28"/>
                      <a:pt x="56" y="28"/>
                    </a:cubicBezTo>
                    <a:cubicBezTo>
                      <a:pt x="33" y="28"/>
                      <a:pt x="33" y="28"/>
                      <a:pt x="33" y="28"/>
                    </a:cubicBezTo>
                    <a:cubicBezTo>
                      <a:pt x="33" y="100"/>
                      <a:pt x="33" y="100"/>
                      <a:pt x="33" y="100"/>
                    </a:cubicBezTo>
                    <a:cubicBezTo>
                      <a:pt x="54" y="100"/>
                      <a:pt x="54" y="100"/>
                      <a:pt x="54" y="100"/>
                    </a:cubicBezTo>
                    <a:cubicBezTo>
                      <a:pt x="68" y="100"/>
                      <a:pt x="79" y="97"/>
                      <a:pt x="87" y="91"/>
                    </a:cubicBezTo>
                    <a:cubicBezTo>
                      <a:pt x="95" y="85"/>
                      <a:pt x="99" y="76"/>
                      <a:pt x="99" y="63"/>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87" name="Freeform 40"/>
              <p:cNvSpPr>
                <a:spLocks noEditPoints="1"/>
              </p:cNvSpPr>
              <p:nvPr/>
            </p:nvSpPr>
            <p:spPr bwMode="black">
              <a:xfrm>
                <a:off x="1825757" y="5663736"/>
                <a:ext cx="115341" cy="118365"/>
              </a:xfrm>
              <a:custGeom>
                <a:avLst/>
                <a:gdLst/>
                <a:ahLst/>
                <a:cxnLst>
                  <a:cxn ang="0">
                    <a:pos x="148" y="74"/>
                  </a:cxn>
                  <a:cxn ang="0">
                    <a:pos x="142" y="106"/>
                  </a:cxn>
                  <a:cxn ang="0">
                    <a:pos x="127" y="130"/>
                  </a:cxn>
                  <a:cxn ang="0">
                    <a:pos x="103" y="145"/>
                  </a:cxn>
                  <a:cxn ang="0">
                    <a:pos x="73" y="151"/>
                  </a:cxn>
                  <a:cxn ang="0">
                    <a:pos x="42" y="145"/>
                  </a:cxn>
                  <a:cxn ang="0">
                    <a:pos x="19" y="131"/>
                  </a:cxn>
                  <a:cxn ang="0">
                    <a:pos x="5" y="107"/>
                  </a:cxn>
                  <a:cxn ang="0">
                    <a:pos x="0" y="77"/>
                  </a:cxn>
                  <a:cxn ang="0">
                    <a:pos x="5" y="44"/>
                  </a:cxn>
                  <a:cxn ang="0">
                    <a:pos x="21" y="19"/>
                  </a:cxn>
                  <a:cxn ang="0">
                    <a:pos x="45" y="5"/>
                  </a:cxn>
                  <a:cxn ang="0">
                    <a:pos x="76" y="0"/>
                  </a:cxn>
                  <a:cxn ang="0">
                    <a:pos x="107" y="5"/>
                  </a:cxn>
                  <a:cxn ang="0">
                    <a:pos x="129" y="20"/>
                  </a:cxn>
                  <a:cxn ang="0">
                    <a:pos x="143" y="44"/>
                  </a:cxn>
                  <a:cxn ang="0">
                    <a:pos x="148" y="74"/>
                  </a:cxn>
                  <a:cxn ang="0">
                    <a:pos x="114" y="75"/>
                  </a:cxn>
                  <a:cxn ang="0">
                    <a:pos x="103" y="39"/>
                  </a:cxn>
                  <a:cxn ang="0">
                    <a:pos x="74" y="26"/>
                  </a:cxn>
                  <a:cxn ang="0">
                    <a:pos x="58" y="29"/>
                  </a:cxn>
                  <a:cxn ang="0">
                    <a:pos x="45" y="38"/>
                  </a:cxn>
                  <a:cxn ang="0">
                    <a:pos x="37" y="54"/>
                  </a:cxn>
                  <a:cxn ang="0">
                    <a:pos x="34" y="76"/>
                  </a:cxn>
                  <a:cxn ang="0">
                    <a:pos x="37" y="97"/>
                  </a:cxn>
                  <a:cxn ang="0">
                    <a:pos x="45" y="112"/>
                  </a:cxn>
                  <a:cxn ang="0">
                    <a:pos x="58" y="121"/>
                  </a:cxn>
                  <a:cxn ang="0">
                    <a:pos x="75" y="124"/>
                  </a:cxn>
                  <a:cxn ang="0">
                    <a:pos x="104" y="112"/>
                  </a:cxn>
                  <a:cxn ang="0">
                    <a:pos x="114" y="75"/>
                  </a:cxn>
                </a:cxnLst>
                <a:rect l="0" t="0" r="r" b="b"/>
                <a:pathLst>
                  <a:path w="148" h="151">
                    <a:moveTo>
                      <a:pt x="148" y="74"/>
                    </a:moveTo>
                    <a:cubicBezTo>
                      <a:pt x="148" y="86"/>
                      <a:pt x="146" y="96"/>
                      <a:pt x="142" y="106"/>
                    </a:cubicBezTo>
                    <a:cubicBezTo>
                      <a:pt x="139" y="115"/>
                      <a:pt x="134" y="124"/>
                      <a:pt x="127" y="130"/>
                    </a:cubicBezTo>
                    <a:cubicBezTo>
                      <a:pt x="120" y="137"/>
                      <a:pt x="113" y="142"/>
                      <a:pt x="103" y="145"/>
                    </a:cubicBezTo>
                    <a:cubicBezTo>
                      <a:pt x="94" y="149"/>
                      <a:pt x="84" y="151"/>
                      <a:pt x="73" y="151"/>
                    </a:cubicBezTo>
                    <a:cubicBezTo>
                      <a:pt x="61" y="151"/>
                      <a:pt x="51" y="149"/>
                      <a:pt x="42" y="145"/>
                    </a:cubicBezTo>
                    <a:cubicBezTo>
                      <a:pt x="33" y="142"/>
                      <a:pt x="26" y="137"/>
                      <a:pt x="19" y="131"/>
                    </a:cubicBezTo>
                    <a:cubicBezTo>
                      <a:pt x="13" y="124"/>
                      <a:pt x="8" y="117"/>
                      <a:pt x="5" y="107"/>
                    </a:cubicBezTo>
                    <a:cubicBezTo>
                      <a:pt x="1" y="98"/>
                      <a:pt x="0" y="88"/>
                      <a:pt x="0" y="77"/>
                    </a:cubicBezTo>
                    <a:cubicBezTo>
                      <a:pt x="0" y="64"/>
                      <a:pt x="2" y="53"/>
                      <a:pt x="5" y="44"/>
                    </a:cubicBezTo>
                    <a:cubicBezTo>
                      <a:pt x="9" y="34"/>
                      <a:pt x="14" y="26"/>
                      <a:pt x="21" y="19"/>
                    </a:cubicBezTo>
                    <a:cubicBezTo>
                      <a:pt x="28" y="13"/>
                      <a:pt x="36" y="8"/>
                      <a:pt x="45" y="5"/>
                    </a:cubicBezTo>
                    <a:cubicBezTo>
                      <a:pt x="55" y="1"/>
                      <a:pt x="65" y="0"/>
                      <a:pt x="76" y="0"/>
                    </a:cubicBezTo>
                    <a:cubicBezTo>
                      <a:pt x="88" y="0"/>
                      <a:pt x="98" y="2"/>
                      <a:pt x="107" y="5"/>
                    </a:cubicBezTo>
                    <a:cubicBezTo>
                      <a:pt x="116" y="9"/>
                      <a:pt x="123" y="14"/>
                      <a:pt x="129" y="20"/>
                    </a:cubicBezTo>
                    <a:cubicBezTo>
                      <a:pt x="135" y="27"/>
                      <a:pt x="140" y="35"/>
                      <a:pt x="143" y="44"/>
                    </a:cubicBezTo>
                    <a:cubicBezTo>
                      <a:pt x="146" y="53"/>
                      <a:pt x="148" y="63"/>
                      <a:pt x="148" y="74"/>
                    </a:cubicBezTo>
                    <a:close/>
                    <a:moveTo>
                      <a:pt x="114" y="75"/>
                    </a:moveTo>
                    <a:cubicBezTo>
                      <a:pt x="114" y="59"/>
                      <a:pt x="110" y="47"/>
                      <a:pt x="103" y="39"/>
                    </a:cubicBezTo>
                    <a:cubicBezTo>
                      <a:pt x="96" y="31"/>
                      <a:pt x="87" y="26"/>
                      <a:pt x="74" y="26"/>
                    </a:cubicBezTo>
                    <a:cubicBezTo>
                      <a:pt x="68" y="26"/>
                      <a:pt x="63" y="27"/>
                      <a:pt x="58" y="29"/>
                    </a:cubicBezTo>
                    <a:cubicBezTo>
                      <a:pt x="53" y="31"/>
                      <a:pt x="49" y="34"/>
                      <a:pt x="45" y="38"/>
                    </a:cubicBezTo>
                    <a:cubicBezTo>
                      <a:pt x="42" y="42"/>
                      <a:pt x="39" y="48"/>
                      <a:pt x="37" y="54"/>
                    </a:cubicBezTo>
                    <a:cubicBezTo>
                      <a:pt x="35" y="60"/>
                      <a:pt x="34" y="67"/>
                      <a:pt x="34" y="76"/>
                    </a:cubicBezTo>
                    <a:cubicBezTo>
                      <a:pt x="34" y="84"/>
                      <a:pt x="35" y="91"/>
                      <a:pt x="37" y="97"/>
                    </a:cubicBezTo>
                    <a:cubicBezTo>
                      <a:pt x="39" y="103"/>
                      <a:pt x="41" y="108"/>
                      <a:pt x="45" y="112"/>
                    </a:cubicBezTo>
                    <a:cubicBezTo>
                      <a:pt x="49" y="116"/>
                      <a:pt x="53" y="119"/>
                      <a:pt x="58" y="121"/>
                    </a:cubicBezTo>
                    <a:cubicBezTo>
                      <a:pt x="63" y="123"/>
                      <a:pt x="69" y="124"/>
                      <a:pt x="75" y="124"/>
                    </a:cubicBezTo>
                    <a:cubicBezTo>
                      <a:pt x="87" y="124"/>
                      <a:pt x="97" y="120"/>
                      <a:pt x="104" y="112"/>
                    </a:cubicBezTo>
                    <a:cubicBezTo>
                      <a:pt x="111" y="103"/>
                      <a:pt x="114" y="91"/>
                      <a:pt x="114" y="75"/>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96" name="Group 95"/>
            <p:cNvGrpSpPr/>
            <p:nvPr/>
          </p:nvGrpSpPr>
          <p:grpSpPr bwMode="black">
            <a:xfrm>
              <a:off x="5346669" y="3661883"/>
              <a:ext cx="910106" cy="212267"/>
              <a:chOff x="9053746" y="4958394"/>
              <a:chExt cx="913569" cy="220459"/>
            </a:xfrm>
            <a:grpFill/>
            <a:effectLst/>
          </p:grpSpPr>
          <p:sp>
            <p:nvSpPr>
              <p:cNvPr id="271" name="Freeform 25"/>
              <p:cNvSpPr>
                <a:spLocks noEditPoints="1"/>
              </p:cNvSpPr>
              <p:nvPr/>
            </p:nvSpPr>
            <p:spPr bwMode="black">
              <a:xfrm>
                <a:off x="9053746" y="4965666"/>
                <a:ext cx="150719" cy="162948"/>
              </a:xfrm>
              <a:custGeom>
                <a:avLst/>
                <a:gdLst/>
                <a:ahLst/>
                <a:cxnLst>
                  <a:cxn ang="0">
                    <a:pos x="193" y="103"/>
                  </a:cxn>
                  <a:cxn ang="0">
                    <a:pos x="186" y="146"/>
                  </a:cxn>
                  <a:cxn ang="0">
                    <a:pos x="166" y="180"/>
                  </a:cxn>
                  <a:cxn ang="0">
                    <a:pos x="135" y="201"/>
                  </a:cxn>
                  <a:cxn ang="0">
                    <a:pos x="95" y="209"/>
                  </a:cxn>
                  <a:cxn ang="0">
                    <a:pos x="56" y="201"/>
                  </a:cxn>
                  <a:cxn ang="0">
                    <a:pos x="26" y="180"/>
                  </a:cxn>
                  <a:cxn ang="0">
                    <a:pos x="7" y="148"/>
                  </a:cxn>
                  <a:cxn ang="0">
                    <a:pos x="0" y="107"/>
                  </a:cxn>
                  <a:cxn ang="0">
                    <a:pos x="6" y="64"/>
                  </a:cxn>
                  <a:cxn ang="0">
                    <a:pos x="25" y="31"/>
                  </a:cxn>
                  <a:cxn ang="0">
                    <a:pos x="56" y="8"/>
                  </a:cxn>
                  <a:cxn ang="0">
                    <a:pos x="99" y="0"/>
                  </a:cxn>
                  <a:cxn ang="0">
                    <a:pos x="137" y="8"/>
                  </a:cxn>
                  <a:cxn ang="0">
                    <a:pos x="167" y="28"/>
                  </a:cxn>
                  <a:cxn ang="0">
                    <a:pos x="186" y="61"/>
                  </a:cxn>
                  <a:cxn ang="0">
                    <a:pos x="193" y="103"/>
                  </a:cxn>
                  <a:cxn ang="0">
                    <a:pos x="158" y="106"/>
                  </a:cxn>
                  <a:cxn ang="0">
                    <a:pos x="153" y="73"/>
                  </a:cxn>
                  <a:cxn ang="0">
                    <a:pos x="141" y="49"/>
                  </a:cxn>
                  <a:cxn ang="0">
                    <a:pos x="122" y="35"/>
                  </a:cxn>
                  <a:cxn ang="0">
                    <a:pos x="97" y="30"/>
                  </a:cxn>
                  <a:cxn ang="0">
                    <a:pos x="71" y="36"/>
                  </a:cxn>
                  <a:cxn ang="0">
                    <a:pos x="52" y="51"/>
                  </a:cxn>
                  <a:cxn ang="0">
                    <a:pos x="40" y="74"/>
                  </a:cxn>
                  <a:cxn ang="0">
                    <a:pos x="35" y="104"/>
                  </a:cxn>
                  <a:cxn ang="0">
                    <a:pos x="40" y="136"/>
                  </a:cxn>
                  <a:cxn ang="0">
                    <a:pos x="53" y="159"/>
                  </a:cxn>
                  <a:cxn ang="0">
                    <a:pos x="72" y="174"/>
                  </a:cxn>
                  <a:cxn ang="0">
                    <a:pos x="96" y="179"/>
                  </a:cxn>
                  <a:cxn ang="0">
                    <a:pos x="121" y="174"/>
                  </a:cxn>
                  <a:cxn ang="0">
                    <a:pos x="140" y="160"/>
                  </a:cxn>
                  <a:cxn ang="0">
                    <a:pos x="153" y="137"/>
                  </a:cxn>
                  <a:cxn ang="0">
                    <a:pos x="158" y="106"/>
                  </a:cxn>
                </a:cxnLst>
                <a:rect l="0" t="0" r="r" b="b"/>
                <a:pathLst>
                  <a:path w="193" h="209">
                    <a:moveTo>
                      <a:pt x="193" y="103"/>
                    </a:moveTo>
                    <a:cubicBezTo>
                      <a:pt x="193" y="119"/>
                      <a:pt x="191" y="133"/>
                      <a:pt x="186" y="146"/>
                    </a:cubicBezTo>
                    <a:cubicBezTo>
                      <a:pt x="181" y="159"/>
                      <a:pt x="175" y="171"/>
                      <a:pt x="166" y="180"/>
                    </a:cubicBezTo>
                    <a:cubicBezTo>
                      <a:pt x="158" y="189"/>
                      <a:pt x="147" y="196"/>
                      <a:pt x="135" y="201"/>
                    </a:cubicBezTo>
                    <a:cubicBezTo>
                      <a:pt x="123" y="206"/>
                      <a:pt x="110" y="209"/>
                      <a:pt x="95" y="209"/>
                    </a:cubicBezTo>
                    <a:cubicBezTo>
                      <a:pt x="81" y="209"/>
                      <a:pt x="68" y="206"/>
                      <a:pt x="56" y="201"/>
                    </a:cubicBezTo>
                    <a:cubicBezTo>
                      <a:pt x="44" y="196"/>
                      <a:pt x="34" y="189"/>
                      <a:pt x="26" y="180"/>
                    </a:cubicBezTo>
                    <a:cubicBezTo>
                      <a:pt x="18" y="172"/>
                      <a:pt x="11" y="161"/>
                      <a:pt x="7" y="148"/>
                    </a:cubicBezTo>
                    <a:cubicBezTo>
                      <a:pt x="2" y="136"/>
                      <a:pt x="0" y="122"/>
                      <a:pt x="0" y="107"/>
                    </a:cubicBezTo>
                    <a:cubicBezTo>
                      <a:pt x="0" y="92"/>
                      <a:pt x="2" y="77"/>
                      <a:pt x="6" y="64"/>
                    </a:cubicBezTo>
                    <a:cubicBezTo>
                      <a:pt x="11" y="51"/>
                      <a:pt x="17" y="40"/>
                      <a:pt x="25" y="31"/>
                    </a:cubicBezTo>
                    <a:cubicBezTo>
                      <a:pt x="34" y="21"/>
                      <a:pt x="44" y="14"/>
                      <a:pt x="56" y="8"/>
                    </a:cubicBezTo>
                    <a:cubicBezTo>
                      <a:pt x="69" y="3"/>
                      <a:pt x="83" y="0"/>
                      <a:pt x="99" y="0"/>
                    </a:cubicBezTo>
                    <a:cubicBezTo>
                      <a:pt x="113" y="0"/>
                      <a:pt x="125" y="3"/>
                      <a:pt x="137" y="8"/>
                    </a:cubicBezTo>
                    <a:cubicBezTo>
                      <a:pt x="149" y="13"/>
                      <a:pt x="159" y="19"/>
                      <a:pt x="167" y="28"/>
                    </a:cubicBezTo>
                    <a:cubicBezTo>
                      <a:pt x="175" y="37"/>
                      <a:pt x="182" y="48"/>
                      <a:pt x="186" y="61"/>
                    </a:cubicBezTo>
                    <a:cubicBezTo>
                      <a:pt x="191" y="73"/>
                      <a:pt x="193" y="87"/>
                      <a:pt x="193" y="103"/>
                    </a:cubicBezTo>
                    <a:close/>
                    <a:moveTo>
                      <a:pt x="158" y="106"/>
                    </a:moveTo>
                    <a:cubicBezTo>
                      <a:pt x="158" y="93"/>
                      <a:pt x="156" y="82"/>
                      <a:pt x="153" y="73"/>
                    </a:cubicBezTo>
                    <a:cubicBezTo>
                      <a:pt x="150" y="63"/>
                      <a:pt x="146" y="56"/>
                      <a:pt x="141" y="49"/>
                    </a:cubicBezTo>
                    <a:cubicBezTo>
                      <a:pt x="136" y="43"/>
                      <a:pt x="129" y="38"/>
                      <a:pt x="122" y="35"/>
                    </a:cubicBezTo>
                    <a:cubicBezTo>
                      <a:pt x="115" y="32"/>
                      <a:pt x="106" y="30"/>
                      <a:pt x="97" y="30"/>
                    </a:cubicBezTo>
                    <a:cubicBezTo>
                      <a:pt x="88" y="30"/>
                      <a:pt x="79" y="32"/>
                      <a:pt x="71" y="36"/>
                    </a:cubicBezTo>
                    <a:cubicBezTo>
                      <a:pt x="64" y="39"/>
                      <a:pt x="57" y="44"/>
                      <a:pt x="52" y="51"/>
                    </a:cubicBezTo>
                    <a:cubicBezTo>
                      <a:pt x="47" y="57"/>
                      <a:pt x="42" y="65"/>
                      <a:pt x="40" y="74"/>
                    </a:cubicBezTo>
                    <a:cubicBezTo>
                      <a:pt x="37" y="84"/>
                      <a:pt x="35" y="94"/>
                      <a:pt x="35" y="104"/>
                    </a:cubicBezTo>
                    <a:cubicBezTo>
                      <a:pt x="35" y="116"/>
                      <a:pt x="37" y="127"/>
                      <a:pt x="40" y="136"/>
                    </a:cubicBezTo>
                    <a:cubicBezTo>
                      <a:pt x="43" y="145"/>
                      <a:pt x="47" y="153"/>
                      <a:pt x="53" y="159"/>
                    </a:cubicBezTo>
                    <a:cubicBezTo>
                      <a:pt x="58" y="166"/>
                      <a:pt x="64" y="171"/>
                      <a:pt x="72" y="174"/>
                    </a:cubicBezTo>
                    <a:cubicBezTo>
                      <a:pt x="79" y="177"/>
                      <a:pt x="87" y="179"/>
                      <a:pt x="96" y="179"/>
                    </a:cubicBezTo>
                    <a:cubicBezTo>
                      <a:pt x="105" y="179"/>
                      <a:pt x="113" y="177"/>
                      <a:pt x="121" y="174"/>
                    </a:cubicBezTo>
                    <a:cubicBezTo>
                      <a:pt x="128" y="171"/>
                      <a:pt x="135" y="167"/>
                      <a:pt x="140" y="160"/>
                    </a:cubicBezTo>
                    <a:cubicBezTo>
                      <a:pt x="146" y="154"/>
                      <a:pt x="150" y="147"/>
                      <a:pt x="153" y="137"/>
                    </a:cubicBezTo>
                    <a:cubicBezTo>
                      <a:pt x="156" y="128"/>
                      <a:pt x="158" y="118"/>
                      <a:pt x="158" y="106"/>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72" name="Freeform 26"/>
              <p:cNvSpPr>
                <a:spLocks noEditPoints="1"/>
              </p:cNvSpPr>
              <p:nvPr/>
            </p:nvSpPr>
            <p:spPr bwMode="black">
              <a:xfrm>
                <a:off x="9226280" y="4959385"/>
                <a:ext cx="108412" cy="169228"/>
              </a:xfrm>
              <a:custGeom>
                <a:avLst/>
                <a:gdLst/>
                <a:ahLst/>
                <a:cxnLst>
                  <a:cxn ang="0">
                    <a:pos x="139" y="137"/>
                  </a:cxn>
                  <a:cxn ang="0">
                    <a:pos x="135" y="169"/>
                  </a:cxn>
                  <a:cxn ang="0">
                    <a:pos x="122" y="194"/>
                  </a:cxn>
                  <a:cxn ang="0">
                    <a:pos x="102" y="211"/>
                  </a:cxn>
                  <a:cxn ang="0">
                    <a:pos x="74" y="217"/>
                  </a:cxn>
                  <a:cxn ang="0">
                    <a:pos x="60" y="215"/>
                  </a:cxn>
                  <a:cxn ang="0">
                    <a:pos x="49" y="211"/>
                  </a:cxn>
                  <a:cxn ang="0">
                    <a:pos x="40" y="204"/>
                  </a:cxn>
                  <a:cxn ang="0">
                    <a:pos x="33" y="195"/>
                  </a:cxn>
                  <a:cxn ang="0">
                    <a:pos x="32" y="195"/>
                  </a:cxn>
                  <a:cxn ang="0">
                    <a:pos x="32" y="213"/>
                  </a:cxn>
                  <a:cxn ang="0">
                    <a:pos x="0" y="213"/>
                  </a:cxn>
                  <a:cxn ang="0">
                    <a:pos x="0" y="0"/>
                  </a:cxn>
                  <a:cxn ang="0">
                    <a:pos x="32" y="0"/>
                  </a:cxn>
                  <a:cxn ang="0">
                    <a:pos x="32" y="92"/>
                  </a:cxn>
                  <a:cxn ang="0">
                    <a:pos x="33" y="92"/>
                  </a:cxn>
                  <a:cxn ang="0">
                    <a:pos x="41" y="82"/>
                  </a:cxn>
                  <a:cxn ang="0">
                    <a:pos x="52" y="73"/>
                  </a:cxn>
                  <a:cxn ang="0">
                    <a:pos x="65" y="68"/>
                  </a:cxn>
                  <a:cxn ang="0">
                    <a:pos x="80" y="66"/>
                  </a:cxn>
                  <a:cxn ang="0">
                    <a:pos x="107" y="72"/>
                  </a:cxn>
                  <a:cxn ang="0">
                    <a:pos x="125" y="87"/>
                  </a:cxn>
                  <a:cxn ang="0">
                    <a:pos x="136" y="110"/>
                  </a:cxn>
                  <a:cxn ang="0">
                    <a:pos x="139" y="137"/>
                  </a:cxn>
                  <a:cxn ang="0">
                    <a:pos x="106" y="137"/>
                  </a:cxn>
                  <a:cxn ang="0">
                    <a:pos x="103" y="118"/>
                  </a:cxn>
                  <a:cxn ang="0">
                    <a:pos x="96" y="104"/>
                  </a:cxn>
                  <a:cxn ang="0">
                    <a:pos x="85" y="95"/>
                  </a:cxn>
                  <a:cxn ang="0">
                    <a:pos x="70" y="92"/>
                  </a:cxn>
                  <a:cxn ang="0">
                    <a:pos x="54" y="95"/>
                  </a:cxn>
                  <a:cxn ang="0">
                    <a:pos x="42" y="104"/>
                  </a:cxn>
                  <a:cxn ang="0">
                    <a:pos x="35" y="118"/>
                  </a:cxn>
                  <a:cxn ang="0">
                    <a:pos x="32" y="135"/>
                  </a:cxn>
                  <a:cxn ang="0">
                    <a:pos x="32" y="154"/>
                  </a:cxn>
                  <a:cxn ang="0">
                    <a:pos x="34" y="168"/>
                  </a:cxn>
                  <a:cxn ang="0">
                    <a:pos x="42" y="180"/>
                  </a:cxn>
                  <a:cxn ang="0">
                    <a:pos x="53" y="187"/>
                  </a:cxn>
                  <a:cxn ang="0">
                    <a:pos x="67" y="190"/>
                  </a:cxn>
                  <a:cxn ang="0">
                    <a:pos x="83" y="187"/>
                  </a:cxn>
                  <a:cxn ang="0">
                    <a:pos x="95" y="177"/>
                  </a:cxn>
                  <a:cxn ang="0">
                    <a:pos x="103" y="160"/>
                  </a:cxn>
                  <a:cxn ang="0">
                    <a:pos x="106" y="137"/>
                  </a:cxn>
                </a:cxnLst>
                <a:rect l="0" t="0" r="r" b="b"/>
                <a:pathLst>
                  <a:path w="139" h="217">
                    <a:moveTo>
                      <a:pt x="139" y="137"/>
                    </a:moveTo>
                    <a:cubicBezTo>
                      <a:pt x="139" y="149"/>
                      <a:pt x="138" y="159"/>
                      <a:pt x="135" y="169"/>
                    </a:cubicBezTo>
                    <a:cubicBezTo>
                      <a:pt x="132" y="179"/>
                      <a:pt x="128" y="187"/>
                      <a:pt x="122" y="194"/>
                    </a:cubicBezTo>
                    <a:cubicBezTo>
                      <a:pt x="117" y="201"/>
                      <a:pt x="110" y="207"/>
                      <a:pt x="102" y="211"/>
                    </a:cubicBezTo>
                    <a:cubicBezTo>
                      <a:pt x="94" y="215"/>
                      <a:pt x="84" y="217"/>
                      <a:pt x="74" y="217"/>
                    </a:cubicBezTo>
                    <a:cubicBezTo>
                      <a:pt x="69" y="217"/>
                      <a:pt x="64" y="216"/>
                      <a:pt x="60" y="215"/>
                    </a:cubicBezTo>
                    <a:cubicBezTo>
                      <a:pt x="56" y="214"/>
                      <a:pt x="52" y="212"/>
                      <a:pt x="49" y="211"/>
                    </a:cubicBezTo>
                    <a:cubicBezTo>
                      <a:pt x="45" y="209"/>
                      <a:pt x="42" y="206"/>
                      <a:pt x="40" y="204"/>
                    </a:cubicBezTo>
                    <a:cubicBezTo>
                      <a:pt x="37" y="201"/>
                      <a:pt x="35" y="198"/>
                      <a:pt x="33" y="195"/>
                    </a:cubicBezTo>
                    <a:cubicBezTo>
                      <a:pt x="32" y="195"/>
                      <a:pt x="32" y="195"/>
                      <a:pt x="32" y="195"/>
                    </a:cubicBezTo>
                    <a:cubicBezTo>
                      <a:pt x="32" y="213"/>
                      <a:pt x="32" y="213"/>
                      <a:pt x="32" y="213"/>
                    </a:cubicBezTo>
                    <a:cubicBezTo>
                      <a:pt x="0" y="213"/>
                      <a:pt x="0" y="213"/>
                      <a:pt x="0" y="213"/>
                    </a:cubicBezTo>
                    <a:cubicBezTo>
                      <a:pt x="0" y="0"/>
                      <a:pt x="0" y="0"/>
                      <a:pt x="0" y="0"/>
                    </a:cubicBezTo>
                    <a:cubicBezTo>
                      <a:pt x="32" y="0"/>
                      <a:pt x="32" y="0"/>
                      <a:pt x="32" y="0"/>
                    </a:cubicBezTo>
                    <a:cubicBezTo>
                      <a:pt x="32" y="92"/>
                      <a:pt x="32" y="92"/>
                      <a:pt x="32" y="92"/>
                    </a:cubicBezTo>
                    <a:cubicBezTo>
                      <a:pt x="33" y="92"/>
                      <a:pt x="33" y="92"/>
                      <a:pt x="33" y="92"/>
                    </a:cubicBezTo>
                    <a:cubicBezTo>
                      <a:pt x="35" y="88"/>
                      <a:pt x="38" y="85"/>
                      <a:pt x="41" y="82"/>
                    </a:cubicBezTo>
                    <a:cubicBezTo>
                      <a:pt x="44" y="78"/>
                      <a:pt x="48" y="76"/>
                      <a:pt x="52" y="73"/>
                    </a:cubicBezTo>
                    <a:cubicBezTo>
                      <a:pt x="56" y="71"/>
                      <a:pt x="60" y="69"/>
                      <a:pt x="65" y="68"/>
                    </a:cubicBezTo>
                    <a:cubicBezTo>
                      <a:pt x="69" y="67"/>
                      <a:pt x="75" y="66"/>
                      <a:pt x="80" y="66"/>
                    </a:cubicBezTo>
                    <a:cubicBezTo>
                      <a:pt x="91" y="66"/>
                      <a:pt x="100" y="68"/>
                      <a:pt x="107" y="72"/>
                    </a:cubicBezTo>
                    <a:cubicBezTo>
                      <a:pt x="114" y="75"/>
                      <a:pt x="121" y="81"/>
                      <a:pt x="125" y="87"/>
                    </a:cubicBezTo>
                    <a:cubicBezTo>
                      <a:pt x="130" y="94"/>
                      <a:pt x="134" y="101"/>
                      <a:pt x="136" y="110"/>
                    </a:cubicBezTo>
                    <a:cubicBezTo>
                      <a:pt x="138" y="119"/>
                      <a:pt x="139" y="128"/>
                      <a:pt x="139" y="137"/>
                    </a:cubicBezTo>
                    <a:close/>
                    <a:moveTo>
                      <a:pt x="106" y="137"/>
                    </a:moveTo>
                    <a:cubicBezTo>
                      <a:pt x="106" y="130"/>
                      <a:pt x="105" y="124"/>
                      <a:pt x="103" y="118"/>
                    </a:cubicBezTo>
                    <a:cubicBezTo>
                      <a:pt x="102" y="113"/>
                      <a:pt x="99" y="108"/>
                      <a:pt x="96" y="104"/>
                    </a:cubicBezTo>
                    <a:cubicBezTo>
                      <a:pt x="93" y="101"/>
                      <a:pt x="89" y="98"/>
                      <a:pt x="85" y="95"/>
                    </a:cubicBezTo>
                    <a:cubicBezTo>
                      <a:pt x="81" y="93"/>
                      <a:pt x="75" y="92"/>
                      <a:pt x="70" y="92"/>
                    </a:cubicBezTo>
                    <a:cubicBezTo>
                      <a:pt x="64" y="92"/>
                      <a:pt x="59" y="93"/>
                      <a:pt x="54" y="95"/>
                    </a:cubicBezTo>
                    <a:cubicBezTo>
                      <a:pt x="50" y="98"/>
                      <a:pt x="46" y="100"/>
                      <a:pt x="42" y="104"/>
                    </a:cubicBezTo>
                    <a:cubicBezTo>
                      <a:pt x="39" y="108"/>
                      <a:pt x="36" y="112"/>
                      <a:pt x="35" y="118"/>
                    </a:cubicBezTo>
                    <a:cubicBezTo>
                      <a:pt x="33" y="123"/>
                      <a:pt x="32" y="129"/>
                      <a:pt x="32" y="135"/>
                    </a:cubicBezTo>
                    <a:cubicBezTo>
                      <a:pt x="32" y="154"/>
                      <a:pt x="32" y="154"/>
                      <a:pt x="32" y="154"/>
                    </a:cubicBezTo>
                    <a:cubicBezTo>
                      <a:pt x="32" y="159"/>
                      <a:pt x="33" y="164"/>
                      <a:pt x="34" y="168"/>
                    </a:cubicBezTo>
                    <a:cubicBezTo>
                      <a:pt x="36" y="172"/>
                      <a:pt x="39" y="176"/>
                      <a:pt x="42" y="180"/>
                    </a:cubicBezTo>
                    <a:cubicBezTo>
                      <a:pt x="45" y="183"/>
                      <a:pt x="48" y="185"/>
                      <a:pt x="53" y="187"/>
                    </a:cubicBezTo>
                    <a:cubicBezTo>
                      <a:pt x="57" y="189"/>
                      <a:pt x="62" y="190"/>
                      <a:pt x="67" y="190"/>
                    </a:cubicBezTo>
                    <a:cubicBezTo>
                      <a:pt x="73" y="190"/>
                      <a:pt x="78" y="189"/>
                      <a:pt x="83" y="187"/>
                    </a:cubicBezTo>
                    <a:cubicBezTo>
                      <a:pt x="88" y="185"/>
                      <a:pt x="92" y="181"/>
                      <a:pt x="95" y="177"/>
                    </a:cubicBezTo>
                    <a:cubicBezTo>
                      <a:pt x="99" y="172"/>
                      <a:pt x="101" y="167"/>
                      <a:pt x="103" y="160"/>
                    </a:cubicBezTo>
                    <a:cubicBezTo>
                      <a:pt x="105" y="153"/>
                      <a:pt x="106" y="146"/>
                      <a:pt x="106" y="137"/>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73" name="Freeform 27"/>
              <p:cNvSpPr>
                <a:spLocks/>
              </p:cNvSpPr>
              <p:nvPr/>
            </p:nvSpPr>
            <p:spPr bwMode="black">
              <a:xfrm>
                <a:off x="9356837" y="5011608"/>
                <a:ext cx="64783" cy="114031"/>
              </a:xfrm>
              <a:custGeom>
                <a:avLst/>
                <a:gdLst/>
                <a:ahLst/>
                <a:cxnLst>
                  <a:cxn ang="0">
                    <a:pos x="79" y="32"/>
                  </a:cxn>
                  <a:cxn ang="0">
                    <a:pos x="75" y="31"/>
                  </a:cxn>
                  <a:cxn ang="0">
                    <a:pos x="69" y="29"/>
                  </a:cxn>
                  <a:cxn ang="0">
                    <a:pos x="64" y="29"/>
                  </a:cxn>
                  <a:cxn ang="0">
                    <a:pos x="52" y="32"/>
                  </a:cxn>
                  <a:cxn ang="0">
                    <a:pos x="42" y="41"/>
                  </a:cxn>
                  <a:cxn ang="0">
                    <a:pos x="35" y="54"/>
                  </a:cxn>
                  <a:cxn ang="0">
                    <a:pos x="32" y="73"/>
                  </a:cxn>
                  <a:cxn ang="0">
                    <a:pos x="32" y="146"/>
                  </a:cxn>
                  <a:cxn ang="0">
                    <a:pos x="0" y="146"/>
                  </a:cxn>
                  <a:cxn ang="0">
                    <a:pos x="0" y="2"/>
                  </a:cxn>
                  <a:cxn ang="0">
                    <a:pos x="32" y="2"/>
                  </a:cxn>
                  <a:cxn ang="0">
                    <a:pos x="32" y="30"/>
                  </a:cxn>
                  <a:cxn ang="0">
                    <a:pos x="33" y="30"/>
                  </a:cxn>
                  <a:cxn ang="0">
                    <a:pos x="40" y="17"/>
                  </a:cxn>
                  <a:cxn ang="0">
                    <a:pos x="49" y="7"/>
                  </a:cxn>
                  <a:cxn ang="0">
                    <a:pos x="59" y="2"/>
                  </a:cxn>
                  <a:cxn ang="0">
                    <a:pos x="70" y="0"/>
                  </a:cxn>
                  <a:cxn ang="0">
                    <a:pos x="77" y="0"/>
                  </a:cxn>
                  <a:cxn ang="0">
                    <a:pos x="83" y="2"/>
                  </a:cxn>
                  <a:cxn ang="0">
                    <a:pos x="83" y="34"/>
                  </a:cxn>
                  <a:cxn ang="0">
                    <a:pos x="79" y="32"/>
                  </a:cxn>
                </a:cxnLst>
                <a:rect l="0" t="0" r="r" b="b"/>
                <a:pathLst>
                  <a:path w="83" h="146">
                    <a:moveTo>
                      <a:pt x="79" y="32"/>
                    </a:moveTo>
                    <a:cubicBezTo>
                      <a:pt x="78" y="32"/>
                      <a:pt x="76" y="31"/>
                      <a:pt x="75" y="31"/>
                    </a:cubicBezTo>
                    <a:cubicBezTo>
                      <a:pt x="73" y="30"/>
                      <a:pt x="71" y="30"/>
                      <a:pt x="69" y="29"/>
                    </a:cubicBezTo>
                    <a:cubicBezTo>
                      <a:pt x="68" y="29"/>
                      <a:pt x="66" y="29"/>
                      <a:pt x="64" y="29"/>
                    </a:cubicBezTo>
                    <a:cubicBezTo>
                      <a:pt x="60" y="29"/>
                      <a:pt x="55" y="30"/>
                      <a:pt x="52" y="32"/>
                    </a:cubicBezTo>
                    <a:cubicBezTo>
                      <a:pt x="48" y="34"/>
                      <a:pt x="44" y="37"/>
                      <a:pt x="42" y="41"/>
                    </a:cubicBezTo>
                    <a:cubicBezTo>
                      <a:pt x="39" y="44"/>
                      <a:pt x="37" y="49"/>
                      <a:pt x="35" y="54"/>
                    </a:cubicBezTo>
                    <a:cubicBezTo>
                      <a:pt x="33" y="60"/>
                      <a:pt x="32" y="66"/>
                      <a:pt x="32" y="73"/>
                    </a:cubicBezTo>
                    <a:cubicBezTo>
                      <a:pt x="32" y="146"/>
                      <a:pt x="32" y="146"/>
                      <a:pt x="32" y="146"/>
                    </a:cubicBezTo>
                    <a:cubicBezTo>
                      <a:pt x="0" y="146"/>
                      <a:pt x="0" y="146"/>
                      <a:pt x="0" y="146"/>
                    </a:cubicBezTo>
                    <a:cubicBezTo>
                      <a:pt x="0" y="2"/>
                      <a:pt x="0" y="2"/>
                      <a:pt x="0" y="2"/>
                    </a:cubicBezTo>
                    <a:cubicBezTo>
                      <a:pt x="32" y="2"/>
                      <a:pt x="32" y="2"/>
                      <a:pt x="32" y="2"/>
                    </a:cubicBezTo>
                    <a:cubicBezTo>
                      <a:pt x="32" y="30"/>
                      <a:pt x="32" y="30"/>
                      <a:pt x="32" y="30"/>
                    </a:cubicBezTo>
                    <a:cubicBezTo>
                      <a:pt x="33" y="30"/>
                      <a:pt x="33" y="30"/>
                      <a:pt x="33" y="30"/>
                    </a:cubicBezTo>
                    <a:cubicBezTo>
                      <a:pt x="35" y="25"/>
                      <a:pt x="37" y="20"/>
                      <a:pt x="40" y="17"/>
                    </a:cubicBezTo>
                    <a:cubicBezTo>
                      <a:pt x="42" y="13"/>
                      <a:pt x="45" y="10"/>
                      <a:pt x="49" y="7"/>
                    </a:cubicBezTo>
                    <a:cubicBezTo>
                      <a:pt x="52" y="5"/>
                      <a:pt x="55" y="3"/>
                      <a:pt x="59" y="2"/>
                    </a:cubicBezTo>
                    <a:cubicBezTo>
                      <a:pt x="62" y="0"/>
                      <a:pt x="66" y="0"/>
                      <a:pt x="70" y="0"/>
                    </a:cubicBezTo>
                    <a:cubicBezTo>
                      <a:pt x="72" y="0"/>
                      <a:pt x="75" y="0"/>
                      <a:pt x="77" y="0"/>
                    </a:cubicBezTo>
                    <a:cubicBezTo>
                      <a:pt x="79" y="1"/>
                      <a:pt x="81" y="1"/>
                      <a:pt x="83" y="2"/>
                    </a:cubicBezTo>
                    <a:cubicBezTo>
                      <a:pt x="83" y="34"/>
                      <a:pt x="83" y="34"/>
                      <a:pt x="83" y="34"/>
                    </a:cubicBezTo>
                    <a:cubicBezTo>
                      <a:pt x="82" y="33"/>
                      <a:pt x="81" y="33"/>
                      <a:pt x="79" y="32"/>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74" name="Freeform 28"/>
              <p:cNvSpPr>
                <a:spLocks noEditPoints="1"/>
              </p:cNvSpPr>
              <p:nvPr/>
            </p:nvSpPr>
            <p:spPr bwMode="black">
              <a:xfrm>
                <a:off x="9432527" y="4958394"/>
                <a:ext cx="31069" cy="167245"/>
              </a:xfrm>
              <a:custGeom>
                <a:avLst/>
                <a:gdLst/>
                <a:ahLst/>
                <a:cxnLst>
                  <a:cxn ang="0">
                    <a:pos x="40" y="20"/>
                  </a:cxn>
                  <a:cxn ang="0">
                    <a:pos x="38" y="27"/>
                  </a:cxn>
                  <a:cxn ang="0">
                    <a:pos x="34" y="33"/>
                  </a:cxn>
                  <a:cxn ang="0">
                    <a:pos x="28" y="37"/>
                  </a:cxn>
                  <a:cxn ang="0">
                    <a:pos x="20" y="38"/>
                  </a:cxn>
                  <a:cxn ang="0">
                    <a:pos x="12" y="37"/>
                  </a:cxn>
                  <a:cxn ang="0">
                    <a:pos x="6" y="33"/>
                  </a:cxn>
                  <a:cxn ang="0">
                    <a:pos x="2" y="27"/>
                  </a:cxn>
                  <a:cxn ang="0">
                    <a:pos x="0" y="20"/>
                  </a:cxn>
                  <a:cxn ang="0">
                    <a:pos x="2" y="12"/>
                  </a:cxn>
                  <a:cxn ang="0">
                    <a:pos x="6" y="6"/>
                  </a:cxn>
                  <a:cxn ang="0">
                    <a:pos x="12" y="2"/>
                  </a:cxn>
                  <a:cxn ang="0">
                    <a:pos x="20" y="0"/>
                  </a:cxn>
                  <a:cxn ang="0">
                    <a:pos x="28" y="2"/>
                  </a:cxn>
                  <a:cxn ang="0">
                    <a:pos x="34" y="6"/>
                  </a:cxn>
                  <a:cxn ang="0">
                    <a:pos x="38" y="12"/>
                  </a:cxn>
                  <a:cxn ang="0">
                    <a:pos x="40" y="20"/>
                  </a:cxn>
                  <a:cxn ang="0">
                    <a:pos x="3" y="214"/>
                  </a:cxn>
                  <a:cxn ang="0">
                    <a:pos x="3" y="70"/>
                  </a:cxn>
                  <a:cxn ang="0">
                    <a:pos x="36" y="70"/>
                  </a:cxn>
                  <a:cxn ang="0">
                    <a:pos x="36" y="214"/>
                  </a:cxn>
                  <a:cxn ang="0">
                    <a:pos x="3" y="214"/>
                  </a:cxn>
                </a:cxnLst>
                <a:rect l="0" t="0" r="r" b="b"/>
                <a:pathLst>
                  <a:path w="40" h="214">
                    <a:moveTo>
                      <a:pt x="40" y="20"/>
                    </a:moveTo>
                    <a:cubicBezTo>
                      <a:pt x="40" y="22"/>
                      <a:pt x="39" y="24"/>
                      <a:pt x="38" y="27"/>
                    </a:cubicBezTo>
                    <a:cubicBezTo>
                      <a:pt x="37" y="29"/>
                      <a:pt x="36" y="31"/>
                      <a:pt x="34" y="33"/>
                    </a:cubicBezTo>
                    <a:cubicBezTo>
                      <a:pt x="33" y="34"/>
                      <a:pt x="30" y="36"/>
                      <a:pt x="28" y="37"/>
                    </a:cubicBezTo>
                    <a:cubicBezTo>
                      <a:pt x="26" y="38"/>
                      <a:pt x="23" y="38"/>
                      <a:pt x="20" y="38"/>
                    </a:cubicBezTo>
                    <a:cubicBezTo>
                      <a:pt x="17" y="38"/>
                      <a:pt x="15" y="38"/>
                      <a:pt x="12" y="37"/>
                    </a:cubicBezTo>
                    <a:cubicBezTo>
                      <a:pt x="10" y="36"/>
                      <a:pt x="8" y="34"/>
                      <a:pt x="6" y="33"/>
                    </a:cubicBezTo>
                    <a:cubicBezTo>
                      <a:pt x="4" y="31"/>
                      <a:pt x="3" y="29"/>
                      <a:pt x="2" y="27"/>
                    </a:cubicBezTo>
                    <a:cubicBezTo>
                      <a:pt x="1" y="24"/>
                      <a:pt x="0" y="22"/>
                      <a:pt x="0" y="20"/>
                    </a:cubicBezTo>
                    <a:cubicBezTo>
                      <a:pt x="0" y="17"/>
                      <a:pt x="1" y="14"/>
                      <a:pt x="2" y="12"/>
                    </a:cubicBezTo>
                    <a:cubicBezTo>
                      <a:pt x="3" y="10"/>
                      <a:pt x="4" y="8"/>
                      <a:pt x="6" y="6"/>
                    </a:cubicBezTo>
                    <a:cubicBezTo>
                      <a:pt x="8" y="4"/>
                      <a:pt x="10" y="3"/>
                      <a:pt x="12" y="2"/>
                    </a:cubicBezTo>
                    <a:cubicBezTo>
                      <a:pt x="15" y="1"/>
                      <a:pt x="17" y="0"/>
                      <a:pt x="20" y="0"/>
                    </a:cubicBezTo>
                    <a:cubicBezTo>
                      <a:pt x="23" y="0"/>
                      <a:pt x="25" y="1"/>
                      <a:pt x="28" y="2"/>
                    </a:cubicBezTo>
                    <a:cubicBezTo>
                      <a:pt x="30" y="3"/>
                      <a:pt x="32" y="4"/>
                      <a:pt x="34" y="6"/>
                    </a:cubicBezTo>
                    <a:cubicBezTo>
                      <a:pt x="36" y="8"/>
                      <a:pt x="37" y="10"/>
                      <a:pt x="38" y="12"/>
                    </a:cubicBezTo>
                    <a:cubicBezTo>
                      <a:pt x="39" y="14"/>
                      <a:pt x="40" y="17"/>
                      <a:pt x="40" y="20"/>
                    </a:cubicBezTo>
                    <a:close/>
                    <a:moveTo>
                      <a:pt x="3" y="214"/>
                    </a:moveTo>
                    <a:cubicBezTo>
                      <a:pt x="3" y="70"/>
                      <a:pt x="3" y="70"/>
                      <a:pt x="3" y="70"/>
                    </a:cubicBezTo>
                    <a:cubicBezTo>
                      <a:pt x="36" y="70"/>
                      <a:pt x="36" y="70"/>
                      <a:pt x="36" y="70"/>
                    </a:cubicBezTo>
                    <a:cubicBezTo>
                      <a:pt x="36" y="214"/>
                      <a:pt x="36" y="214"/>
                      <a:pt x="36" y="214"/>
                    </a:cubicBezTo>
                    <a:lnTo>
                      <a:pt x="3" y="214"/>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75" name="Freeform 29"/>
              <p:cNvSpPr>
                <a:spLocks noEditPoints="1"/>
              </p:cNvSpPr>
              <p:nvPr/>
            </p:nvSpPr>
            <p:spPr bwMode="black">
              <a:xfrm>
                <a:off x="9481775" y="5010947"/>
                <a:ext cx="109073" cy="167906"/>
              </a:xfrm>
              <a:custGeom>
                <a:avLst/>
                <a:gdLst/>
                <a:ahLst/>
                <a:cxnLst>
                  <a:cxn ang="0">
                    <a:pos x="135" y="166"/>
                  </a:cxn>
                  <a:cxn ang="0">
                    <a:pos x="121" y="192"/>
                  </a:cxn>
                  <a:cxn ang="0">
                    <a:pos x="96" y="209"/>
                  </a:cxn>
                  <a:cxn ang="0">
                    <a:pos x="59" y="215"/>
                  </a:cxn>
                  <a:cxn ang="0">
                    <a:pos x="44" y="214"/>
                  </a:cxn>
                  <a:cxn ang="0">
                    <a:pos x="31" y="212"/>
                  </a:cxn>
                  <a:cxn ang="0">
                    <a:pos x="20" y="209"/>
                  </a:cxn>
                  <a:cxn ang="0">
                    <a:pos x="11" y="206"/>
                  </a:cxn>
                  <a:cxn ang="0">
                    <a:pos x="11" y="175"/>
                  </a:cxn>
                  <a:cxn ang="0">
                    <a:pos x="21" y="180"/>
                  </a:cxn>
                  <a:cxn ang="0">
                    <a:pos x="32" y="184"/>
                  </a:cxn>
                  <a:cxn ang="0">
                    <a:pos x="45" y="187"/>
                  </a:cxn>
                  <a:cxn ang="0">
                    <a:pos x="58" y="189"/>
                  </a:cxn>
                  <a:cxn ang="0">
                    <a:pos x="81" y="185"/>
                  </a:cxn>
                  <a:cxn ang="0">
                    <a:pos x="96" y="174"/>
                  </a:cxn>
                  <a:cxn ang="0">
                    <a:pos x="105" y="158"/>
                  </a:cxn>
                  <a:cxn ang="0">
                    <a:pos x="108" y="138"/>
                  </a:cxn>
                  <a:cxn ang="0">
                    <a:pos x="108" y="124"/>
                  </a:cxn>
                  <a:cxn ang="0">
                    <a:pos x="107" y="124"/>
                  </a:cxn>
                  <a:cxn ang="0">
                    <a:pos x="88" y="144"/>
                  </a:cxn>
                  <a:cxn ang="0">
                    <a:pos x="60" y="151"/>
                  </a:cxn>
                  <a:cxn ang="0">
                    <a:pos x="35" y="146"/>
                  </a:cxn>
                  <a:cxn ang="0">
                    <a:pos x="16" y="131"/>
                  </a:cxn>
                  <a:cxn ang="0">
                    <a:pos x="4" y="109"/>
                  </a:cxn>
                  <a:cxn ang="0">
                    <a:pos x="0" y="80"/>
                  </a:cxn>
                  <a:cxn ang="0">
                    <a:pos x="5" y="47"/>
                  </a:cxn>
                  <a:cxn ang="0">
                    <a:pos x="18" y="22"/>
                  </a:cxn>
                  <a:cxn ang="0">
                    <a:pos x="39" y="5"/>
                  </a:cxn>
                  <a:cxn ang="0">
                    <a:pos x="66" y="0"/>
                  </a:cxn>
                  <a:cxn ang="0">
                    <a:pos x="91" y="6"/>
                  </a:cxn>
                  <a:cxn ang="0">
                    <a:pos x="107" y="21"/>
                  </a:cxn>
                  <a:cxn ang="0">
                    <a:pos x="108" y="21"/>
                  </a:cxn>
                  <a:cxn ang="0">
                    <a:pos x="108" y="3"/>
                  </a:cxn>
                  <a:cxn ang="0">
                    <a:pos x="140" y="3"/>
                  </a:cxn>
                  <a:cxn ang="0">
                    <a:pos x="140" y="134"/>
                  </a:cxn>
                  <a:cxn ang="0">
                    <a:pos x="135" y="166"/>
                  </a:cxn>
                  <a:cxn ang="0">
                    <a:pos x="108" y="63"/>
                  </a:cxn>
                  <a:cxn ang="0">
                    <a:pos x="105" y="49"/>
                  </a:cxn>
                  <a:cxn ang="0">
                    <a:pos x="98" y="37"/>
                  </a:cxn>
                  <a:cxn ang="0">
                    <a:pos x="87" y="29"/>
                  </a:cxn>
                  <a:cxn ang="0">
                    <a:pos x="73" y="26"/>
                  </a:cxn>
                  <a:cxn ang="0">
                    <a:pos x="57" y="30"/>
                  </a:cxn>
                  <a:cxn ang="0">
                    <a:pos x="44" y="39"/>
                  </a:cxn>
                  <a:cxn ang="0">
                    <a:pos x="37" y="56"/>
                  </a:cxn>
                  <a:cxn ang="0">
                    <a:pos x="34" y="79"/>
                  </a:cxn>
                  <a:cxn ang="0">
                    <a:pos x="36" y="97"/>
                  </a:cxn>
                  <a:cxn ang="0">
                    <a:pos x="43" y="111"/>
                  </a:cxn>
                  <a:cxn ang="0">
                    <a:pos x="55" y="121"/>
                  </a:cxn>
                  <a:cxn ang="0">
                    <a:pos x="70" y="124"/>
                  </a:cxn>
                  <a:cxn ang="0">
                    <a:pos x="85" y="121"/>
                  </a:cxn>
                  <a:cxn ang="0">
                    <a:pos x="97" y="112"/>
                  </a:cxn>
                  <a:cxn ang="0">
                    <a:pos x="105" y="98"/>
                  </a:cxn>
                  <a:cxn ang="0">
                    <a:pos x="108" y="80"/>
                  </a:cxn>
                  <a:cxn ang="0">
                    <a:pos x="108" y="63"/>
                  </a:cxn>
                </a:cxnLst>
                <a:rect l="0" t="0" r="r" b="b"/>
                <a:pathLst>
                  <a:path w="140" h="215">
                    <a:moveTo>
                      <a:pt x="135" y="166"/>
                    </a:moveTo>
                    <a:cubicBezTo>
                      <a:pt x="132" y="176"/>
                      <a:pt x="127" y="185"/>
                      <a:pt x="121" y="192"/>
                    </a:cubicBezTo>
                    <a:cubicBezTo>
                      <a:pt x="114" y="199"/>
                      <a:pt x="106" y="205"/>
                      <a:pt x="96" y="209"/>
                    </a:cubicBezTo>
                    <a:cubicBezTo>
                      <a:pt x="85" y="213"/>
                      <a:pt x="73" y="215"/>
                      <a:pt x="59" y="215"/>
                    </a:cubicBezTo>
                    <a:cubicBezTo>
                      <a:pt x="54" y="215"/>
                      <a:pt x="49" y="214"/>
                      <a:pt x="44" y="214"/>
                    </a:cubicBezTo>
                    <a:cubicBezTo>
                      <a:pt x="39" y="213"/>
                      <a:pt x="35" y="213"/>
                      <a:pt x="31" y="212"/>
                    </a:cubicBezTo>
                    <a:cubicBezTo>
                      <a:pt x="26" y="211"/>
                      <a:pt x="23" y="210"/>
                      <a:pt x="20" y="209"/>
                    </a:cubicBezTo>
                    <a:cubicBezTo>
                      <a:pt x="16" y="208"/>
                      <a:pt x="14" y="207"/>
                      <a:pt x="11" y="206"/>
                    </a:cubicBezTo>
                    <a:cubicBezTo>
                      <a:pt x="11" y="175"/>
                      <a:pt x="11" y="175"/>
                      <a:pt x="11" y="175"/>
                    </a:cubicBezTo>
                    <a:cubicBezTo>
                      <a:pt x="15" y="177"/>
                      <a:pt x="18" y="178"/>
                      <a:pt x="21" y="180"/>
                    </a:cubicBezTo>
                    <a:cubicBezTo>
                      <a:pt x="25" y="182"/>
                      <a:pt x="28" y="183"/>
                      <a:pt x="32" y="184"/>
                    </a:cubicBezTo>
                    <a:cubicBezTo>
                      <a:pt x="36" y="186"/>
                      <a:pt x="40" y="187"/>
                      <a:pt x="45" y="187"/>
                    </a:cubicBezTo>
                    <a:cubicBezTo>
                      <a:pt x="49" y="188"/>
                      <a:pt x="54" y="189"/>
                      <a:pt x="58" y="189"/>
                    </a:cubicBezTo>
                    <a:cubicBezTo>
                      <a:pt x="67" y="189"/>
                      <a:pt x="75" y="187"/>
                      <a:pt x="81" y="185"/>
                    </a:cubicBezTo>
                    <a:cubicBezTo>
                      <a:pt x="87" y="182"/>
                      <a:pt x="92" y="179"/>
                      <a:pt x="96" y="174"/>
                    </a:cubicBezTo>
                    <a:cubicBezTo>
                      <a:pt x="100" y="170"/>
                      <a:pt x="103" y="164"/>
                      <a:pt x="105" y="158"/>
                    </a:cubicBezTo>
                    <a:cubicBezTo>
                      <a:pt x="107" y="152"/>
                      <a:pt x="108" y="145"/>
                      <a:pt x="108" y="138"/>
                    </a:cubicBezTo>
                    <a:cubicBezTo>
                      <a:pt x="108" y="124"/>
                      <a:pt x="108" y="124"/>
                      <a:pt x="108" y="124"/>
                    </a:cubicBezTo>
                    <a:cubicBezTo>
                      <a:pt x="107" y="124"/>
                      <a:pt x="107" y="124"/>
                      <a:pt x="107" y="124"/>
                    </a:cubicBezTo>
                    <a:cubicBezTo>
                      <a:pt x="102" y="133"/>
                      <a:pt x="96" y="139"/>
                      <a:pt x="88" y="144"/>
                    </a:cubicBezTo>
                    <a:cubicBezTo>
                      <a:pt x="81" y="148"/>
                      <a:pt x="71" y="151"/>
                      <a:pt x="60" y="151"/>
                    </a:cubicBezTo>
                    <a:cubicBezTo>
                      <a:pt x="51" y="151"/>
                      <a:pt x="43" y="149"/>
                      <a:pt x="35" y="146"/>
                    </a:cubicBezTo>
                    <a:cubicBezTo>
                      <a:pt x="28" y="142"/>
                      <a:pt x="22" y="137"/>
                      <a:pt x="16" y="131"/>
                    </a:cubicBezTo>
                    <a:cubicBezTo>
                      <a:pt x="11" y="125"/>
                      <a:pt x="7" y="118"/>
                      <a:pt x="4" y="109"/>
                    </a:cubicBezTo>
                    <a:cubicBezTo>
                      <a:pt x="2" y="100"/>
                      <a:pt x="0" y="91"/>
                      <a:pt x="0" y="80"/>
                    </a:cubicBezTo>
                    <a:cubicBezTo>
                      <a:pt x="0" y="68"/>
                      <a:pt x="2" y="57"/>
                      <a:pt x="5" y="47"/>
                    </a:cubicBezTo>
                    <a:cubicBezTo>
                      <a:pt x="8" y="37"/>
                      <a:pt x="12" y="29"/>
                      <a:pt x="18" y="22"/>
                    </a:cubicBezTo>
                    <a:cubicBezTo>
                      <a:pt x="24" y="15"/>
                      <a:pt x="31" y="9"/>
                      <a:pt x="39" y="5"/>
                    </a:cubicBezTo>
                    <a:cubicBezTo>
                      <a:pt x="47" y="2"/>
                      <a:pt x="56" y="0"/>
                      <a:pt x="66" y="0"/>
                    </a:cubicBezTo>
                    <a:cubicBezTo>
                      <a:pt x="76" y="0"/>
                      <a:pt x="84" y="2"/>
                      <a:pt x="91" y="6"/>
                    </a:cubicBezTo>
                    <a:cubicBezTo>
                      <a:pt x="98" y="10"/>
                      <a:pt x="103" y="15"/>
                      <a:pt x="107" y="21"/>
                    </a:cubicBezTo>
                    <a:cubicBezTo>
                      <a:pt x="108" y="21"/>
                      <a:pt x="108" y="21"/>
                      <a:pt x="108" y="21"/>
                    </a:cubicBezTo>
                    <a:cubicBezTo>
                      <a:pt x="108" y="3"/>
                      <a:pt x="108" y="3"/>
                      <a:pt x="108" y="3"/>
                    </a:cubicBezTo>
                    <a:cubicBezTo>
                      <a:pt x="140" y="3"/>
                      <a:pt x="140" y="3"/>
                      <a:pt x="140" y="3"/>
                    </a:cubicBezTo>
                    <a:cubicBezTo>
                      <a:pt x="140" y="134"/>
                      <a:pt x="140" y="134"/>
                      <a:pt x="140" y="134"/>
                    </a:cubicBezTo>
                    <a:cubicBezTo>
                      <a:pt x="140" y="145"/>
                      <a:pt x="138" y="156"/>
                      <a:pt x="135" y="166"/>
                    </a:cubicBezTo>
                    <a:close/>
                    <a:moveTo>
                      <a:pt x="108" y="63"/>
                    </a:moveTo>
                    <a:cubicBezTo>
                      <a:pt x="108" y="59"/>
                      <a:pt x="107" y="54"/>
                      <a:pt x="105" y="49"/>
                    </a:cubicBezTo>
                    <a:cubicBezTo>
                      <a:pt x="103" y="45"/>
                      <a:pt x="101" y="41"/>
                      <a:pt x="98" y="37"/>
                    </a:cubicBezTo>
                    <a:cubicBezTo>
                      <a:pt x="95" y="34"/>
                      <a:pt x="91" y="31"/>
                      <a:pt x="87" y="29"/>
                    </a:cubicBezTo>
                    <a:cubicBezTo>
                      <a:pt x="83" y="27"/>
                      <a:pt x="78" y="26"/>
                      <a:pt x="73" y="26"/>
                    </a:cubicBezTo>
                    <a:cubicBezTo>
                      <a:pt x="67" y="26"/>
                      <a:pt x="61" y="27"/>
                      <a:pt x="57" y="30"/>
                    </a:cubicBezTo>
                    <a:cubicBezTo>
                      <a:pt x="52" y="32"/>
                      <a:pt x="48" y="35"/>
                      <a:pt x="44" y="39"/>
                    </a:cubicBezTo>
                    <a:cubicBezTo>
                      <a:pt x="41" y="44"/>
                      <a:pt x="39" y="49"/>
                      <a:pt x="37" y="56"/>
                    </a:cubicBezTo>
                    <a:cubicBezTo>
                      <a:pt x="35" y="62"/>
                      <a:pt x="34" y="70"/>
                      <a:pt x="34" y="79"/>
                    </a:cubicBezTo>
                    <a:cubicBezTo>
                      <a:pt x="34" y="85"/>
                      <a:pt x="35" y="91"/>
                      <a:pt x="36" y="97"/>
                    </a:cubicBezTo>
                    <a:cubicBezTo>
                      <a:pt x="38" y="102"/>
                      <a:pt x="40" y="107"/>
                      <a:pt x="43" y="111"/>
                    </a:cubicBezTo>
                    <a:cubicBezTo>
                      <a:pt x="46" y="115"/>
                      <a:pt x="50" y="118"/>
                      <a:pt x="55" y="121"/>
                    </a:cubicBezTo>
                    <a:cubicBezTo>
                      <a:pt x="59" y="123"/>
                      <a:pt x="64" y="124"/>
                      <a:pt x="70" y="124"/>
                    </a:cubicBezTo>
                    <a:cubicBezTo>
                      <a:pt x="75" y="124"/>
                      <a:pt x="80" y="123"/>
                      <a:pt x="85" y="121"/>
                    </a:cubicBezTo>
                    <a:cubicBezTo>
                      <a:pt x="90" y="119"/>
                      <a:pt x="94" y="116"/>
                      <a:pt x="97" y="112"/>
                    </a:cubicBezTo>
                    <a:cubicBezTo>
                      <a:pt x="100" y="108"/>
                      <a:pt x="103" y="104"/>
                      <a:pt x="105" y="98"/>
                    </a:cubicBezTo>
                    <a:cubicBezTo>
                      <a:pt x="107" y="93"/>
                      <a:pt x="108" y="86"/>
                      <a:pt x="108" y="80"/>
                    </a:cubicBezTo>
                    <a:lnTo>
                      <a:pt x="108" y="63"/>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76" name="Freeform 30"/>
              <p:cNvSpPr>
                <a:spLocks noEditPoints="1"/>
              </p:cNvSpPr>
              <p:nvPr/>
            </p:nvSpPr>
            <p:spPr bwMode="black">
              <a:xfrm>
                <a:off x="9611340" y="5010947"/>
                <a:ext cx="93538" cy="117666"/>
              </a:xfrm>
              <a:custGeom>
                <a:avLst/>
                <a:gdLst/>
                <a:ahLst/>
                <a:cxnLst>
                  <a:cxn ang="0">
                    <a:pos x="88" y="147"/>
                  </a:cxn>
                  <a:cxn ang="0">
                    <a:pos x="88" y="127"/>
                  </a:cxn>
                  <a:cxn ang="0">
                    <a:pos x="88" y="127"/>
                  </a:cxn>
                  <a:cxn ang="0">
                    <a:pos x="70" y="145"/>
                  </a:cxn>
                  <a:cxn ang="0">
                    <a:pos x="45" y="151"/>
                  </a:cxn>
                  <a:cxn ang="0">
                    <a:pos x="26" y="148"/>
                  </a:cxn>
                  <a:cxn ang="0">
                    <a:pos x="11" y="139"/>
                  </a:cxn>
                  <a:cxn ang="0">
                    <a:pos x="3" y="125"/>
                  </a:cxn>
                  <a:cxn ang="0">
                    <a:pos x="0" y="108"/>
                  </a:cxn>
                  <a:cxn ang="0">
                    <a:pos x="2" y="91"/>
                  </a:cxn>
                  <a:cxn ang="0">
                    <a:pos x="11" y="76"/>
                  </a:cxn>
                  <a:cxn ang="0">
                    <a:pos x="25" y="66"/>
                  </a:cxn>
                  <a:cxn ang="0">
                    <a:pos x="47" y="60"/>
                  </a:cxn>
                  <a:cxn ang="0">
                    <a:pos x="89" y="55"/>
                  </a:cxn>
                  <a:cxn ang="0">
                    <a:pos x="82" y="32"/>
                  </a:cxn>
                  <a:cxn ang="0">
                    <a:pos x="61" y="25"/>
                  </a:cxn>
                  <a:cxn ang="0">
                    <a:pos x="36" y="30"/>
                  </a:cxn>
                  <a:cxn ang="0">
                    <a:pos x="14" y="41"/>
                  </a:cxn>
                  <a:cxn ang="0">
                    <a:pos x="14" y="13"/>
                  </a:cxn>
                  <a:cxn ang="0">
                    <a:pos x="22" y="8"/>
                  </a:cxn>
                  <a:cxn ang="0">
                    <a:pos x="35" y="4"/>
                  </a:cxn>
                  <a:cxn ang="0">
                    <a:pos x="50" y="1"/>
                  </a:cxn>
                  <a:cxn ang="0">
                    <a:pos x="65" y="0"/>
                  </a:cxn>
                  <a:cxn ang="0">
                    <a:pos x="90" y="4"/>
                  </a:cxn>
                  <a:cxn ang="0">
                    <a:pos x="107" y="15"/>
                  </a:cxn>
                  <a:cxn ang="0">
                    <a:pos x="117" y="32"/>
                  </a:cxn>
                  <a:cxn ang="0">
                    <a:pos x="120" y="56"/>
                  </a:cxn>
                  <a:cxn ang="0">
                    <a:pos x="120" y="147"/>
                  </a:cxn>
                  <a:cxn ang="0">
                    <a:pos x="88" y="147"/>
                  </a:cxn>
                  <a:cxn ang="0">
                    <a:pos x="58" y="81"/>
                  </a:cxn>
                  <a:cxn ang="0">
                    <a:pos x="45" y="84"/>
                  </a:cxn>
                  <a:cxn ang="0">
                    <a:pos x="37" y="89"/>
                  </a:cxn>
                  <a:cxn ang="0">
                    <a:pos x="33" y="96"/>
                  </a:cxn>
                  <a:cxn ang="0">
                    <a:pos x="32" y="105"/>
                  </a:cxn>
                  <a:cxn ang="0">
                    <a:pos x="33" y="113"/>
                  </a:cxn>
                  <a:cxn ang="0">
                    <a:pos x="38" y="119"/>
                  </a:cxn>
                  <a:cxn ang="0">
                    <a:pos x="46" y="123"/>
                  </a:cxn>
                  <a:cxn ang="0">
                    <a:pos x="55" y="125"/>
                  </a:cxn>
                  <a:cxn ang="0">
                    <a:pos x="69" y="122"/>
                  </a:cxn>
                  <a:cxn ang="0">
                    <a:pos x="80" y="115"/>
                  </a:cxn>
                  <a:cxn ang="0">
                    <a:pos x="86" y="104"/>
                  </a:cxn>
                  <a:cxn ang="0">
                    <a:pos x="89" y="90"/>
                  </a:cxn>
                  <a:cxn ang="0">
                    <a:pos x="89" y="77"/>
                  </a:cxn>
                  <a:cxn ang="0">
                    <a:pos x="58" y="81"/>
                  </a:cxn>
                </a:cxnLst>
                <a:rect l="0" t="0" r="r" b="b"/>
                <a:pathLst>
                  <a:path w="120" h="151">
                    <a:moveTo>
                      <a:pt x="88" y="147"/>
                    </a:moveTo>
                    <a:cubicBezTo>
                      <a:pt x="88" y="127"/>
                      <a:pt x="88" y="127"/>
                      <a:pt x="88" y="127"/>
                    </a:cubicBezTo>
                    <a:cubicBezTo>
                      <a:pt x="88" y="127"/>
                      <a:pt x="88" y="127"/>
                      <a:pt x="88" y="127"/>
                    </a:cubicBezTo>
                    <a:cubicBezTo>
                      <a:pt x="83" y="135"/>
                      <a:pt x="77" y="141"/>
                      <a:pt x="70" y="145"/>
                    </a:cubicBezTo>
                    <a:cubicBezTo>
                      <a:pt x="63" y="149"/>
                      <a:pt x="55" y="151"/>
                      <a:pt x="45" y="151"/>
                    </a:cubicBezTo>
                    <a:cubicBezTo>
                      <a:pt x="38" y="151"/>
                      <a:pt x="32" y="150"/>
                      <a:pt x="26" y="148"/>
                    </a:cubicBezTo>
                    <a:cubicBezTo>
                      <a:pt x="20" y="145"/>
                      <a:pt x="15" y="142"/>
                      <a:pt x="11" y="139"/>
                    </a:cubicBezTo>
                    <a:cubicBezTo>
                      <a:pt x="8" y="135"/>
                      <a:pt x="5" y="131"/>
                      <a:pt x="3" y="125"/>
                    </a:cubicBezTo>
                    <a:cubicBezTo>
                      <a:pt x="1" y="120"/>
                      <a:pt x="0" y="114"/>
                      <a:pt x="0" y="108"/>
                    </a:cubicBezTo>
                    <a:cubicBezTo>
                      <a:pt x="0" y="102"/>
                      <a:pt x="1" y="96"/>
                      <a:pt x="2" y="91"/>
                    </a:cubicBezTo>
                    <a:cubicBezTo>
                      <a:pt x="4" y="85"/>
                      <a:pt x="7" y="81"/>
                      <a:pt x="11" y="76"/>
                    </a:cubicBezTo>
                    <a:cubicBezTo>
                      <a:pt x="14" y="72"/>
                      <a:pt x="19" y="69"/>
                      <a:pt x="25" y="66"/>
                    </a:cubicBezTo>
                    <a:cubicBezTo>
                      <a:pt x="31" y="63"/>
                      <a:pt x="38" y="61"/>
                      <a:pt x="47" y="60"/>
                    </a:cubicBezTo>
                    <a:cubicBezTo>
                      <a:pt x="89" y="55"/>
                      <a:pt x="89" y="55"/>
                      <a:pt x="89" y="55"/>
                    </a:cubicBezTo>
                    <a:cubicBezTo>
                      <a:pt x="89" y="44"/>
                      <a:pt x="86" y="37"/>
                      <a:pt x="82" y="32"/>
                    </a:cubicBezTo>
                    <a:cubicBezTo>
                      <a:pt x="77" y="28"/>
                      <a:pt x="70" y="25"/>
                      <a:pt x="61" y="25"/>
                    </a:cubicBezTo>
                    <a:cubicBezTo>
                      <a:pt x="53" y="25"/>
                      <a:pt x="44" y="27"/>
                      <a:pt x="36" y="30"/>
                    </a:cubicBezTo>
                    <a:cubicBezTo>
                      <a:pt x="28" y="33"/>
                      <a:pt x="20" y="36"/>
                      <a:pt x="14" y="41"/>
                    </a:cubicBezTo>
                    <a:cubicBezTo>
                      <a:pt x="14" y="13"/>
                      <a:pt x="14" y="13"/>
                      <a:pt x="14" y="13"/>
                    </a:cubicBezTo>
                    <a:cubicBezTo>
                      <a:pt x="16" y="11"/>
                      <a:pt x="19" y="10"/>
                      <a:pt x="22" y="8"/>
                    </a:cubicBezTo>
                    <a:cubicBezTo>
                      <a:pt x="26" y="7"/>
                      <a:pt x="30" y="6"/>
                      <a:pt x="35" y="4"/>
                    </a:cubicBezTo>
                    <a:cubicBezTo>
                      <a:pt x="40" y="3"/>
                      <a:pt x="45" y="2"/>
                      <a:pt x="50" y="1"/>
                    </a:cubicBezTo>
                    <a:cubicBezTo>
                      <a:pt x="55" y="0"/>
                      <a:pt x="60" y="0"/>
                      <a:pt x="65" y="0"/>
                    </a:cubicBezTo>
                    <a:cubicBezTo>
                      <a:pt x="74" y="0"/>
                      <a:pt x="83" y="1"/>
                      <a:pt x="90" y="4"/>
                    </a:cubicBezTo>
                    <a:cubicBezTo>
                      <a:pt x="97" y="6"/>
                      <a:pt x="102" y="10"/>
                      <a:pt x="107" y="15"/>
                    </a:cubicBezTo>
                    <a:cubicBezTo>
                      <a:pt x="111" y="19"/>
                      <a:pt x="115" y="25"/>
                      <a:pt x="117" y="32"/>
                    </a:cubicBezTo>
                    <a:cubicBezTo>
                      <a:pt x="119" y="39"/>
                      <a:pt x="120" y="47"/>
                      <a:pt x="120" y="56"/>
                    </a:cubicBezTo>
                    <a:cubicBezTo>
                      <a:pt x="120" y="147"/>
                      <a:pt x="120" y="147"/>
                      <a:pt x="120" y="147"/>
                    </a:cubicBezTo>
                    <a:lnTo>
                      <a:pt x="88" y="147"/>
                    </a:lnTo>
                    <a:close/>
                    <a:moveTo>
                      <a:pt x="58" y="81"/>
                    </a:moveTo>
                    <a:cubicBezTo>
                      <a:pt x="52" y="82"/>
                      <a:pt x="48" y="83"/>
                      <a:pt x="45" y="84"/>
                    </a:cubicBezTo>
                    <a:cubicBezTo>
                      <a:pt x="41" y="86"/>
                      <a:pt x="39" y="87"/>
                      <a:pt x="37" y="89"/>
                    </a:cubicBezTo>
                    <a:cubicBezTo>
                      <a:pt x="35" y="91"/>
                      <a:pt x="33" y="93"/>
                      <a:pt x="33" y="96"/>
                    </a:cubicBezTo>
                    <a:cubicBezTo>
                      <a:pt x="32" y="98"/>
                      <a:pt x="32" y="101"/>
                      <a:pt x="32" y="105"/>
                    </a:cubicBezTo>
                    <a:cubicBezTo>
                      <a:pt x="32" y="108"/>
                      <a:pt x="32" y="110"/>
                      <a:pt x="33" y="113"/>
                    </a:cubicBezTo>
                    <a:cubicBezTo>
                      <a:pt x="34" y="115"/>
                      <a:pt x="36" y="117"/>
                      <a:pt x="38" y="119"/>
                    </a:cubicBezTo>
                    <a:cubicBezTo>
                      <a:pt x="40" y="121"/>
                      <a:pt x="43" y="122"/>
                      <a:pt x="46" y="123"/>
                    </a:cubicBezTo>
                    <a:cubicBezTo>
                      <a:pt x="48" y="124"/>
                      <a:pt x="52" y="125"/>
                      <a:pt x="55" y="125"/>
                    </a:cubicBezTo>
                    <a:cubicBezTo>
                      <a:pt x="60" y="125"/>
                      <a:pt x="65" y="124"/>
                      <a:pt x="69" y="122"/>
                    </a:cubicBezTo>
                    <a:cubicBezTo>
                      <a:pt x="73" y="120"/>
                      <a:pt x="77" y="118"/>
                      <a:pt x="80" y="115"/>
                    </a:cubicBezTo>
                    <a:cubicBezTo>
                      <a:pt x="82" y="112"/>
                      <a:pt x="85" y="108"/>
                      <a:pt x="86"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77" name="Freeform 31"/>
              <p:cNvSpPr>
                <a:spLocks noEditPoints="1"/>
              </p:cNvSpPr>
              <p:nvPr/>
            </p:nvSpPr>
            <p:spPr bwMode="black">
              <a:xfrm>
                <a:off x="9721405" y="4959385"/>
                <a:ext cx="109073" cy="169228"/>
              </a:xfrm>
              <a:custGeom>
                <a:avLst/>
                <a:gdLst/>
                <a:ahLst/>
                <a:cxnLst>
                  <a:cxn ang="0">
                    <a:pos x="107" y="213"/>
                  </a:cxn>
                  <a:cxn ang="0">
                    <a:pos x="107" y="191"/>
                  </a:cxn>
                  <a:cxn ang="0">
                    <a:pos x="107" y="191"/>
                  </a:cxn>
                  <a:cxn ang="0">
                    <a:pos x="98" y="201"/>
                  </a:cxn>
                  <a:cxn ang="0">
                    <a:pos x="88" y="210"/>
                  </a:cxn>
                  <a:cxn ang="0">
                    <a:pos x="75" y="215"/>
                  </a:cxn>
                  <a:cxn ang="0">
                    <a:pos x="59" y="217"/>
                  </a:cxn>
                  <a:cxn ang="0">
                    <a:pos x="36" y="212"/>
                  </a:cxn>
                  <a:cxn ang="0">
                    <a:pos x="17" y="198"/>
                  </a:cxn>
                  <a:cxn ang="0">
                    <a:pos x="4" y="176"/>
                  </a:cxn>
                  <a:cxn ang="0">
                    <a:pos x="0" y="145"/>
                  </a:cxn>
                  <a:cxn ang="0">
                    <a:pos x="5" y="112"/>
                  </a:cxn>
                  <a:cxn ang="0">
                    <a:pos x="18" y="87"/>
                  </a:cxn>
                  <a:cxn ang="0">
                    <a:pos x="39" y="71"/>
                  </a:cxn>
                  <a:cxn ang="0">
                    <a:pos x="66" y="66"/>
                  </a:cxn>
                  <a:cxn ang="0">
                    <a:pos x="80" y="67"/>
                  </a:cxn>
                  <a:cxn ang="0">
                    <a:pos x="91" y="72"/>
                  </a:cxn>
                  <a:cxn ang="0">
                    <a:pos x="100" y="79"/>
                  </a:cxn>
                  <a:cxn ang="0">
                    <a:pos x="107" y="87"/>
                  </a:cxn>
                  <a:cxn ang="0">
                    <a:pos x="107" y="87"/>
                  </a:cxn>
                  <a:cxn ang="0">
                    <a:pos x="107" y="0"/>
                  </a:cxn>
                  <a:cxn ang="0">
                    <a:pos x="140" y="0"/>
                  </a:cxn>
                  <a:cxn ang="0">
                    <a:pos x="140" y="213"/>
                  </a:cxn>
                  <a:cxn ang="0">
                    <a:pos x="107" y="213"/>
                  </a:cxn>
                  <a:cxn ang="0">
                    <a:pos x="107" y="129"/>
                  </a:cxn>
                  <a:cxn ang="0">
                    <a:pos x="105" y="115"/>
                  </a:cxn>
                  <a:cxn ang="0">
                    <a:pos x="97" y="103"/>
                  </a:cxn>
                  <a:cxn ang="0">
                    <a:pos x="86" y="95"/>
                  </a:cxn>
                  <a:cxn ang="0">
                    <a:pos x="72" y="92"/>
                  </a:cxn>
                  <a:cxn ang="0">
                    <a:pos x="55" y="96"/>
                  </a:cxn>
                  <a:cxn ang="0">
                    <a:pos x="43" y="106"/>
                  </a:cxn>
                  <a:cxn ang="0">
                    <a:pos x="36" y="123"/>
                  </a:cxn>
                  <a:cxn ang="0">
                    <a:pos x="34" y="144"/>
                  </a:cxn>
                  <a:cxn ang="0">
                    <a:pos x="36" y="164"/>
                  </a:cxn>
                  <a:cxn ang="0">
                    <a:pos x="44" y="179"/>
                  </a:cxn>
                  <a:cxn ang="0">
                    <a:pos x="56" y="187"/>
                  </a:cxn>
                  <a:cxn ang="0">
                    <a:pos x="70" y="190"/>
                  </a:cxn>
                  <a:cxn ang="0">
                    <a:pos x="85" y="187"/>
                  </a:cxn>
                  <a:cxn ang="0">
                    <a:pos x="96" y="178"/>
                  </a:cxn>
                  <a:cxn ang="0">
                    <a:pos x="104" y="164"/>
                  </a:cxn>
                  <a:cxn ang="0">
                    <a:pos x="107" y="145"/>
                  </a:cxn>
                  <a:cxn ang="0">
                    <a:pos x="107" y="129"/>
                  </a:cxn>
                </a:cxnLst>
                <a:rect l="0" t="0" r="r" b="b"/>
                <a:pathLst>
                  <a:path w="140" h="217">
                    <a:moveTo>
                      <a:pt x="107" y="213"/>
                    </a:moveTo>
                    <a:cubicBezTo>
                      <a:pt x="107" y="191"/>
                      <a:pt x="107" y="191"/>
                      <a:pt x="107" y="191"/>
                    </a:cubicBezTo>
                    <a:cubicBezTo>
                      <a:pt x="107" y="191"/>
                      <a:pt x="107" y="191"/>
                      <a:pt x="107" y="191"/>
                    </a:cubicBezTo>
                    <a:cubicBezTo>
                      <a:pt x="104" y="195"/>
                      <a:pt x="102" y="198"/>
                      <a:pt x="98" y="201"/>
                    </a:cubicBezTo>
                    <a:cubicBezTo>
                      <a:pt x="95" y="205"/>
                      <a:pt x="92" y="207"/>
                      <a:pt x="88" y="210"/>
                    </a:cubicBezTo>
                    <a:cubicBezTo>
                      <a:pt x="84" y="212"/>
                      <a:pt x="80" y="214"/>
                      <a:pt x="75" y="215"/>
                    </a:cubicBezTo>
                    <a:cubicBezTo>
                      <a:pt x="70" y="216"/>
                      <a:pt x="65" y="217"/>
                      <a:pt x="59" y="217"/>
                    </a:cubicBezTo>
                    <a:cubicBezTo>
                      <a:pt x="51" y="217"/>
                      <a:pt x="43" y="215"/>
                      <a:pt x="36" y="212"/>
                    </a:cubicBezTo>
                    <a:cubicBezTo>
                      <a:pt x="28" y="209"/>
                      <a:pt x="22" y="204"/>
                      <a:pt x="17" y="198"/>
                    </a:cubicBezTo>
                    <a:cubicBezTo>
                      <a:pt x="11" y="192"/>
                      <a:pt x="7" y="185"/>
                      <a:pt x="4" y="176"/>
                    </a:cubicBezTo>
                    <a:cubicBezTo>
                      <a:pt x="1" y="167"/>
                      <a:pt x="0" y="156"/>
                      <a:pt x="0" y="145"/>
                    </a:cubicBezTo>
                    <a:cubicBezTo>
                      <a:pt x="0" y="133"/>
                      <a:pt x="1" y="122"/>
                      <a:pt x="5" y="112"/>
                    </a:cubicBezTo>
                    <a:cubicBezTo>
                      <a:pt x="8" y="102"/>
                      <a:pt x="12" y="94"/>
                      <a:pt x="18" y="87"/>
                    </a:cubicBezTo>
                    <a:cubicBezTo>
                      <a:pt x="24" y="80"/>
                      <a:pt x="31" y="75"/>
                      <a:pt x="39" y="71"/>
                    </a:cubicBezTo>
                    <a:cubicBezTo>
                      <a:pt x="47" y="68"/>
                      <a:pt x="56" y="66"/>
                      <a:pt x="66" y="66"/>
                    </a:cubicBezTo>
                    <a:cubicBezTo>
                      <a:pt x="71" y="66"/>
                      <a:pt x="75" y="66"/>
                      <a:pt x="80" y="67"/>
                    </a:cubicBezTo>
                    <a:cubicBezTo>
                      <a:pt x="84" y="69"/>
                      <a:pt x="88" y="70"/>
                      <a:pt x="91" y="72"/>
                    </a:cubicBezTo>
                    <a:cubicBezTo>
                      <a:pt x="94" y="74"/>
                      <a:pt x="97" y="76"/>
                      <a:pt x="100" y="79"/>
                    </a:cubicBezTo>
                    <a:cubicBezTo>
                      <a:pt x="103" y="81"/>
                      <a:pt x="105" y="84"/>
                      <a:pt x="107" y="87"/>
                    </a:cubicBezTo>
                    <a:cubicBezTo>
                      <a:pt x="107" y="87"/>
                      <a:pt x="107" y="87"/>
                      <a:pt x="107" y="87"/>
                    </a:cubicBezTo>
                    <a:cubicBezTo>
                      <a:pt x="107" y="0"/>
                      <a:pt x="107" y="0"/>
                      <a:pt x="107" y="0"/>
                    </a:cubicBezTo>
                    <a:cubicBezTo>
                      <a:pt x="140" y="0"/>
                      <a:pt x="140" y="0"/>
                      <a:pt x="140" y="0"/>
                    </a:cubicBezTo>
                    <a:cubicBezTo>
                      <a:pt x="140" y="213"/>
                      <a:pt x="140" y="213"/>
                      <a:pt x="140" y="213"/>
                    </a:cubicBezTo>
                    <a:lnTo>
                      <a:pt x="107" y="213"/>
                    </a:lnTo>
                    <a:close/>
                    <a:moveTo>
                      <a:pt x="107" y="129"/>
                    </a:moveTo>
                    <a:cubicBezTo>
                      <a:pt x="107" y="124"/>
                      <a:pt x="106" y="119"/>
                      <a:pt x="105" y="115"/>
                    </a:cubicBezTo>
                    <a:cubicBezTo>
                      <a:pt x="103" y="110"/>
                      <a:pt x="100" y="106"/>
                      <a:pt x="97" y="103"/>
                    </a:cubicBezTo>
                    <a:cubicBezTo>
                      <a:pt x="94" y="100"/>
                      <a:pt x="90" y="97"/>
                      <a:pt x="86" y="95"/>
                    </a:cubicBezTo>
                    <a:cubicBezTo>
                      <a:pt x="82" y="93"/>
                      <a:pt x="77" y="92"/>
                      <a:pt x="72" y="92"/>
                    </a:cubicBezTo>
                    <a:cubicBezTo>
                      <a:pt x="66" y="92"/>
                      <a:pt x="60" y="94"/>
                      <a:pt x="55" y="96"/>
                    </a:cubicBezTo>
                    <a:cubicBezTo>
                      <a:pt x="50" y="98"/>
                      <a:pt x="46" y="102"/>
                      <a:pt x="43" y="106"/>
                    </a:cubicBezTo>
                    <a:cubicBezTo>
                      <a:pt x="40" y="111"/>
                      <a:pt x="37" y="116"/>
                      <a:pt x="36" y="123"/>
                    </a:cubicBezTo>
                    <a:cubicBezTo>
                      <a:pt x="34" y="129"/>
                      <a:pt x="34" y="136"/>
                      <a:pt x="34" y="144"/>
                    </a:cubicBezTo>
                    <a:cubicBezTo>
                      <a:pt x="34" y="152"/>
                      <a:pt x="34" y="158"/>
                      <a:pt x="36" y="164"/>
                    </a:cubicBezTo>
                    <a:cubicBezTo>
                      <a:pt x="38" y="170"/>
                      <a:pt x="41" y="175"/>
                      <a:pt x="44" y="179"/>
                    </a:cubicBezTo>
                    <a:cubicBezTo>
                      <a:pt x="47" y="182"/>
                      <a:pt x="51" y="185"/>
                      <a:pt x="56" y="187"/>
                    </a:cubicBezTo>
                    <a:cubicBezTo>
                      <a:pt x="60" y="189"/>
                      <a:pt x="65" y="190"/>
                      <a:pt x="70" y="190"/>
                    </a:cubicBezTo>
                    <a:cubicBezTo>
                      <a:pt x="75" y="190"/>
                      <a:pt x="80" y="189"/>
                      <a:pt x="85" y="187"/>
                    </a:cubicBezTo>
                    <a:cubicBezTo>
                      <a:pt x="89" y="185"/>
                      <a:pt x="93" y="182"/>
                      <a:pt x="96" y="178"/>
                    </a:cubicBezTo>
                    <a:cubicBezTo>
                      <a:pt x="100" y="174"/>
                      <a:pt x="102" y="170"/>
                      <a:pt x="104" y="164"/>
                    </a:cubicBezTo>
                    <a:cubicBezTo>
                      <a:pt x="106" y="158"/>
                      <a:pt x="107" y="152"/>
                      <a:pt x="107" y="145"/>
                    </a:cubicBezTo>
                    <a:lnTo>
                      <a:pt x="107" y="129"/>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78" name="Freeform 32"/>
              <p:cNvSpPr>
                <a:spLocks noEditPoints="1"/>
              </p:cNvSpPr>
              <p:nvPr/>
            </p:nvSpPr>
            <p:spPr bwMode="black">
              <a:xfrm>
                <a:off x="9851632" y="5010947"/>
                <a:ext cx="115683" cy="117666"/>
              </a:xfrm>
              <a:custGeom>
                <a:avLst/>
                <a:gdLst/>
                <a:ahLst/>
                <a:cxnLst>
                  <a:cxn ang="0">
                    <a:pos x="148" y="74"/>
                  </a:cxn>
                  <a:cxn ang="0">
                    <a:pos x="143" y="106"/>
                  </a:cxn>
                  <a:cxn ang="0">
                    <a:pos x="127" y="130"/>
                  </a:cxn>
                  <a:cxn ang="0">
                    <a:pos x="104" y="145"/>
                  </a:cxn>
                  <a:cxn ang="0">
                    <a:pos x="73" y="151"/>
                  </a:cxn>
                  <a:cxn ang="0">
                    <a:pos x="43" y="145"/>
                  </a:cxn>
                  <a:cxn ang="0">
                    <a:pos x="20" y="131"/>
                  </a:cxn>
                  <a:cxn ang="0">
                    <a:pos x="5" y="107"/>
                  </a:cxn>
                  <a:cxn ang="0">
                    <a:pos x="0" y="77"/>
                  </a:cxn>
                  <a:cxn ang="0">
                    <a:pos x="6" y="44"/>
                  </a:cxn>
                  <a:cxn ang="0">
                    <a:pos x="21" y="19"/>
                  </a:cxn>
                  <a:cxn ang="0">
                    <a:pos x="46" y="5"/>
                  </a:cxn>
                  <a:cxn ang="0">
                    <a:pos x="76" y="0"/>
                  </a:cxn>
                  <a:cxn ang="0">
                    <a:pos x="107" y="5"/>
                  </a:cxn>
                  <a:cxn ang="0">
                    <a:pos x="130" y="20"/>
                  </a:cxn>
                  <a:cxn ang="0">
                    <a:pos x="143" y="44"/>
                  </a:cxn>
                  <a:cxn ang="0">
                    <a:pos x="148" y="74"/>
                  </a:cxn>
                  <a:cxn ang="0">
                    <a:pos x="114" y="75"/>
                  </a:cxn>
                  <a:cxn ang="0">
                    <a:pos x="104" y="39"/>
                  </a:cxn>
                  <a:cxn ang="0">
                    <a:pos x="75" y="26"/>
                  </a:cxn>
                  <a:cxn ang="0">
                    <a:pos x="58" y="29"/>
                  </a:cxn>
                  <a:cxn ang="0">
                    <a:pos x="46" y="38"/>
                  </a:cxn>
                  <a:cxn ang="0">
                    <a:pos x="37" y="54"/>
                  </a:cxn>
                  <a:cxn ang="0">
                    <a:pos x="34" y="76"/>
                  </a:cxn>
                  <a:cxn ang="0">
                    <a:pos x="37" y="97"/>
                  </a:cxn>
                  <a:cxn ang="0">
                    <a:pos x="45" y="112"/>
                  </a:cxn>
                  <a:cxn ang="0">
                    <a:pos x="58" y="121"/>
                  </a:cxn>
                  <a:cxn ang="0">
                    <a:pos x="75" y="124"/>
                  </a:cxn>
                  <a:cxn ang="0">
                    <a:pos x="104" y="112"/>
                  </a:cxn>
                  <a:cxn ang="0">
                    <a:pos x="114" y="75"/>
                  </a:cxn>
                </a:cxnLst>
                <a:rect l="0" t="0" r="r" b="b"/>
                <a:pathLst>
                  <a:path w="148" h="151">
                    <a:moveTo>
                      <a:pt x="148" y="74"/>
                    </a:moveTo>
                    <a:cubicBezTo>
                      <a:pt x="148" y="86"/>
                      <a:pt x="146" y="96"/>
                      <a:pt x="143" y="106"/>
                    </a:cubicBezTo>
                    <a:cubicBezTo>
                      <a:pt x="139" y="115"/>
                      <a:pt x="134" y="124"/>
                      <a:pt x="127" y="130"/>
                    </a:cubicBezTo>
                    <a:cubicBezTo>
                      <a:pt x="121" y="137"/>
                      <a:pt x="113" y="142"/>
                      <a:pt x="104" y="145"/>
                    </a:cubicBezTo>
                    <a:cubicBezTo>
                      <a:pt x="95" y="149"/>
                      <a:pt x="84" y="151"/>
                      <a:pt x="73" y="151"/>
                    </a:cubicBezTo>
                    <a:cubicBezTo>
                      <a:pt x="62" y="151"/>
                      <a:pt x="52" y="149"/>
                      <a:pt x="43" y="145"/>
                    </a:cubicBezTo>
                    <a:cubicBezTo>
                      <a:pt x="34" y="142"/>
                      <a:pt x="26" y="137"/>
                      <a:pt x="20" y="131"/>
                    </a:cubicBezTo>
                    <a:cubicBezTo>
                      <a:pt x="13" y="124"/>
                      <a:pt x="9" y="117"/>
                      <a:pt x="5" y="107"/>
                    </a:cubicBezTo>
                    <a:cubicBezTo>
                      <a:pt x="2" y="98"/>
                      <a:pt x="0" y="88"/>
                      <a:pt x="0" y="77"/>
                    </a:cubicBezTo>
                    <a:cubicBezTo>
                      <a:pt x="0" y="64"/>
                      <a:pt x="2" y="53"/>
                      <a:pt x="6" y="44"/>
                    </a:cubicBezTo>
                    <a:cubicBezTo>
                      <a:pt x="10" y="34"/>
                      <a:pt x="15" y="26"/>
                      <a:pt x="21" y="19"/>
                    </a:cubicBezTo>
                    <a:cubicBezTo>
                      <a:pt x="28" y="13"/>
                      <a:pt x="36" y="8"/>
                      <a:pt x="46" y="5"/>
                    </a:cubicBezTo>
                    <a:cubicBezTo>
                      <a:pt x="55" y="1"/>
                      <a:pt x="65" y="0"/>
                      <a:pt x="76" y="0"/>
                    </a:cubicBezTo>
                    <a:cubicBezTo>
                      <a:pt x="88" y="0"/>
                      <a:pt x="98" y="2"/>
                      <a:pt x="107" y="5"/>
                    </a:cubicBezTo>
                    <a:cubicBezTo>
                      <a:pt x="116" y="9"/>
                      <a:pt x="124" y="14"/>
                      <a:pt x="130" y="20"/>
                    </a:cubicBezTo>
                    <a:cubicBezTo>
                      <a:pt x="136" y="27"/>
                      <a:pt x="140" y="35"/>
                      <a:pt x="143" y="44"/>
                    </a:cubicBezTo>
                    <a:cubicBezTo>
                      <a:pt x="147" y="53"/>
                      <a:pt x="148" y="63"/>
                      <a:pt x="148" y="74"/>
                    </a:cubicBezTo>
                    <a:close/>
                    <a:moveTo>
                      <a:pt x="114" y="75"/>
                    </a:moveTo>
                    <a:cubicBezTo>
                      <a:pt x="114" y="59"/>
                      <a:pt x="111" y="47"/>
                      <a:pt x="104" y="39"/>
                    </a:cubicBezTo>
                    <a:cubicBezTo>
                      <a:pt x="97" y="31"/>
                      <a:pt x="87" y="26"/>
                      <a:pt x="75" y="26"/>
                    </a:cubicBezTo>
                    <a:cubicBezTo>
                      <a:pt x="69" y="26"/>
                      <a:pt x="63" y="27"/>
                      <a:pt x="58" y="29"/>
                    </a:cubicBezTo>
                    <a:cubicBezTo>
                      <a:pt x="54" y="31"/>
                      <a:pt x="49" y="34"/>
                      <a:pt x="46" y="38"/>
                    </a:cubicBezTo>
                    <a:cubicBezTo>
                      <a:pt x="42" y="42"/>
                      <a:pt x="39" y="48"/>
                      <a:pt x="37" y="54"/>
                    </a:cubicBezTo>
                    <a:cubicBezTo>
                      <a:pt x="35" y="60"/>
                      <a:pt x="34" y="67"/>
                      <a:pt x="34" y="76"/>
                    </a:cubicBezTo>
                    <a:cubicBezTo>
                      <a:pt x="34" y="84"/>
                      <a:pt x="35" y="91"/>
                      <a:pt x="37" y="97"/>
                    </a:cubicBezTo>
                    <a:cubicBezTo>
                      <a:pt x="39" y="103"/>
                      <a:pt x="42" y="108"/>
                      <a:pt x="45" y="112"/>
                    </a:cubicBezTo>
                    <a:cubicBezTo>
                      <a:pt x="49" y="116"/>
                      <a:pt x="53" y="119"/>
                      <a:pt x="58" y="121"/>
                    </a:cubicBezTo>
                    <a:cubicBezTo>
                      <a:pt x="63" y="123"/>
                      <a:pt x="69" y="124"/>
                      <a:pt x="75" y="124"/>
                    </a:cubicBezTo>
                    <a:cubicBezTo>
                      <a:pt x="88" y="124"/>
                      <a:pt x="98" y="120"/>
                      <a:pt x="104" y="112"/>
                    </a:cubicBezTo>
                    <a:cubicBezTo>
                      <a:pt x="111" y="103"/>
                      <a:pt x="114" y="91"/>
                      <a:pt x="114" y="75"/>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97" name="Group 96"/>
            <p:cNvGrpSpPr/>
            <p:nvPr/>
          </p:nvGrpSpPr>
          <p:grpSpPr bwMode="black">
            <a:xfrm>
              <a:off x="5454168" y="4709776"/>
              <a:ext cx="863041" cy="174483"/>
              <a:chOff x="5513886" y="4978012"/>
              <a:chExt cx="866327" cy="181218"/>
            </a:xfrm>
            <a:grpFill/>
            <a:effectLst/>
          </p:grpSpPr>
          <p:sp>
            <p:nvSpPr>
              <p:cNvPr id="264" name="Freeform 29"/>
              <p:cNvSpPr>
                <a:spLocks/>
              </p:cNvSpPr>
              <p:nvPr/>
            </p:nvSpPr>
            <p:spPr bwMode="black">
              <a:xfrm>
                <a:off x="5513886" y="5034213"/>
                <a:ext cx="92520" cy="125017"/>
              </a:xfrm>
              <a:custGeom>
                <a:avLst/>
                <a:gdLst/>
                <a:ahLst/>
                <a:cxnLst>
                  <a:cxn ang="0">
                    <a:pos x="95" y="148"/>
                  </a:cxn>
                  <a:cxn ang="0">
                    <a:pos x="71" y="151"/>
                  </a:cxn>
                  <a:cxn ang="0">
                    <a:pos x="42" y="145"/>
                  </a:cxn>
                  <a:cxn ang="0">
                    <a:pos x="19" y="130"/>
                  </a:cxn>
                  <a:cxn ang="0">
                    <a:pos x="5" y="108"/>
                  </a:cxn>
                  <a:cxn ang="0">
                    <a:pos x="0" y="79"/>
                  </a:cxn>
                  <a:cxn ang="0">
                    <a:pos x="5" y="46"/>
                  </a:cxn>
                  <a:cxn ang="0">
                    <a:pos x="21" y="22"/>
                  </a:cxn>
                  <a:cxn ang="0">
                    <a:pos x="45" y="6"/>
                  </a:cxn>
                  <a:cxn ang="0">
                    <a:pos x="78" y="0"/>
                  </a:cxn>
                  <a:cxn ang="0">
                    <a:pos x="89" y="1"/>
                  </a:cxn>
                  <a:cxn ang="0">
                    <a:pos x="98" y="2"/>
                  </a:cxn>
                  <a:cxn ang="0">
                    <a:pos x="106" y="5"/>
                  </a:cxn>
                  <a:cxn ang="0">
                    <a:pos x="112" y="7"/>
                  </a:cxn>
                  <a:cxn ang="0">
                    <a:pos x="112" y="38"/>
                  </a:cxn>
                  <a:cxn ang="0">
                    <a:pos x="97" y="30"/>
                  </a:cxn>
                  <a:cxn ang="0">
                    <a:pos x="79" y="26"/>
                  </a:cxn>
                  <a:cxn ang="0">
                    <a:pos x="61" y="30"/>
                  </a:cxn>
                  <a:cxn ang="0">
                    <a:pos x="47" y="39"/>
                  </a:cxn>
                  <a:cxn ang="0">
                    <a:pos x="37" y="55"/>
                  </a:cxn>
                  <a:cxn ang="0">
                    <a:pos x="34" y="76"/>
                  </a:cxn>
                  <a:cxn ang="0">
                    <a:pos x="37" y="96"/>
                  </a:cxn>
                  <a:cxn ang="0">
                    <a:pos x="46" y="111"/>
                  </a:cxn>
                  <a:cxn ang="0">
                    <a:pos x="60" y="121"/>
                  </a:cxn>
                  <a:cxn ang="0">
                    <a:pos x="78" y="124"/>
                  </a:cxn>
                  <a:cxn ang="0">
                    <a:pos x="87" y="123"/>
                  </a:cxn>
                  <a:cxn ang="0">
                    <a:pos x="96" y="121"/>
                  </a:cxn>
                  <a:cxn ang="0">
                    <a:pos x="105" y="117"/>
                  </a:cxn>
                  <a:cxn ang="0">
                    <a:pos x="112" y="112"/>
                  </a:cxn>
                  <a:cxn ang="0">
                    <a:pos x="112" y="141"/>
                  </a:cxn>
                  <a:cxn ang="0">
                    <a:pos x="95" y="148"/>
                  </a:cxn>
                </a:cxnLst>
                <a:rect l="0" t="0" r="r" b="b"/>
                <a:pathLst>
                  <a:path w="112" h="151">
                    <a:moveTo>
                      <a:pt x="95" y="148"/>
                    </a:moveTo>
                    <a:cubicBezTo>
                      <a:pt x="88" y="150"/>
                      <a:pt x="80" y="151"/>
                      <a:pt x="71" y="151"/>
                    </a:cubicBezTo>
                    <a:cubicBezTo>
                      <a:pt x="60" y="151"/>
                      <a:pt x="51" y="149"/>
                      <a:pt x="42" y="145"/>
                    </a:cubicBezTo>
                    <a:cubicBezTo>
                      <a:pt x="33" y="142"/>
                      <a:pt x="25" y="137"/>
                      <a:pt x="19" y="130"/>
                    </a:cubicBezTo>
                    <a:cubicBezTo>
                      <a:pt x="13" y="124"/>
                      <a:pt x="8" y="116"/>
                      <a:pt x="5" y="108"/>
                    </a:cubicBezTo>
                    <a:cubicBezTo>
                      <a:pt x="2" y="99"/>
                      <a:pt x="0" y="89"/>
                      <a:pt x="0" y="79"/>
                    </a:cubicBezTo>
                    <a:cubicBezTo>
                      <a:pt x="0" y="67"/>
                      <a:pt x="2" y="56"/>
                      <a:pt x="5" y="46"/>
                    </a:cubicBezTo>
                    <a:cubicBezTo>
                      <a:pt x="9" y="37"/>
                      <a:pt x="14" y="28"/>
                      <a:pt x="21" y="22"/>
                    </a:cubicBezTo>
                    <a:cubicBezTo>
                      <a:pt x="28" y="15"/>
                      <a:pt x="36" y="9"/>
                      <a:pt x="45" y="6"/>
                    </a:cubicBezTo>
                    <a:cubicBezTo>
                      <a:pt x="55" y="2"/>
                      <a:pt x="66" y="0"/>
                      <a:pt x="78" y="0"/>
                    </a:cubicBezTo>
                    <a:cubicBezTo>
                      <a:pt x="81" y="0"/>
                      <a:pt x="85" y="0"/>
                      <a:pt x="89" y="1"/>
                    </a:cubicBezTo>
                    <a:cubicBezTo>
                      <a:pt x="92" y="1"/>
                      <a:pt x="95" y="2"/>
                      <a:pt x="98" y="2"/>
                    </a:cubicBezTo>
                    <a:cubicBezTo>
                      <a:pt x="101" y="3"/>
                      <a:pt x="104" y="4"/>
                      <a:pt x="106" y="5"/>
                    </a:cubicBezTo>
                    <a:cubicBezTo>
                      <a:pt x="109" y="5"/>
                      <a:pt x="111" y="6"/>
                      <a:pt x="112" y="7"/>
                    </a:cubicBezTo>
                    <a:cubicBezTo>
                      <a:pt x="112" y="38"/>
                      <a:pt x="112" y="38"/>
                      <a:pt x="112" y="38"/>
                    </a:cubicBezTo>
                    <a:cubicBezTo>
                      <a:pt x="107" y="34"/>
                      <a:pt x="102" y="32"/>
                      <a:pt x="97" y="30"/>
                    </a:cubicBezTo>
                    <a:cubicBezTo>
                      <a:pt x="91" y="27"/>
                      <a:pt x="85" y="26"/>
                      <a:pt x="79" y="26"/>
                    </a:cubicBezTo>
                    <a:cubicBezTo>
                      <a:pt x="73" y="26"/>
                      <a:pt x="67" y="27"/>
                      <a:pt x="61" y="30"/>
                    </a:cubicBezTo>
                    <a:cubicBezTo>
                      <a:pt x="56" y="32"/>
                      <a:pt x="51" y="35"/>
                      <a:pt x="47" y="39"/>
                    </a:cubicBezTo>
                    <a:cubicBezTo>
                      <a:pt x="43" y="44"/>
                      <a:pt x="39" y="49"/>
                      <a:pt x="37" y="55"/>
                    </a:cubicBezTo>
                    <a:cubicBezTo>
                      <a:pt x="35" y="61"/>
                      <a:pt x="34" y="68"/>
                      <a:pt x="34" y="76"/>
                    </a:cubicBezTo>
                    <a:cubicBezTo>
                      <a:pt x="34" y="84"/>
                      <a:pt x="35" y="90"/>
                      <a:pt x="37" y="96"/>
                    </a:cubicBezTo>
                    <a:cubicBezTo>
                      <a:pt x="39" y="102"/>
                      <a:pt x="42" y="107"/>
                      <a:pt x="46" y="111"/>
                    </a:cubicBezTo>
                    <a:cubicBezTo>
                      <a:pt x="49" y="115"/>
                      <a:pt x="54" y="119"/>
                      <a:pt x="60" y="121"/>
                    </a:cubicBezTo>
                    <a:cubicBezTo>
                      <a:pt x="65" y="123"/>
                      <a:pt x="71" y="124"/>
                      <a:pt x="78" y="124"/>
                    </a:cubicBezTo>
                    <a:cubicBezTo>
                      <a:pt x="81" y="124"/>
                      <a:pt x="84" y="124"/>
                      <a:pt x="87" y="123"/>
                    </a:cubicBezTo>
                    <a:cubicBezTo>
                      <a:pt x="90" y="123"/>
                      <a:pt x="93" y="122"/>
                      <a:pt x="96" y="121"/>
                    </a:cubicBezTo>
                    <a:cubicBezTo>
                      <a:pt x="99" y="119"/>
                      <a:pt x="102" y="118"/>
                      <a:pt x="105" y="117"/>
                    </a:cubicBezTo>
                    <a:cubicBezTo>
                      <a:pt x="107" y="115"/>
                      <a:pt x="110" y="114"/>
                      <a:pt x="112" y="112"/>
                    </a:cubicBezTo>
                    <a:cubicBezTo>
                      <a:pt x="112" y="141"/>
                      <a:pt x="112" y="141"/>
                      <a:pt x="112" y="141"/>
                    </a:cubicBezTo>
                    <a:cubicBezTo>
                      <a:pt x="107" y="144"/>
                      <a:pt x="101" y="146"/>
                      <a:pt x="95" y="148"/>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65" name="Freeform 30"/>
              <p:cNvSpPr>
                <a:spLocks/>
              </p:cNvSpPr>
              <p:nvPr/>
            </p:nvSpPr>
            <p:spPr bwMode="black">
              <a:xfrm>
                <a:off x="5629728" y="5036889"/>
                <a:ext cx="105901" cy="119283"/>
              </a:xfrm>
              <a:custGeom>
                <a:avLst/>
                <a:gdLst/>
                <a:ahLst/>
                <a:cxnLst>
                  <a:cxn ang="0">
                    <a:pos x="208" y="312"/>
                  </a:cxn>
                  <a:cxn ang="0">
                    <a:pos x="208" y="56"/>
                  </a:cxn>
                  <a:cxn ang="0">
                    <a:pos x="69" y="56"/>
                  </a:cxn>
                  <a:cxn ang="0">
                    <a:pos x="69" y="312"/>
                  </a:cxn>
                  <a:cxn ang="0">
                    <a:pos x="0" y="312"/>
                  </a:cxn>
                  <a:cxn ang="0">
                    <a:pos x="0" y="0"/>
                  </a:cxn>
                  <a:cxn ang="0">
                    <a:pos x="277" y="0"/>
                  </a:cxn>
                  <a:cxn ang="0">
                    <a:pos x="277" y="312"/>
                  </a:cxn>
                  <a:cxn ang="0">
                    <a:pos x="208" y="312"/>
                  </a:cxn>
                </a:cxnLst>
                <a:rect l="0" t="0" r="r" b="b"/>
                <a:pathLst>
                  <a:path w="277" h="312">
                    <a:moveTo>
                      <a:pt x="208" y="312"/>
                    </a:moveTo>
                    <a:lnTo>
                      <a:pt x="208" y="56"/>
                    </a:lnTo>
                    <a:lnTo>
                      <a:pt x="69" y="56"/>
                    </a:lnTo>
                    <a:lnTo>
                      <a:pt x="69" y="312"/>
                    </a:lnTo>
                    <a:lnTo>
                      <a:pt x="0" y="312"/>
                    </a:lnTo>
                    <a:lnTo>
                      <a:pt x="0" y="0"/>
                    </a:lnTo>
                    <a:lnTo>
                      <a:pt x="277" y="0"/>
                    </a:lnTo>
                    <a:lnTo>
                      <a:pt x="277" y="312"/>
                    </a:lnTo>
                    <a:lnTo>
                      <a:pt x="208" y="312"/>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66" name="Freeform 31"/>
              <p:cNvSpPr>
                <a:spLocks noEditPoints="1"/>
              </p:cNvSpPr>
              <p:nvPr/>
            </p:nvSpPr>
            <p:spPr bwMode="black">
              <a:xfrm>
                <a:off x="5757421" y="5034213"/>
                <a:ext cx="100167" cy="125017"/>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8" y="32"/>
                  </a:cxn>
                  <a:cxn ang="0">
                    <a:pos x="121" y="56"/>
                  </a:cxn>
                  <a:cxn ang="0">
                    <a:pos x="121" y="147"/>
                  </a:cxn>
                  <a:cxn ang="0">
                    <a:pos x="89" y="147"/>
                  </a:cxn>
                  <a:cxn ang="0">
                    <a:pos x="58" y="81"/>
                  </a:cxn>
                  <a:cxn ang="0">
                    <a:pos x="45" y="84"/>
                  </a:cxn>
                  <a:cxn ang="0">
                    <a:pos x="37" y="89"/>
                  </a:cxn>
                  <a:cxn ang="0">
                    <a:pos x="33" y="96"/>
                  </a:cxn>
                  <a:cxn ang="0">
                    <a:pos x="32" y="105"/>
                  </a:cxn>
                  <a:cxn ang="0">
                    <a:pos x="34" y="113"/>
                  </a:cxn>
                  <a:cxn ang="0">
                    <a:pos x="38" y="119"/>
                  </a:cxn>
                  <a:cxn ang="0">
                    <a:pos x="46" y="123"/>
                  </a:cxn>
                  <a:cxn ang="0">
                    <a:pos x="56" y="125"/>
                  </a:cxn>
                  <a:cxn ang="0">
                    <a:pos x="70"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1" y="145"/>
                      <a:pt x="16" y="142"/>
                      <a:pt x="12" y="139"/>
                    </a:cubicBezTo>
                    <a:cubicBezTo>
                      <a:pt x="8" y="135"/>
                      <a:pt x="5" y="131"/>
                      <a:pt x="3" y="125"/>
                    </a:cubicBezTo>
                    <a:cubicBezTo>
                      <a:pt x="1" y="120"/>
                      <a:pt x="0" y="114"/>
                      <a:pt x="0" y="108"/>
                    </a:cubicBezTo>
                    <a:cubicBezTo>
                      <a:pt x="0" y="102"/>
                      <a:pt x="1" y="96"/>
                      <a:pt x="3" y="91"/>
                    </a:cubicBezTo>
                    <a:cubicBezTo>
                      <a:pt x="5" y="85"/>
                      <a:pt x="7" y="81"/>
                      <a:pt x="11" y="76"/>
                    </a:cubicBezTo>
                    <a:cubicBezTo>
                      <a:pt x="15" y="72"/>
                      <a:pt x="20" y="69"/>
                      <a:pt x="26" y="66"/>
                    </a:cubicBezTo>
                    <a:cubicBezTo>
                      <a:pt x="32" y="63"/>
                      <a:pt x="39" y="61"/>
                      <a:pt x="47" y="60"/>
                    </a:cubicBezTo>
                    <a:cubicBezTo>
                      <a:pt x="89" y="55"/>
                      <a:pt x="89" y="55"/>
                      <a:pt x="89" y="55"/>
                    </a:cubicBezTo>
                    <a:cubicBezTo>
                      <a:pt x="89" y="44"/>
                      <a:pt x="87" y="37"/>
                      <a:pt x="82" y="32"/>
                    </a:cubicBezTo>
                    <a:cubicBezTo>
                      <a:pt x="77" y="28"/>
                      <a:pt x="71" y="25"/>
                      <a:pt x="62" y="25"/>
                    </a:cubicBezTo>
                    <a:cubicBezTo>
                      <a:pt x="53" y="25"/>
                      <a:pt x="45" y="27"/>
                      <a:pt x="36" y="30"/>
                    </a:cubicBezTo>
                    <a:cubicBezTo>
                      <a:pt x="28" y="33"/>
                      <a:pt x="21" y="36"/>
                      <a:pt x="14" y="41"/>
                    </a:cubicBezTo>
                    <a:cubicBezTo>
                      <a:pt x="14" y="13"/>
                      <a:pt x="14" y="13"/>
                      <a:pt x="14" y="13"/>
                    </a:cubicBezTo>
                    <a:cubicBezTo>
                      <a:pt x="16" y="11"/>
                      <a:pt x="19" y="10"/>
                      <a:pt x="23" y="8"/>
                    </a:cubicBezTo>
                    <a:cubicBezTo>
                      <a:pt x="27"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8"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2" y="86"/>
                      <a:pt x="39" y="87"/>
                      <a:pt x="37" y="89"/>
                    </a:cubicBezTo>
                    <a:cubicBezTo>
                      <a:pt x="35" y="91"/>
                      <a:pt x="34" y="93"/>
                      <a:pt x="33" y="96"/>
                    </a:cubicBezTo>
                    <a:cubicBezTo>
                      <a:pt x="32" y="98"/>
                      <a:pt x="32" y="101"/>
                      <a:pt x="32" y="105"/>
                    </a:cubicBezTo>
                    <a:cubicBezTo>
                      <a:pt x="32" y="108"/>
                      <a:pt x="33" y="110"/>
                      <a:pt x="34" y="113"/>
                    </a:cubicBezTo>
                    <a:cubicBezTo>
                      <a:pt x="35" y="115"/>
                      <a:pt x="36" y="117"/>
                      <a:pt x="38" y="119"/>
                    </a:cubicBezTo>
                    <a:cubicBezTo>
                      <a:pt x="41" y="121"/>
                      <a:pt x="43" y="122"/>
                      <a:pt x="46" y="123"/>
                    </a:cubicBezTo>
                    <a:cubicBezTo>
                      <a:pt x="49" y="124"/>
                      <a:pt x="52" y="125"/>
                      <a:pt x="56" y="125"/>
                    </a:cubicBezTo>
                    <a:cubicBezTo>
                      <a:pt x="61" y="125"/>
                      <a:pt x="65" y="124"/>
                      <a:pt x="70" y="122"/>
                    </a:cubicBezTo>
                    <a:cubicBezTo>
                      <a:pt x="74"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67" name="Freeform 32"/>
              <p:cNvSpPr>
                <a:spLocks/>
              </p:cNvSpPr>
              <p:nvPr/>
            </p:nvSpPr>
            <p:spPr bwMode="black">
              <a:xfrm>
                <a:off x="5874027" y="5034213"/>
                <a:ext cx="92903" cy="125017"/>
              </a:xfrm>
              <a:custGeom>
                <a:avLst/>
                <a:gdLst/>
                <a:ahLst/>
                <a:cxnLst>
                  <a:cxn ang="0">
                    <a:pos x="95" y="148"/>
                  </a:cxn>
                  <a:cxn ang="0">
                    <a:pos x="72" y="151"/>
                  </a:cxn>
                  <a:cxn ang="0">
                    <a:pos x="42" y="145"/>
                  </a:cxn>
                  <a:cxn ang="0">
                    <a:pos x="20" y="130"/>
                  </a:cxn>
                  <a:cxn ang="0">
                    <a:pos x="5" y="108"/>
                  </a:cxn>
                  <a:cxn ang="0">
                    <a:pos x="0" y="79"/>
                  </a:cxn>
                  <a:cxn ang="0">
                    <a:pos x="6" y="46"/>
                  </a:cxn>
                  <a:cxn ang="0">
                    <a:pos x="21" y="22"/>
                  </a:cxn>
                  <a:cxn ang="0">
                    <a:pos x="46" y="6"/>
                  </a:cxn>
                  <a:cxn ang="0">
                    <a:pos x="78" y="0"/>
                  </a:cxn>
                  <a:cxn ang="0">
                    <a:pos x="89" y="1"/>
                  </a:cxn>
                  <a:cxn ang="0">
                    <a:pos x="99" y="2"/>
                  </a:cxn>
                  <a:cxn ang="0">
                    <a:pos x="107" y="5"/>
                  </a:cxn>
                  <a:cxn ang="0">
                    <a:pos x="112" y="7"/>
                  </a:cxn>
                  <a:cxn ang="0">
                    <a:pos x="112" y="38"/>
                  </a:cxn>
                  <a:cxn ang="0">
                    <a:pos x="97" y="30"/>
                  </a:cxn>
                  <a:cxn ang="0">
                    <a:pos x="79" y="26"/>
                  </a:cxn>
                  <a:cxn ang="0">
                    <a:pos x="61" y="30"/>
                  </a:cxn>
                  <a:cxn ang="0">
                    <a:pos x="47" y="39"/>
                  </a:cxn>
                  <a:cxn ang="0">
                    <a:pos x="37" y="55"/>
                  </a:cxn>
                  <a:cxn ang="0">
                    <a:pos x="34" y="76"/>
                  </a:cxn>
                  <a:cxn ang="0">
                    <a:pos x="37" y="96"/>
                  </a:cxn>
                  <a:cxn ang="0">
                    <a:pos x="46" y="111"/>
                  </a:cxn>
                  <a:cxn ang="0">
                    <a:pos x="60" y="121"/>
                  </a:cxn>
                  <a:cxn ang="0">
                    <a:pos x="79" y="124"/>
                  </a:cxn>
                  <a:cxn ang="0">
                    <a:pos x="87" y="123"/>
                  </a:cxn>
                  <a:cxn ang="0">
                    <a:pos x="96" y="121"/>
                  </a:cxn>
                  <a:cxn ang="0">
                    <a:pos x="105" y="117"/>
                  </a:cxn>
                  <a:cxn ang="0">
                    <a:pos x="112" y="112"/>
                  </a:cxn>
                  <a:cxn ang="0">
                    <a:pos x="112" y="141"/>
                  </a:cxn>
                  <a:cxn ang="0">
                    <a:pos x="95" y="148"/>
                  </a:cxn>
                </a:cxnLst>
                <a:rect l="0" t="0" r="r" b="b"/>
                <a:pathLst>
                  <a:path w="112" h="151">
                    <a:moveTo>
                      <a:pt x="95" y="148"/>
                    </a:moveTo>
                    <a:cubicBezTo>
                      <a:pt x="88" y="150"/>
                      <a:pt x="81" y="151"/>
                      <a:pt x="72" y="151"/>
                    </a:cubicBezTo>
                    <a:cubicBezTo>
                      <a:pt x="61" y="151"/>
                      <a:pt x="51" y="149"/>
                      <a:pt x="42" y="145"/>
                    </a:cubicBezTo>
                    <a:cubicBezTo>
                      <a:pt x="33" y="142"/>
                      <a:pt x="26" y="137"/>
                      <a:pt x="20" y="130"/>
                    </a:cubicBezTo>
                    <a:cubicBezTo>
                      <a:pt x="13" y="124"/>
                      <a:pt x="9" y="116"/>
                      <a:pt x="5" y="108"/>
                    </a:cubicBezTo>
                    <a:cubicBezTo>
                      <a:pt x="2" y="99"/>
                      <a:pt x="0" y="89"/>
                      <a:pt x="0" y="79"/>
                    </a:cubicBezTo>
                    <a:cubicBezTo>
                      <a:pt x="0" y="67"/>
                      <a:pt x="2" y="56"/>
                      <a:pt x="6" y="46"/>
                    </a:cubicBezTo>
                    <a:cubicBezTo>
                      <a:pt x="9" y="37"/>
                      <a:pt x="14" y="28"/>
                      <a:pt x="21" y="22"/>
                    </a:cubicBezTo>
                    <a:cubicBezTo>
                      <a:pt x="28" y="15"/>
                      <a:pt x="36" y="9"/>
                      <a:pt x="46" y="6"/>
                    </a:cubicBezTo>
                    <a:cubicBezTo>
                      <a:pt x="55" y="2"/>
                      <a:pt x="66" y="0"/>
                      <a:pt x="78" y="0"/>
                    </a:cubicBezTo>
                    <a:cubicBezTo>
                      <a:pt x="82" y="0"/>
                      <a:pt x="85" y="0"/>
                      <a:pt x="89" y="1"/>
                    </a:cubicBezTo>
                    <a:cubicBezTo>
                      <a:pt x="92" y="1"/>
                      <a:pt x="96" y="2"/>
                      <a:pt x="99" y="2"/>
                    </a:cubicBezTo>
                    <a:cubicBezTo>
                      <a:pt x="102" y="3"/>
                      <a:pt x="104" y="4"/>
                      <a:pt x="107" y="5"/>
                    </a:cubicBezTo>
                    <a:cubicBezTo>
                      <a:pt x="109" y="5"/>
                      <a:pt x="111" y="6"/>
                      <a:pt x="112" y="7"/>
                    </a:cubicBezTo>
                    <a:cubicBezTo>
                      <a:pt x="112" y="38"/>
                      <a:pt x="112" y="38"/>
                      <a:pt x="112" y="38"/>
                    </a:cubicBezTo>
                    <a:cubicBezTo>
                      <a:pt x="108" y="34"/>
                      <a:pt x="103" y="32"/>
                      <a:pt x="97" y="30"/>
                    </a:cubicBezTo>
                    <a:cubicBezTo>
                      <a:pt x="92" y="27"/>
                      <a:pt x="86" y="26"/>
                      <a:pt x="79" y="26"/>
                    </a:cubicBezTo>
                    <a:cubicBezTo>
                      <a:pt x="73" y="26"/>
                      <a:pt x="67" y="27"/>
                      <a:pt x="61" y="30"/>
                    </a:cubicBezTo>
                    <a:cubicBezTo>
                      <a:pt x="56" y="32"/>
                      <a:pt x="51" y="35"/>
                      <a:pt x="47" y="39"/>
                    </a:cubicBezTo>
                    <a:cubicBezTo>
                      <a:pt x="43" y="44"/>
                      <a:pt x="40" y="49"/>
                      <a:pt x="37" y="55"/>
                    </a:cubicBezTo>
                    <a:cubicBezTo>
                      <a:pt x="35" y="61"/>
                      <a:pt x="34" y="68"/>
                      <a:pt x="34" y="76"/>
                    </a:cubicBezTo>
                    <a:cubicBezTo>
                      <a:pt x="34" y="84"/>
                      <a:pt x="35" y="90"/>
                      <a:pt x="37" y="96"/>
                    </a:cubicBezTo>
                    <a:cubicBezTo>
                      <a:pt x="39" y="102"/>
                      <a:pt x="42" y="107"/>
                      <a:pt x="46" y="111"/>
                    </a:cubicBezTo>
                    <a:cubicBezTo>
                      <a:pt x="50" y="115"/>
                      <a:pt x="54" y="119"/>
                      <a:pt x="60" y="121"/>
                    </a:cubicBezTo>
                    <a:cubicBezTo>
                      <a:pt x="65" y="123"/>
                      <a:pt x="72" y="124"/>
                      <a:pt x="79" y="124"/>
                    </a:cubicBezTo>
                    <a:cubicBezTo>
                      <a:pt x="82" y="124"/>
                      <a:pt x="84" y="124"/>
                      <a:pt x="87" y="123"/>
                    </a:cubicBezTo>
                    <a:cubicBezTo>
                      <a:pt x="90" y="123"/>
                      <a:pt x="93" y="122"/>
                      <a:pt x="96" y="121"/>
                    </a:cubicBezTo>
                    <a:cubicBezTo>
                      <a:pt x="99" y="119"/>
                      <a:pt x="102" y="118"/>
                      <a:pt x="105" y="117"/>
                    </a:cubicBezTo>
                    <a:cubicBezTo>
                      <a:pt x="108" y="115"/>
                      <a:pt x="110" y="114"/>
                      <a:pt x="112" y="112"/>
                    </a:cubicBezTo>
                    <a:cubicBezTo>
                      <a:pt x="112" y="141"/>
                      <a:pt x="112" y="141"/>
                      <a:pt x="112" y="141"/>
                    </a:cubicBezTo>
                    <a:cubicBezTo>
                      <a:pt x="107" y="144"/>
                      <a:pt x="102" y="146"/>
                      <a:pt x="95" y="148"/>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68" name="Freeform 551"/>
              <p:cNvSpPr>
                <a:spLocks/>
              </p:cNvSpPr>
              <p:nvPr/>
            </p:nvSpPr>
            <p:spPr bwMode="black">
              <a:xfrm>
                <a:off x="5989869" y="5036889"/>
                <a:ext cx="110107" cy="119283"/>
              </a:xfrm>
              <a:custGeom>
                <a:avLst/>
                <a:gdLst/>
                <a:ahLst/>
                <a:cxnLst>
                  <a:cxn ang="0">
                    <a:pos x="102" y="144"/>
                  </a:cxn>
                  <a:cxn ang="0">
                    <a:pos x="102" y="42"/>
                  </a:cxn>
                  <a:cxn ang="0">
                    <a:pos x="99" y="47"/>
                  </a:cxn>
                  <a:cxn ang="0">
                    <a:pos x="95" y="53"/>
                  </a:cxn>
                  <a:cxn ang="0">
                    <a:pos x="28" y="144"/>
                  </a:cxn>
                  <a:cxn ang="0">
                    <a:pos x="0" y="144"/>
                  </a:cxn>
                  <a:cxn ang="0">
                    <a:pos x="0" y="0"/>
                  </a:cxn>
                  <a:cxn ang="0">
                    <a:pos x="31" y="0"/>
                  </a:cxn>
                  <a:cxn ang="0">
                    <a:pos x="31" y="100"/>
                  </a:cxn>
                  <a:cxn ang="0">
                    <a:pos x="34" y="95"/>
                  </a:cxn>
                  <a:cxn ang="0">
                    <a:pos x="37" y="90"/>
                  </a:cxn>
                  <a:cxn ang="0">
                    <a:pos x="103" y="0"/>
                  </a:cxn>
                  <a:cxn ang="0">
                    <a:pos x="133" y="0"/>
                  </a:cxn>
                  <a:cxn ang="0">
                    <a:pos x="133" y="144"/>
                  </a:cxn>
                  <a:cxn ang="0">
                    <a:pos x="102" y="144"/>
                  </a:cxn>
                </a:cxnLst>
                <a:rect l="0" t="0" r="r" b="b"/>
                <a:pathLst>
                  <a:path w="133" h="144">
                    <a:moveTo>
                      <a:pt x="102" y="144"/>
                    </a:moveTo>
                    <a:cubicBezTo>
                      <a:pt x="102" y="42"/>
                      <a:pt x="102" y="42"/>
                      <a:pt x="102" y="42"/>
                    </a:cubicBezTo>
                    <a:cubicBezTo>
                      <a:pt x="101" y="43"/>
                      <a:pt x="100" y="45"/>
                      <a:pt x="99" y="47"/>
                    </a:cubicBezTo>
                    <a:cubicBezTo>
                      <a:pt x="97" y="50"/>
                      <a:pt x="96" y="51"/>
                      <a:pt x="95" y="53"/>
                    </a:cubicBezTo>
                    <a:cubicBezTo>
                      <a:pt x="28" y="144"/>
                      <a:pt x="28" y="144"/>
                      <a:pt x="28" y="144"/>
                    </a:cubicBezTo>
                    <a:cubicBezTo>
                      <a:pt x="0" y="144"/>
                      <a:pt x="0" y="144"/>
                      <a:pt x="0" y="144"/>
                    </a:cubicBezTo>
                    <a:cubicBezTo>
                      <a:pt x="0" y="0"/>
                      <a:pt x="0" y="0"/>
                      <a:pt x="0" y="0"/>
                    </a:cubicBezTo>
                    <a:cubicBezTo>
                      <a:pt x="31" y="0"/>
                      <a:pt x="31" y="0"/>
                      <a:pt x="31" y="0"/>
                    </a:cubicBezTo>
                    <a:cubicBezTo>
                      <a:pt x="31" y="100"/>
                      <a:pt x="31" y="100"/>
                      <a:pt x="31" y="100"/>
                    </a:cubicBezTo>
                    <a:cubicBezTo>
                      <a:pt x="32" y="99"/>
                      <a:pt x="33" y="97"/>
                      <a:pt x="34" y="95"/>
                    </a:cubicBezTo>
                    <a:cubicBezTo>
                      <a:pt x="35" y="93"/>
                      <a:pt x="36" y="91"/>
                      <a:pt x="37" y="90"/>
                    </a:cubicBezTo>
                    <a:cubicBezTo>
                      <a:pt x="103" y="0"/>
                      <a:pt x="103" y="0"/>
                      <a:pt x="103" y="0"/>
                    </a:cubicBezTo>
                    <a:cubicBezTo>
                      <a:pt x="133" y="0"/>
                      <a:pt x="133" y="0"/>
                      <a:pt x="133" y="0"/>
                    </a:cubicBezTo>
                    <a:cubicBezTo>
                      <a:pt x="133" y="144"/>
                      <a:pt x="133" y="144"/>
                      <a:pt x="133" y="144"/>
                    </a:cubicBezTo>
                    <a:lnTo>
                      <a:pt x="102" y="144"/>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69" name="Freeform 552"/>
              <p:cNvSpPr>
                <a:spLocks noEditPoints="1"/>
              </p:cNvSpPr>
              <p:nvPr/>
            </p:nvSpPr>
            <p:spPr bwMode="black">
              <a:xfrm>
                <a:off x="6124826" y="4978012"/>
                <a:ext cx="118518" cy="181218"/>
              </a:xfrm>
              <a:custGeom>
                <a:avLst/>
                <a:gdLst/>
                <a:ahLst/>
                <a:cxnLst>
                  <a:cxn ang="0">
                    <a:pos x="143" y="143"/>
                  </a:cxn>
                  <a:cxn ang="0">
                    <a:pos x="142" y="161"/>
                  </a:cxn>
                  <a:cxn ang="0">
                    <a:pos x="136" y="179"/>
                  </a:cxn>
                  <a:cxn ang="0">
                    <a:pos x="127" y="195"/>
                  </a:cxn>
                  <a:cxn ang="0">
                    <a:pos x="113" y="207"/>
                  </a:cxn>
                  <a:cxn ang="0">
                    <a:pos x="94" y="216"/>
                  </a:cxn>
                  <a:cxn ang="0">
                    <a:pos x="71" y="219"/>
                  </a:cxn>
                  <a:cxn ang="0">
                    <a:pos x="40" y="212"/>
                  </a:cxn>
                  <a:cxn ang="0">
                    <a:pos x="17" y="194"/>
                  </a:cxn>
                  <a:cxn ang="0">
                    <a:pos x="4" y="165"/>
                  </a:cxn>
                  <a:cxn ang="0">
                    <a:pos x="0" y="127"/>
                  </a:cxn>
                  <a:cxn ang="0">
                    <a:pos x="3" y="88"/>
                  </a:cxn>
                  <a:cxn ang="0">
                    <a:pos x="11" y="58"/>
                  </a:cxn>
                  <a:cxn ang="0">
                    <a:pos x="24" y="36"/>
                  </a:cxn>
                  <a:cxn ang="0">
                    <a:pos x="42" y="22"/>
                  </a:cxn>
                  <a:cxn ang="0">
                    <a:pos x="58" y="16"/>
                  </a:cxn>
                  <a:cxn ang="0">
                    <a:pos x="76" y="12"/>
                  </a:cxn>
                  <a:cxn ang="0">
                    <a:pos x="94" y="10"/>
                  </a:cxn>
                  <a:cxn ang="0">
                    <a:pos x="108" y="7"/>
                  </a:cxn>
                  <a:cxn ang="0">
                    <a:pos x="119" y="4"/>
                  </a:cxn>
                  <a:cxn ang="0">
                    <a:pos x="128" y="0"/>
                  </a:cxn>
                  <a:cxn ang="0">
                    <a:pos x="128" y="28"/>
                  </a:cxn>
                  <a:cxn ang="0">
                    <a:pos x="120" y="32"/>
                  </a:cxn>
                  <a:cxn ang="0">
                    <a:pos x="111" y="35"/>
                  </a:cxn>
                  <a:cxn ang="0">
                    <a:pos x="97" y="37"/>
                  </a:cxn>
                  <a:cxn ang="0">
                    <a:pos x="82" y="39"/>
                  </a:cxn>
                  <a:cxn ang="0">
                    <a:pos x="68" y="41"/>
                  </a:cxn>
                  <a:cxn ang="0">
                    <a:pos x="56" y="45"/>
                  </a:cxn>
                  <a:cxn ang="0">
                    <a:pos x="48" y="52"/>
                  </a:cxn>
                  <a:cxn ang="0">
                    <a:pos x="41" y="62"/>
                  </a:cxn>
                  <a:cxn ang="0">
                    <a:pos x="37" y="76"/>
                  </a:cxn>
                  <a:cxn ang="0">
                    <a:pos x="34" y="96"/>
                  </a:cxn>
                  <a:cxn ang="0">
                    <a:pos x="35" y="96"/>
                  </a:cxn>
                  <a:cxn ang="0">
                    <a:pos x="43" y="86"/>
                  </a:cxn>
                  <a:cxn ang="0">
                    <a:pos x="54" y="79"/>
                  </a:cxn>
                  <a:cxn ang="0">
                    <a:pos x="67" y="73"/>
                  </a:cxn>
                  <a:cxn ang="0">
                    <a:pos x="82" y="71"/>
                  </a:cxn>
                  <a:cxn ang="0">
                    <a:pos x="110" y="77"/>
                  </a:cxn>
                  <a:cxn ang="0">
                    <a:pos x="129" y="93"/>
                  </a:cxn>
                  <a:cxn ang="0">
                    <a:pos x="140" y="115"/>
                  </a:cxn>
                  <a:cxn ang="0">
                    <a:pos x="143" y="143"/>
                  </a:cxn>
                  <a:cxn ang="0">
                    <a:pos x="110" y="144"/>
                  </a:cxn>
                  <a:cxn ang="0">
                    <a:pos x="100" y="109"/>
                  </a:cxn>
                  <a:cxn ang="0">
                    <a:pos x="73" y="97"/>
                  </a:cxn>
                  <a:cxn ang="0">
                    <a:pos x="60" y="98"/>
                  </a:cxn>
                  <a:cxn ang="0">
                    <a:pos x="50" y="103"/>
                  </a:cxn>
                  <a:cxn ang="0">
                    <a:pos x="41" y="111"/>
                  </a:cxn>
                  <a:cxn ang="0">
                    <a:pos x="34" y="120"/>
                  </a:cxn>
                  <a:cxn ang="0">
                    <a:pos x="34" y="124"/>
                  </a:cxn>
                  <a:cxn ang="0">
                    <a:pos x="34" y="128"/>
                  </a:cxn>
                  <a:cxn ang="0">
                    <a:pos x="34" y="133"/>
                  </a:cxn>
                  <a:cxn ang="0">
                    <a:pos x="34" y="138"/>
                  </a:cxn>
                  <a:cxn ang="0">
                    <a:pos x="36" y="159"/>
                  </a:cxn>
                  <a:cxn ang="0">
                    <a:pos x="43" y="176"/>
                  </a:cxn>
                  <a:cxn ang="0">
                    <a:pos x="55" y="188"/>
                  </a:cxn>
                  <a:cxn ang="0">
                    <a:pos x="72" y="192"/>
                  </a:cxn>
                  <a:cxn ang="0">
                    <a:pos x="89" y="189"/>
                  </a:cxn>
                  <a:cxn ang="0">
                    <a:pos x="100" y="178"/>
                  </a:cxn>
                  <a:cxn ang="0">
                    <a:pos x="107" y="163"/>
                  </a:cxn>
                  <a:cxn ang="0">
                    <a:pos x="110" y="144"/>
                  </a:cxn>
                </a:cxnLst>
                <a:rect l="0" t="0" r="r" b="b"/>
                <a:pathLst>
                  <a:path w="143" h="219">
                    <a:moveTo>
                      <a:pt x="143" y="143"/>
                    </a:moveTo>
                    <a:cubicBezTo>
                      <a:pt x="143" y="149"/>
                      <a:pt x="143" y="155"/>
                      <a:pt x="142" y="161"/>
                    </a:cubicBezTo>
                    <a:cubicBezTo>
                      <a:pt x="140" y="167"/>
                      <a:pt x="139" y="173"/>
                      <a:pt x="136" y="179"/>
                    </a:cubicBezTo>
                    <a:cubicBezTo>
                      <a:pt x="134" y="184"/>
                      <a:pt x="130" y="190"/>
                      <a:pt x="127" y="195"/>
                    </a:cubicBezTo>
                    <a:cubicBezTo>
                      <a:pt x="123" y="199"/>
                      <a:pt x="118" y="204"/>
                      <a:pt x="113" y="207"/>
                    </a:cubicBezTo>
                    <a:cubicBezTo>
                      <a:pt x="107" y="211"/>
                      <a:pt x="101" y="214"/>
                      <a:pt x="94" y="216"/>
                    </a:cubicBezTo>
                    <a:cubicBezTo>
                      <a:pt x="88" y="218"/>
                      <a:pt x="80" y="219"/>
                      <a:pt x="71" y="219"/>
                    </a:cubicBezTo>
                    <a:cubicBezTo>
                      <a:pt x="59" y="219"/>
                      <a:pt x="48" y="217"/>
                      <a:pt x="40" y="212"/>
                    </a:cubicBezTo>
                    <a:cubicBezTo>
                      <a:pt x="31" y="208"/>
                      <a:pt x="23" y="202"/>
                      <a:pt x="17" y="194"/>
                    </a:cubicBezTo>
                    <a:cubicBezTo>
                      <a:pt x="11" y="186"/>
                      <a:pt x="7" y="176"/>
                      <a:pt x="4" y="165"/>
                    </a:cubicBezTo>
                    <a:cubicBezTo>
                      <a:pt x="1" y="154"/>
                      <a:pt x="0" y="141"/>
                      <a:pt x="0" y="127"/>
                    </a:cubicBezTo>
                    <a:cubicBezTo>
                      <a:pt x="0" y="113"/>
                      <a:pt x="1" y="100"/>
                      <a:pt x="3" y="88"/>
                    </a:cubicBezTo>
                    <a:cubicBezTo>
                      <a:pt x="5" y="77"/>
                      <a:pt x="7" y="67"/>
                      <a:pt x="11" y="58"/>
                    </a:cubicBezTo>
                    <a:cubicBezTo>
                      <a:pt x="14" y="49"/>
                      <a:pt x="19" y="42"/>
                      <a:pt x="24" y="36"/>
                    </a:cubicBezTo>
                    <a:cubicBezTo>
                      <a:pt x="29" y="30"/>
                      <a:pt x="35" y="25"/>
                      <a:pt x="42" y="22"/>
                    </a:cubicBezTo>
                    <a:cubicBezTo>
                      <a:pt x="47" y="20"/>
                      <a:pt x="52" y="18"/>
                      <a:pt x="58" y="16"/>
                    </a:cubicBezTo>
                    <a:cubicBezTo>
                      <a:pt x="64" y="15"/>
                      <a:pt x="70" y="13"/>
                      <a:pt x="76" y="12"/>
                    </a:cubicBezTo>
                    <a:cubicBezTo>
                      <a:pt x="82" y="11"/>
                      <a:pt x="88" y="10"/>
                      <a:pt x="94" y="10"/>
                    </a:cubicBezTo>
                    <a:cubicBezTo>
                      <a:pt x="99" y="9"/>
                      <a:pt x="104" y="8"/>
                      <a:pt x="108" y="7"/>
                    </a:cubicBezTo>
                    <a:cubicBezTo>
                      <a:pt x="112" y="6"/>
                      <a:pt x="115" y="5"/>
                      <a:pt x="119" y="4"/>
                    </a:cubicBezTo>
                    <a:cubicBezTo>
                      <a:pt x="123" y="3"/>
                      <a:pt x="126" y="2"/>
                      <a:pt x="128" y="0"/>
                    </a:cubicBezTo>
                    <a:cubicBezTo>
                      <a:pt x="128" y="28"/>
                      <a:pt x="128" y="28"/>
                      <a:pt x="128" y="28"/>
                    </a:cubicBezTo>
                    <a:cubicBezTo>
                      <a:pt x="126" y="29"/>
                      <a:pt x="123" y="31"/>
                      <a:pt x="120" y="32"/>
                    </a:cubicBezTo>
                    <a:cubicBezTo>
                      <a:pt x="117" y="33"/>
                      <a:pt x="114" y="34"/>
                      <a:pt x="111" y="35"/>
                    </a:cubicBezTo>
                    <a:cubicBezTo>
                      <a:pt x="107" y="36"/>
                      <a:pt x="103" y="36"/>
                      <a:pt x="97" y="37"/>
                    </a:cubicBezTo>
                    <a:cubicBezTo>
                      <a:pt x="92" y="37"/>
                      <a:pt x="87" y="38"/>
                      <a:pt x="82" y="39"/>
                    </a:cubicBezTo>
                    <a:cubicBezTo>
                      <a:pt x="77" y="39"/>
                      <a:pt x="72" y="40"/>
                      <a:pt x="68" y="41"/>
                    </a:cubicBezTo>
                    <a:cubicBezTo>
                      <a:pt x="63" y="42"/>
                      <a:pt x="59" y="44"/>
                      <a:pt x="56" y="45"/>
                    </a:cubicBezTo>
                    <a:cubicBezTo>
                      <a:pt x="53" y="47"/>
                      <a:pt x="50" y="49"/>
                      <a:pt x="48" y="52"/>
                    </a:cubicBezTo>
                    <a:cubicBezTo>
                      <a:pt x="45" y="55"/>
                      <a:pt x="43" y="58"/>
                      <a:pt x="41" y="62"/>
                    </a:cubicBezTo>
                    <a:cubicBezTo>
                      <a:pt x="40" y="66"/>
                      <a:pt x="38" y="70"/>
                      <a:pt x="37" y="76"/>
                    </a:cubicBezTo>
                    <a:cubicBezTo>
                      <a:pt x="36" y="81"/>
                      <a:pt x="35" y="88"/>
                      <a:pt x="34" y="96"/>
                    </a:cubicBezTo>
                    <a:cubicBezTo>
                      <a:pt x="35" y="96"/>
                      <a:pt x="35" y="96"/>
                      <a:pt x="35" y="96"/>
                    </a:cubicBezTo>
                    <a:cubicBezTo>
                      <a:pt x="37" y="92"/>
                      <a:pt x="40" y="89"/>
                      <a:pt x="43" y="86"/>
                    </a:cubicBezTo>
                    <a:cubicBezTo>
                      <a:pt x="46" y="83"/>
                      <a:pt x="50" y="81"/>
                      <a:pt x="54" y="79"/>
                    </a:cubicBezTo>
                    <a:cubicBezTo>
                      <a:pt x="58" y="76"/>
                      <a:pt x="62" y="75"/>
                      <a:pt x="67" y="73"/>
                    </a:cubicBezTo>
                    <a:cubicBezTo>
                      <a:pt x="72" y="72"/>
                      <a:pt x="77" y="71"/>
                      <a:pt x="82" y="71"/>
                    </a:cubicBezTo>
                    <a:cubicBezTo>
                      <a:pt x="93" y="71"/>
                      <a:pt x="102" y="73"/>
                      <a:pt x="110" y="77"/>
                    </a:cubicBezTo>
                    <a:cubicBezTo>
                      <a:pt x="118" y="81"/>
                      <a:pt x="124" y="86"/>
                      <a:pt x="129" y="93"/>
                    </a:cubicBezTo>
                    <a:cubicBezTo>
                      <a:pt x="134" y="99"/>
                      <a:pt x="138" y="107"/>
                      <a:pt x="140" y="115"/>
                    </a:cubicBezTo>
                    <a:cubicBezTo>
                      <a:pt x="142" y="124"/>
                      <a:pt x="143" y="133"/>
                      <a:pt x="143" y="143"/>
                    </a:cubicBezTo>
                    <a:close/>
                    <a:moveTo>
                      <a:pt x="110" y="144"/>
                    </a:moveTo>
                    <a:cubicBezTo>
                      <a:pt x="110" y="129"/>
                      <a:pt x="107" y="117"/>
                      <a:pt x="100" y="109"/>
                    </a:cubicBezTo>
                    <a:cubicBezTo>
                      <a:pt x="94" y="101"/>
                      <a:pt x="85" y="97"/>
                      <a:pt x="73" y="97"/>
                    </a:cubicBezTo>
                    <a:cubicBezTo>
                      <a:pt x="68" y="97"/>
                      <a:pt x="64" y="97"/>
                      <a:pt x="60" y="98"/>
                    </a:cubicBezTo>
                    <a:cubicBezTo>
                      <a:pt x="57" y="100"/>
                      <a:pt x="53" y="101"/>
                      <a:pt x="50" y="103"/>
                    </a:cubicBezTo>
                    <a:cubicBezTo>
                      <a:pt x="46" y="105"/>
                      <a:pt x="43" y="108"/>
                      <a:pt x="41" y="111"/>
                    </a:cubicBezTo>
                    <a:cubicBezTo>
                      <a:pt x="38" y="113"/>
                      <a:pt x="36" y="117"/>
                      <a:pt x="34" y="120"/>
                    </a:cubicBezTo>
                    <a:cubicBezTo>
                      <a:pt x="34" y="121"/>
                      <a:pt x="34" y="122"/>
                      <a:pt x="34" y="124"/>
                    </a:cubicBezTo>
                    <a:cubicBezTo>
                      <a:pt x="34" y="125"/>
                      <a:pt x="34" y="127"/>
                      <a:pt x="34" y="128"/>
                    </a:cubicBezTo>
                    <a:cubicBezTo>
                      <a:pt x="34" y="130"/>
                      <a:pt x="34" y="132"/>
                      <a:pt x="34" y="133"/>
                    </a:cubicBezTo>
                    <a:cubicBezTo>
                      <a:pt x="34" y="135"/>
                      <a:pt x="34" y="137"/>
                      <a:pt x="34" y="138"/>
                    </a:cubicBezTo>
                    <a:cubicBezTo>
                      <a:pt x="34" y="146"/>
                      <a:pt x="35" y="153"/>
                      <a:pt x="36" y="159"/>
                    </a:cubicBezTo>
                    <a:cubicBezTo>
                      <a:pt x="38" y="166"/>
                      <a:pt x="40" y="171"/>
                      <a:pt x="43" y="176"/>
                    </a:cubicBezTo>
                    <a:cubicBezTo>
                      <a:pt x="46" y="181"/>
                      <a:pt x="50" y="185"/>
                      <a:pt x="55" y="188"/>
                    </a:cubicBezTo>
                    <a:cubicBezTo>
                      <a:pt x="60" y="191"/>
                      <a:pt x="66" y="192"/>
                      <a:pt x="72" y="192"/>
                    </a:cubicBezTo>
                    <a:cubicBezTo>
                      <a:pt x="79" y="192"/>
                      <a:pt x="84" y="191"/>
                      <a:pt x="89" y="189"/>
                    </a:cubicBezTo>
                    <a:cubicBezTo>
                      <a:pt x="93" y="186"/>
                      <a:pt x="97" y="183"/>
                      <a:pt x="100" y="178"/>
                    </a:cubicBezTo>
                    <a:cubicBezTo>
                      <a:pt x="103" y="174"/>
                      <a:pt x="106" y="169"/>
                      <a:pt x="107" y="163"/>
                    </a:cubicBezTo>
                    <a:cubicBezTo>
                      <a:pt x="109" y="157"/>
                      <a:pt x="110" y="151"/>
                      <a:pt x="110" y="144"/>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70" name="Freeform 553"/>
              <p:cNvSpPr>
                <a:spLocks noEditPoints="1"/>
              </p:cNvSpPr>
              <p:nvPr/>
            </p:nvSpPr>
            <p:spPr bwMode="black">
              <a:xfrm>
                <a:off x="6257490" y="5034213"/>
                <a:ext cx="122723" cy="125017"/>
              </a:xfrm>
              <a:custGeom>
                <a:avLst/>
                <a:gdLst/>
                <a:ahLst/>
                <a:cxnLst>
                  <a:cxn ang="0">
                    <a:pos x="148" y="74"/>
                  </a:cxn>
                  <a:cxn ang="0">
                    <a:pos x="143" y="106"/>
                  </a:cxn>
                  <a:cxn ang="0">
                    <a:pos x="128" y="130"/>
                  </a:cxn>
                  <a:cxn ang="0">
                    <a:pos x="104" y="145"/>
                  </a:cxn>
                  <a:cxn ang="0">
                    <a:pos x="73" y="151"/>
                  </a:cxn>
                  <a:cxn ang="0">
                    <a:pos x="43" y="145"/>
                  </a:cxn>
                  <a:cxn ang="0">
                    <a:pos x="20" y="131"/>
                  </a:cxn>
                  <a:cxn ang="0">
                    <a:pos x="5" y="107"/>
                  </a:cxn>
                  <a:cxn ang="0">
                    <a:pos x="0" y="77"/>
                  </a:cxn>
                  <a:cxn ang="0">
                    <a:pos x="6" y="44"/>
                  </a:cxn>
                  <a:cxn ang="0">
                    <a:pos x="22" y="19"/>
                  </a:cxn>
                  <a:cxn ang="0">
                    <a:pos x="46" y="5"/>
                  </a:cxn>
                  <a:cxn ang="0">
                    <a:pos x="77" y="0"/>
                  </a:cxn>
                  <a:cxn ang="0">
                    <a:pos x="107" y="5"/>
                  </a:cxn>
                  <a:cxn ang="0">
                    <a:pos x="130" y="20"/>
                  </a:cxn>
                  <a:cxn ang="0">
                    <a:pos x="144" y="44"/>
                  </a:cxn>
                  <a:cxn ang="0">
                    <a:pos x="148" y="74"/>
                  </a:cxn>
                  <a:cxn ang="0">
                    <a:pos x="115" y="75"/>
                  </a:cxn>
                  <a:cxn ang="0">
                    <a:pos x="104" y="39"/>
                  </a:cxn>
                  <a:cxn ang="0">
                    <a:pos x="75" y="26"/>
                  </a:cxn>
                  <a:cxn ang="0">
                    <a:pos x="59" y="29"/>
                  </a:cxn>
                  <a:cxn ang="0">
                    <a:pos x="46" y="38"/>
                  </a:cxn>
                  <a:cxn ang="0">
                    <a:pos x="37" y="54"/>
                  </a:cxn>
                  <a:cxn ang="0">
                    <a:pos x="34" y="76"/>
                  </a:cxn>
                  <a:cxn ang="0">
                    <a:pos x="37" y="97"/>
                  </a:cxn>
                  <a:cxn ang="0">
                    <a:pos x="46" y="112"/>
                  </a:cxn>
                  <a:cxn ang="0">
                    <a:pos x="59" y="121"/>
                  </a:cxn>
                  <a:cxn ang="0">
                    <a:pos x="75" y="124"/>
                  </a:cxn>
                  <a:cxn ang="0">
                    <a:pos x="104" y="112"/>
                  </a:cxn>
                  <a:cxn ang="0">
                    <a:pos x="115" y="75"/>
                  </a:cxn>
                </a:cxnLst>
                <a:rect l="0" t="0" r="r" b="b"/>
                <a:pathLst>
                  <a:path w="148" h="151">
                    <a:moveTo>
                      <a:pt x="148" y="74"/>
                    </a:moveTo>
                    <a:cubicBezTo>
                      <a:pt x="148" y="86"/>
                      <a:pt x="146" y="96"/>
                      <a:pt x="143" y="106"/>
                    </a:cubicBezTo>
                    <a:cubicBezTo>
                      <a:pt x="139" y="115"/>
                      <a:pt x="134" y="124"/>
                      <a:pt x="128" y="130"/>
                    </a:cubicBezTo>
                    <a:cubicBezTo>
                      <a:pt x="121" y="137"/>
                      <a:pt x="113" y="142"/>
                      <a:pt x="104" y="145"/>
                    </a:cubicBezTo>
                    <a:cubicBezTo>
                      <a:pt x="95" y="149"/>
                      <a:pt x="84" y="151"/>
                      <a:pt x="73" y="151"/>
                    </a:cubicBezTo>
                    <a:cubicBezTo>
                      <a:pt x="62" y="151"/>
                      <a:pt x="52" y="149"/>
                      <a:pt x="43" y="145"/>
                    </a:cubicBezTo>
                    <a:cubicBezTo>
                      <a:pt x="34" y="142"/>
                      <a:pt x="26" y="137"/>
                      <a:pt x="20" y="131"/>
                    </a:cubicBezTo>
                    <a:cubicBezTo>
                      <a:pt x="14" y="124"/>
                      <a:pt x="9" y="117"/>
                      <a:pt x="5" y="107"/>
                    </a:cubicBezTo>
                    <a:cubicBezTo>
                      <a:pt x="2" y="98"/>
                      <a:pt x="0" y="88"/>
                      <a:pt x="0" y="77"/>
                    </a:cubicBezTo>
                    <a:cubicBezTo>
                      <a:pt x="0" y="64"/>
                      <a:pt x="2" y="53"/>
                      <a:pt x="6" y="44"/>
                    </a:cubicBezTo>
                    <a:cubicBezTo>
                      <a:pt x="10" y="34"/>
                      <a:pt x="15" y="26"/>
                      <a:pt x="22" y="19"/>
                    </a:cubicBezTo>
                    <a:cubicBezTo>
                      <a:pt x="28" y="13"/>
                      <a:pt x="36" y="8"/>
                      <a:pt x="46" y="5"/>
                    </a:cubicBezTo>
                    <a:cubicBezTo>
                      <a:pt x="55" y="1"/>
                      <a:pt x="65" y="0"/>
                      <a:pt x="77" y="0"/>
                    </a:cubicBezTo>
                    <a:cubicBezTo>
                      <a:pt x="88" y="0"/>
                      <a:pt x="98" y="2"/>
                      <a:pt x="107" y="5"/>
                    </a:cubicBezTo>
                    <a:cubicBezTo>
                      <a:pt x="116" y="9"/>
                      <a:pt x="124" y="14"/>
                      <a:pt x="130" y="20"/>
                    </a:cubicBezTo>
                    <a:cubicBezTo>
                      <a:pt x="136" y="27"/>
                      <a:pt x="141" y="35"/>
                      <a:pt x="144" y="44"/>
                    </a:cubicBezTo>
                    <a:cubicBezTo>
                      <a:pt x="147" y="53"/>
                      <a:pt x="148" y="63"/>
                      <a:pt x="148" y="74"/>
                    </a:cubicBezTo>
                    <a:close/>
                    <a:moveTo>
                      <a:pt x="115" y="75"/>
                    </a:moveTo>
                    <a:cubicBezTo>
                      <a:pt x="115" y="59"/>
                      <a:pt x="111" y="47"/>
                      <a:pt x="104" y="39"/>
                    </a:cubicBezTo>
                    <a:cubicBezTo>
                      <a:pt x="97" y="31"/>
                      <a:pt x="87" y="26"/>
                      <a:pt x="75" y="26"/>
                    </a:cubicBezTo>
                    <a:cubicBezTo>
                      <a:pt x="69" y="26"/>
                      <a:pt x="64" y="27"/>
                      <a:pt x="59" y="29"/>
                    </a:cubicBezTo>
                    <a:cubicBezTo>
                      <a:pt x="54" y="31"/>
                      <a:pt x="49" y="34"/>
                      <a:pt x="46" y="38"/>
                    </a:cubicBezTo>
                    <a:cubicBezTo>
                      <a:pt x="42" y="42"/>
                      <a:pt x="39" y="48"/>
                      <a:pt x="37" y="54"/>
                    </a:cubicBezTo>
                    <a:cubicBezTo>
                      <a:pt x="35" y="60"/>
                      <a:pt x="34" y="67"/>
                      <a:pt x="34" y="76"/>
                    </a:cubicBezTo>
                    <a:cubicBezTo>
                      <a:pt x="34" y="84"/>
                      <a:pt x="35" y="91"/>
                      <a:pt x="37" y="97"/>
                    </a:cubicBezTo>
                    <a:cubicBezTo>
                      <a:pt x="39" y="103"/>
                      <a:pt x="42" y="108"/>
                      <a:pt x="46" y="112"/>
                    </a:cubicBezTo>
                    <a:cubicBezTo>
                      <a:pt x="49" y="116"/>
                      <a:pt x="54" y="119"/>
                      <a:pt x="59" y="121"/>
                    </a:cubicBezTo>
                    <a:cubicBezTo>
                      <a:pt x="64" y="123"/>
                      <a:pt x="69" y="124"/>
                      <a:pt x="75" y="124"/>
                    </a:cubicBezTo>
                    <a:cubicBezTo>
                      <a:pt x="88" y="124"/>
                      <a:pt x="98" y="120"/>
                      <a:pt x="104" y="112"/>
                    </a:cubicBezTo>
                    <a:cubicBezTo>
                      <a:pt x="111" y="103"/>
                      <a:pt x="115" y="91"/>
                      <a:pt x="115" y="75"/>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98" name="Group 97"/>
            <p:cNvGrpSpPr/>
            <p:nvPr/>
          </p:nvGrpSpPr>
          <p:grpSpPr bwMode="black">
            <a:xfrm>
              <a:off x="6825952" y="4717686"/>
              <a:ext cx="575837" cy="158662"/>
              <a:chOff x="4664767" y="4986232"/>
              <a:chExt cx="578026" cy="164783"/>
            </a:xfrm>
            <a:grpFill/>
            <a:effectLst/>
          </p:grpSpPr>
          <p:sp>
            <p:nvSpPr>
              <p:cNvPr id="259" name="Freeform 22"/>
              <p:cNvSpPr>
                <a:spLocks noEditPoints="1"/>
              </p:cNvSpPr>
              <p:nvPr/>
            </p:nvSpPr>
            <p:spPr bwMode="black">
              <a:xfrm>
                <a:off x="4664767" y="4995244"/>
                <a:ext cx="129380" cy="152875"/>
              </a:xfrm>
              <a:custGeom>
                <a:avLst/>
                <a:gdLst/>
                <a:ahLst/>
                <a:cxnLst>
                  <a:cxn ang="0">
                    <a:pos x="170" y="98"/>
                  </a:cxn>
                  <a:cxn ang="0">
                    <a:pos x="163" y="140"/>
                  </a:cxn>
                  <a:cxn ang="0">
                    <a:pos x="140" y="173"/>
                  </a:cxn>
                  <a:cxn ang="0">
                    <a:pos x="106" y="194"/>
                  </a:cxn>
                  <a:cxn ang="0">
                    <a:pos x="61" y="201"/>
                  </a:cxn>
                  <a:cxn ang="0">
                    <a:pos x="0" y="201"/>
                  </a:cxn>
                  <a:cxn ang="0">
                    <a:pos x="0" y="0"/>
                  </a:cxn>
                  <a:cxn ang="0">
                    <a:pos x="62" y="0"/>
                  </a:cxn>
                  <a:cxn ang="0">
                    <a:pos x="143" y="25"/>
                  </a:cxn>
                  <a:cxn ang="0">
                    <a:pos x="170" y="98"/>
                  </a:cxn>
                  <a:cxn ang="0">
                    <a:pos x="135" y="99"/>
                  </a:cxn>
                  <a:cxn ang="0">
                    <a:pos x="130" y="69"/>
                  </a:cxn>
                  <a:cxn ang="0">
                    <a:pos x="116" y="47"/>
                  </a:cxn>
                  <a:cxn ang="0">
                    <a:pos x="93" y="33"/>
                  </a:cxn>
                  <a:cxn ang="0">
                    <a:pos x="61" y="29"/>
                  </a:cxn>
                  <a:cxn ang="0">
                    <a:pos x="34" y="29"/>
                  </a:cxn>
                  <a:cxn ang="0">
                    <a:pos x="34" y="172"/>
                  </a:cxn>
                  <a:cxn ang="0">
                    <a:pos x="61" y="172"/>
                  </a:cxn>
                  <a:cxn ang="0">
                    <a:pos x="93" y="167"/>
                  </a:cxn>
                  <a:cxn ang="0">
                    <a:pos x="116" y="152"/>
                  </a:cxn>
                  <a:cxn ang="0">
                    <a:pos x="130" y="129"/>
                  </a:cxn>
                  <a:cxn ang="0">
                    <a:pos x="135" y="99"/>
                  </a:cxn>
                </a:cxnLst>
                <a:rect l="0" t="0" r="r" b="b"/>
                <a:pathLst>
                  <a:path w="170" h="201">
                    <a:moveTo>
                      <a:pt x="170" y="98"/>
                    </a:moveTo>
                    <a:cubicBezTo>
                      <a:pt x="170" y="113"/>
                      <a:pt x="168" y="128"/>
                      <a:pt x="163" y="140"/>
                    </a:cubicBezTo>
                    <a:cubicBezTo>
                      <a:pt x="157" y="153"/>
                      <a:pt x="150" y="164"/>
                      <a:pt x="140" y="173"/>
                    </a:cubicBezTo>
                    <a:cubicBezTo>
                      <a:pt x="131" y="182"/>
                      <a:pt x="119" y="189"/>
                      <a:pt x="106" y="194"/>
                    </a:cubicBezTo>
                    <a:cubicBezTo>
                      <a:pt x="92" y="199"/>
                      <a:pt x="77" y="201"/>
                      <a:pt x="61" y="201"/>
                    </a:cubicBezTo>
                    <a:cubicBezTo>
                      <a:pt x="0" y="201"/>
                      <a:pt x="0" y="201"/>
                      <a:pt x="0" y="201"/>
                    </a:cubicBezTo>
                    <a:cubicBezTo>
                      <a:pt x="0" y="0"/>
                      <a:pt x="0" y="0"/>
                      <a:pt x="0" y="0"/>
                    </a:cubicBezTo>
                    <a:cubicBezTo>
                      <a:pt x="62" y="0"/>
                      <a:pt x="62" y="0"/>
                      <a:pt x="62" y="0"/>
                    </a:cubicBezTo>
                    <a:cubicBezTo>
                      <a:pt x="98" y="0"/>
                      <a:pt x="125" y="8"/>
                      <a:pt x="143" y="25"/>
                    </a:cubicBezTo>
                    <a:cubicBezTo>
                      <a:pt x="161" y="41"/>
                      <a:pt x="170" y="66"/>
                      <a:pt x="170" y="98"/>
                    </a:cubicBezTo>
                    <a:close/>
                    <a:moveTo>
                      <a:pt x="135" y="99"/>
                    </a:moveTo>
                    <a:cubicBezTo>
                      <a:pt x="135" y="87"/>
                      <a:pt x="133" y="77"/>
                      <a:pt x="130" y="69"/>
                    </a:cubicBezTo>
                    <a:cubicBezTo>
                      <a:pt x="127" y="60"/>
                      <a:pt x="122" y="53"/>
                      <a:pt x="116" y="47"/>
                    </a:cubicBezTo>
                    <a:cubicBezTo>
                      <a:pt x="110" y="41"/>
                      <a:pt x="102" y="36"/>
                      <a:pt x="93" y="33"/>
                    </a:cubicBezTo>
                    <a:cubicBezTo>
                      <a:pt x="84" y="30"/>
                      <a:pt x="73" y="29"/>
                      <a:pt x="61" y="29"/>
                    </a:cubicBezTo>
                    <a:cubicBezTo>
                      <a:pt x="34" y="29"/>
                      <a:pt x="34" y="29"/>
                      <a:pt x="34" y="29"/>
                    </a:cubicBezTo>
                    <a:cubicBezTo>
                      <a:pt x="34" y="172"/>
                      <a:pt x="34" y="172"/>
                      <a:pt x="34" y="172"/>
                    </a:cubicBezTo>
                    <a:cubicBezTo>
                      <a:pt x="61" y="172"/>
                      <a:pt x="61" y="172"/>
                      <a:pt x="61" y="172"/>
                    </a:cubicBezTo>
                    <a:cubicBezTo>
                      <a:pt x="73" y="172"/>
                      <a:pt x="83" y="171"/>
                      <a:pt x="93" y="167"/>
                    </a:cubicBezTo>
                    <a:cubicBezTo>
                      <a:pt x="102" y="164"/>
                      <a:pt x="110" y="159"/>
                      <a:pt x="116" y="152"/>
                    </a:cubicBezTo>
                    <a:cubicBezTo>
                      <a:pt x="122" y="146"/>
                      <a:pt x="127" y="138"/>
                      <a:pt x="130" y="129"/>
                    </a:cubicBezTo>
                    <a:cubicBezTo>
                      <a:pt x="133" y="120"/>
                      <a:pt x="135" y="110"/>
                      <a:pt x="135" y="99"/>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60" name="Freeform 23"/>
              <p:cNvSpPr>
                <a:spLocks noEditPoints="1"/>
              </p:cNvSpPr>
              <p:nvPr/>
            </p:nvSpPr>
            <p:spPr bwMode="black">
              <a:xfrm>
                <a:off x="4806377" y="5036439"/>
                <a:ext cx="91081" cy="114576"/>
              </a:xfrm>
              <a:custGeom>
                <a:avLst/>
                <a:gdLst/>
                <a:ahLst/>
                <a:cxnLst>
                  <a:cxn ang="0">
                    <a:pos x="88" y="147"/>
                  </a:cxn>
                  <a:cxn ang="0">
                    <a:pos x="88" y="127"/>
                  </a:cxn>
                  <a:cxn ang="0">
                    <a:pos x="88" y="127"/>
                  </a:cxn>
                  <a:cxn ang="0">
                    <a:pos x="70" y="145"/>
                  </a:cxn>
                  <a:cxn ang="0">
                    <a:pos x="45" y="151"/>
                  </a:cxn>
                  <a:cxn ang="0">
                    <a:pos x="26" y="148"/>
                  </a:cxn>
                  <a:cxn ang="0">
                    <a:pos x="11" y="139"/>
                  </a:cxn>
                  <a:cxn ang="0">
                    <a:pos x="3" y="125"/>
                  </a:cxn>
                  <a:cxn ang="0">
                    <a:pos x="0" y="108"/>
                  </a:cxn>
                  <a:cxn ang="0">
                    <a:pos x="2" y="91"/>
                  </a:cxn>
                  <a:cxn ang="0">
                    <a:pos x="11" y="76"/>
                  </a:cxn>
                  <a:cxn ang="0">
                    <a:pos x="25" y="66"/>
                  </a:cxn>
                  <a:cxn ang="0">
                    <a:pos x="47" y="60"/>
                  </a:cxn>
                  <a:cxn ang="0">
                    <a:pos x="89" y="55"/>
                  </a:cxn>
                  <a:cxn ang="0">
                    <a:pos x="81" y="32"/>
                  </a:cxn>
                  <a:cxn ang="0">
                    <a:pos x="61" y="25"/>
                  </a:cxn>
                  <a:cxn ang="0">
                    <a:pos x="36" y="30"/>
                  </a:cxn>
                  <a:cxn ang="0">
                    <a:pos x="14" y="41"/>
                  </a:cxn>
                  <a:cxn ang="0">
                    <a:pos x="14" y="13"/>
                  </a:cxn>
                  <a:cxn ang="0">
                    <a:pos x="22" y="8"/>
                  </a:cxn>
                  <a:cxn ang="0">
                    <a:pos x="35" y="4"/>
                  </a:cxn>
                  <a:cxn ang="0">
                    <a:pos x="50" y="1"/>
                  </a:cxn>
                  <a:cxn ang="0">
                    <a:pos x="65" y="0"/>
                  </a:cxn>
                  <a:cxn ang="0">
                    <a:pos x="89" y="4"/>
                  </a:cxn>
                  <a:cxn ang="0">
                    <a:pos x="107" y="15"/>
                  </a:cxn>
                  <a:cxn ang="0">
                    <a:pos x="117" y="32"/>
                  </a:cxn>
                  <a:cxn ang="0">
                    <a:pos x="120" y="56"/>
                  </a:cxn>
                  <a:cxn ang="0">
                    <a:pos x="120" y="147"/>
                  </a:cxn>
                  <a:cxn ang="0">
                    <a:pos x="88" y="147"/>
                  </a:cxn>
                  <a:cxn ang="0">
                    <a:pos x="58" y="81"/>
                  </a:cxn>
                  <a:cxn ang="0">
                    <a:pos x="44" y="84"/>
                  </a:cxn>
                  <a:cxn ang="0">
                    <a:pos x="37" y="89"/>
                  </a:cxn>
                  <a:cxn ang="0">
                    <a:pos x="33" y="96"/>
                  </a:cxn>
                  <a:cxn ang="0">
                    <a:pos x="31" y="105"/>
                  </a:cxn>
                  <a:cxn ang="0">
                    <a:pos x="33" y="113"/>
                  </a:cxn>
                  <a:cxn ang="0">
                    <a:pos x="38" y="119"/>
                  </a:cxn>
                  <a:cxn ang="0">
                    <a:pos x="45" y="123"/>
                  </a:cxn>
                  <a:cxn ang="0">
                    <a:pos x="55" y="125"/>
                  </a:cxn>
                  <a:cxn ang="0">
                    <a:pos x="69" y="122"/>
                  </a:cxn>
                  <a:cxn ang="0">
                    <a:pos x="79" y="115"/>
                  </a:cxn>
                  <a:cxn ang="0">
                    <a:pos x="86" y="104"/>
                  </a:cxn>
                  <a:cxn ang="0">
                    <a:pos x="89" y="90"/>
                  </a:cxn>
                  <a:cxn ang="0">
                    <a:pos x="89" y="77"/>
                  </a:cxn>
                  <a:cxn ang="0">
                    <a:pos x="58" y="81"/>
                  </a:cxn>
                </a:cxnLst>
                <a:rect l="0" t="0" r="r" b="b"/>
                <a:pathLst>
                  <a:path w="120" h="151">
                    <a:moveTo>
                      <a:pt x="88" y="147"/>
                    </a:moveTo>
                    <a:cubicBezTo>
                      <a:pt x="88" y="127"/>
                      <a:pt x="88" y="127"/>
                      <a:pt x="88" y="127"/>
                    </a:cubicBezTo>
                    <a:cubicBezTo>
                      <a:pt x="88" y="127"/>
                      <a:pt x="88" y="127"/>
                      <a:pt x="88" y="127"/>
                    </a:cubicBezTo>
                    <a:cubicBezTo>
                      <a:pt x="83" y="135"/>
                      <a:pt x="77" y="141"/>
                      <a:pt x="70" y="145"/>
                    </a:cubicBezTo>
                    <a:cubicBezTo>
                      <a:pt x="63" y="149"/>
                      <a:pt x="55" y="151"/>
                      <a:pt x="45" y="151"/>
                    </a:cubicBezTo>
                    <a:cubicBezTo>
                      <a:pt x="38" y="151"/>
                      <a:pt x="31" y="150"/>
                      <a:pt x="26" y="148"/>
                    </a:cubicBezTo>
                    <a:cubicBezTo>
                      <a:pt x="20" y="145"/>
                      <a:pt x="15" y="142"/>
                      <a:pt x="11" y="139"/>
                    </a:cubicBezTo>
                    <a:cubicBezTo>
                      <a:pt x="8" y="135"/>
                      <a:pt x="5" y="131"/>
                      <a:pt x="3" y="125"/>
                    </a:cubicBezTo>
                    <a:cubicBezTo>
                      <a:pt x="1" y="120"/>
                      <a:pt x="0" y="114"/>
                      <a:pt x="0" y="108"/>
                    </a:cubicBezTo>
                    <a:cubicBezTo>
                      <a:pt x="0" y="102"/>
                      <a:pt x="0" y="96"/>
                      <a:pt x="2" y="91"/>
                    </a:cubicBezTo>
                    <a:cubicBezTo>
                      <a:pt x="4" y="85"/>
                      <a:pt x="7" y="81"/>
                      <a:pt x="11" y="76"/>
                    </a:cubicBezTo>
                    <a:cubicBezTo>
                      <a:pt x="14" y="72"/>
                      <a:pt x="19" y="69"/>
                      <a:pt x="25" y="66"/>
                    </a:cubicBezTo>
                    <a:cubicBezTo>
                      <a:pt x="31" y="63"/>
                      <a:pt x="38" y="61"/>
                      <a:pt x="47" y="60"/>
                    </a:cubicBezTo>
                    <a:cubicBezTo>
                      <a:pt x="89" y="55"/>
                      <a:pt x="89" y="55"/>
                      <a:pt x="89" y="55"/>
                    </a:cubicBezTo>
                    <a:cubicBezTo>
                      <a:pt x="89" y="44"/>
                      <a:pt x="86" y="37"/>
                      <a:pt x="81" y="32"/>
                    </a:cubicBezTo>
                    <a:cubicBezTo>
                      <a:pt x="77" y="28"/>
                      <a:pt x="70" y="25"/>
                      <a:pt x="61" y="25"/>
                    </a:cubicBezTo>
                    <a:cubicBezTo>
                      <a:pt x="53" y="25"/>
                      <a:pt x="44" y="27"/>
                      <a:pt x="36" y="30"/>
                    </a:cubicBezTo>
                    <a:cubicBezTo>
                      <a:pt x="27" y="33"/>
                      <a:pt x="20" y="36"/>
                      <a:pt x="14" y="41"/>
                    </a:cubicBezTo>
                    <a:cubicBezTo>
                      <a:pt x="14" y="13"/>
                      <a:pt x="14" y="13"/>
                      <a:pt x="14" y="13"/>
                    </a:cubicBezTo>
                    <a:cubicBezTo>
                      <a:pt x="16" y="11"/>
                      <a:pt x="19" y="10"/>
                      <a:pt x="22" y="8"/>
                    </a:cubicBezTo>
                    <a:cubicBezTo>
                      <a:pt x="26" y="7"/>
                      <a:pt x="30" y="6"/>
                      <a:pt x="35" y="4"/>
                    </a:cubicBezTo>
                    <a:cubicBezTo>
                      <a:pt x="40" y="3"/>
                      <a:pt x="45" y="2"/>
                      <a:pt x="50" y="1"/>
                    </a:cubicBezTo>
                    <a:cubicBezTo>
                      <a:pt x="55" y="0"/>
                      <a:pt x="60" y="0"/>
                      <a:pt x="65" y="0"/>
                    </a:cubicBezTo>
                    <a:cubicBezTo>
                      <a:pt x="74" y="0"/>
                      <a:pt x="83" y="1"/>
                      <a:pt x="89" y="4"/>
                    </a:cubicBezTo>
                    <a:cubicBezTo>
                      <a:pt x="96" y="6"/>
                      <a:pt x="102" y="10"/>
                      <a:pt x="107" y="15"/>
                    </a:cubicBezTo>
                    <a:cubicBezTo>
                      <a:pt x="111" y="19"/>
                      <a:pt x="115" y="25"/>
                      <a:pt x="117" y="32"/>
                    </a:cubicBezTo>
                    <a:cubicBezTo>
                      <a:pt x="119" y="39"/>
                      <a:pt x="120" y="47"/>
                      <a:pt x="120" y="56"/>
                    </a:cubicBezTo>
                    <a:cubicBezTo>
                      <a:pt x="120" y="147"/>
                      <a:pt x="120" y="147"/>
                      <a:pt x="120" y="147"/>
                    </a:cubicBezTo>
                    <a:lnTo>
                      <a:pt x="88" y="147"/>
                    </a:lnTo>
                    <a:close/>
                    <a:moveTo>
                      <a:pt x="58" y="81"/>
                    </a:moveTo>
                    <a:cubicBezTo>
                      <a:pt x="52" y="82"/>
                      <a:pt x="48" y="83"/>
                      <a:pt x="44" y="84"/>
                    </a:cubicBezTo>
                    <a:cubicBezTo>
                      <a:pt x="41" y="86"/>
                      <a:pt x="38" y="87"/>
                      <a:pt x="37" y="89"/>
                    </a:cubicBezTo>
                    <a:cubicBezTo>
                      <a:pt x="35" y="91"/>
                      <a:pt x="33" y="93"/>
                      <a:pt x="33" y="96"/>
                    </a:cubicBezTo>
                    <a:cubicBezTo>
                      <a:pt x="32" y="98"/>
                      <a:pt x="31" y="101"/>
                      <a:pt x="31" y="105"/>
                    </a:cubicBezTo>
                    <a:cubicBezTo>
                      <a:pt x="31" y="108"/>
                      <a:pt x="32" y="110"/>
                      <a:pt x="33" y="113"/>
                    </a:cubicBezTo>
                    <a:cubicBezTo>
                      <a:pt x="34" y="115"/>
                      <a:pt x="36" y="117"/>
                      <a:pt x="38" y="119"/>
                    </a:cubicBezTo>
                    <a:cubicBezTo>
                      <a:pt x="40" y="121"/>
                      <a:pt x="42" y="122"/>
                      <a:pt x="45" y="123"/>
                    </a:cubicBezTo>
                    <a:cubicBezTo>
                      <a:pt x="48" y="124"/>
                      <a:pt x="52" y="125"/>
                      <a:pt x="55" y="125"/>
                    </a:cubicBezTo>
                    <a:cubicBezTo>
                      <a:pt x="60" y="125"/>
                      <a:pt x="65" y="124"/>
                      <a:pt x="69" y="122"/>
                    </a:cubicBezTo>
                    <a:cubicBezTo>
                      <a:pt x="73" y="120"/>
                      <a:pt x="77" y="118"/>
                      <a:pt x="79" y="115"/>
                    </a:cubicBezTo>
                    <a:cubicBezTo>
                      <a:pt x="82" y="112"/>
                      <a:pt x="85" y="108"/>
                      <a:pt x="86"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61" name="Freeform 24"/>
              <p:cNvSpPr>
                <a:spLocks/>
              </p:cNvSpPr>
              <p:nvPr/>
            </p:nvSpPr>
            <p:spPr bwMode="black">
              <a:xfrm>
                <a:off x="4921274" y="5036439"/>
                <a:ext cx="97196" cy="111679"/>
              </a:xfrm>
              <a:custGeom>
                <a:avLst/>
                <a:gdLst/>
                <a:ahLst/>
                <a:cxnLst>
                  <a:cxn ang="0">
                    <a:pos x="96" y="147"/>
                  </a:cxn>
                  <a:cxn ang="0">
                    <a:pos x="96" y="66"/>
                  </a:cxn>
                  <a:cxn ang="0">
                    <a:pos x="89" y="36"/>
                  </a:cxn>
                  <a:cxn ang="0">
                    <a:pos x="67" y="26"/>
                  </a:cxn>
                  <a:cxn ang="0">
                    <a:pos x="53" y="29"/>
                  </a:cxn>
                  <a:cxn ang="0">
                    <a:pos x="43" y="37"/>
                  </a:cxn>
                  <a:cxn ang="0">
                    <a:pos x="35" y="50"/>
                  </a:cxn>
                  <a:cxn ang="0">
                    <a:pos x="33" y="65"/>
                  </a:cxn>
                  <a:cxn ang="0">
                    <a:pos x="33" y="147"/>
                  </a:cxn>
                  <a:cxn ang="0">
                    <a:pos x="0" y="147"/>
                  </a:cxn>
                  <a:cxn ang="0">
                    <a:pos x="0" y="3"/>
                  </a:cxn>
                  <a:cxn ang="0">
                    <a:pos x="33" y="3"/>
                  </a:cxn>
                  <a:cxn ang="0">
                    <a:pos x="33" y="26"/>
                  </a:cxn>
                  <a:cxn ang="0">
                    <a:pos x="33" y="26"/>
                  </a:cxn>
                  <a:cxn ang="0">
                    <a:pos x="54" y="6"/>
                  </a:cxn>
                  <a:cxn ang="0">
                    <a:pos x="80" y="0"/>
                  </a:cxn>
                  <a:cxn ang="0">
                    <a:pos x="115" y="14"/>
                  </a:cxn>
                  <a:cxn ang="0">
                    <a:pos x="128" y="59"/>
                  </a:cxn>
                  <a:cxn ang="0">
                    <a:pos x="128" y="147"/>
                  </a:cxn>
                  <a:cxn ang="0">
                    <a:pos x="96" y="147"/>
                  </a:cxn>
                </a:cxnLst>
                <a:rect l="0" t="0" r="r" b="b"/>
                <a:pathLst>
                  <a:path w="128" h="147">
                    <a:moveTo>
                      <a:pt x="96" y="147"/>
                    </a:moveTo>
                    <a:cubicBezTo>
                      <a:pt x="96" y="66"/>
                      <a:pt x="96" y="66"/>
                      <a:pt x="96" y="66"/>
                    </a:cubicBezTo>
                    <a:cubicBezTo>
                      <a:pt x="96" y="53"/>
                      <a:pt x="93" y="43"/>
                      <a:pt x="89" y="36"/>
                    </a:cubicBezTo>
                    <a:cubicBezTo>
                      <a:pt x="84" y="30"/>
                      <a:pt x="77" y="26"/>
                      <a:pt x="67" y="26"/>
                    </a:cubicBezTo>
                    <a:cubicBezTo>
                      <a:pt x="62" y="26"/>
                      <a:pt x="58" y="27"/>
                      <a:pt x="53" y="29"/>
                    </a:cubicBezTo>
                    <a:cubicBezTo>
                      <a:pt x="49" y="31"/>
                      <a:pt x="46" y="34"/>
                      <a:pt x="43" y="37"/>
                    </a:cubicBezTo>
                    <a:cubicBezTo>
                      <a:pt x="40" y="41"/>
                      <a:pt x="37" y="45"/>
                      <a:pt x="35" y="50"/>
                    </a:cubicBezTo>
                    <a:cubicBezTo>
                      <a:pt x="34" y="54"/>
                      <a:pt x="33" y="60"/>
                      <a:pt x="33" y="65"/>
                    </a:cubicBezTo>
                    <a:cubicBezTo>
                      <a:pt x="33" y="147"/>
                      <a:pt x="33" y="147"/>
                      <a:pt x="33" y="147"/>
                    </a:cubicBezTo>
                    <a:cubicBezTo>
                      <a:pt x="0" y="147"/>
                      <a:pt x="0" y="147"/>
                      <a:pt x="0" y="147"/>
                    </a:cubicBezTo>
                    <a:cubicBezTo>
                      <a:pt x="0" y="3"/>
                      <a:pt x="0" y="3"/>
                      <a:pt x="0" y="3"/>
                    </a:cubicBezTo>
                    <a:cubicBezTo>
                      <a:pt x="33" y="3"/>
                      <a:pt x="33" y="3"/>
                      <a:pt x="33" y="3"/>
                    </a:cubicBezTo>
                    <a:cubicBezTo>
                      <a:pt x="33" y="26"/>
                      <a:pt x="33" y="26"/>
                      <a:pt x="33" y="26"/>
                    </a:cubicBezTo>
                    <a:cubicBezTo>
                      <a:pt x="33" y="26"/>
                      <a:pt x="33" y="26"/>
                      <a:pt x="33" y="26"/>
                    </a:cubicBezTo>
                    <a:cubicBezTo>
                      <a:pt x="39" y="17"/>
                      <a:pt x="46" y="10"/>
                      <a:pt x="54" y="6"/>
                    </a:cubicBezTo>
                    <a:cubicBezTo>
                      <a:pt x="62" y="2"/>
                      <a:pt x="70" y="0"/>
                      <a:pt x="80" y="0"/>
                    </a:cubicBezTo>
                    <a:cubicBezTo>
                      <a:pt x="95" y="0"/>
                      <a:pt x="107" y="5"/>
                      <a:pt x="115" y="14"/>
                    </a:cubicBezTo>
                    <a:cubicBezTo>
                      <a:pt x="124" y="24"/>
                      <a:pt x="128" y="39"/>
                      <a:pt x="128" y="59"/>
                    </a:cubicBezTo>
                    <a:cubicBezTo>
                      <a:pt x="128" y="147"/>
                      <a:pt x="128" y="147"/>
                      <a:pt x="128" y="147"/>
                    </a:cubicBezTo>
                    <a:lnTo>
                      <a:pt x="96" y="147"/>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62" name="Freeform 25"/>
              <p:cNvSpPr>
                <a:spLocks/>
              </p:cNvSpPr>
              <p:nvPr/>
            </p:nvSpPr>
            <p:spPr bwMode="black">
              <a:xfrm>
                <a:off x="5045183" y="4986232"/>
                <a:ext cx="100093" cy="161886"/>
              </a:xfrm>
              <a:custGeom>
                <a:avLst/>
                <a:gdLst/>
                <a:ahLst/>
                <a:cxnLst>
                  <a:cxn ang="0">
                    <a:pos x="210" y="503"/>
                  </a:cxn>
                  <a:cxn ang="0">
                    <a:pos x="78" y="340"/>
                  </a:cxn>
                  <a:cxn ang="0">
                    <a:pos x="75" y="340"/>
                  </a:cxn>
                  <a:cxn ang="0">
                    <a:pos x="75" y="503"/>
                  </a:cxn>
                  <a:cxn ang="0">
                    <a:pos x="0" y="503"/>
                  </a:cxn>
                  <a:cxn ang="0">
                    <a:pos x="0" y="0"/>
                  </a:cxn>
                  <a:cxn ang="0">
                    <a:pos x="75" y="0"/>
                  </a:cxn>
                  <a:cxn ang="0">
                    <a:pos x="75" y="319"/>
                  </a:cxn>
                  <a:cxn ang="0">
                    <a:pos x="78" y="319"/>
                  </a:cxn>
                  <a:cxn ang="0">
                    <a:pos x="203" y="163"/>
                  </a:cxn>
                  <a:cxn ang="0">
                    <a:pos x="300" y="163"/>
                  </a:cxn>
                  <a:cxn ang="0">
                    <a:pos x="156" y="326"/>
                  </a:cxn>
                  <a:cxn ang="0">
                    <a:pos x="311" y="503"/>
                  </a:cxn>
                  <a:cxn ang="0">
                    <a:pos x="210" y="503"/>
                  </a:cxn>
                </a:cxnLst>
                <a:rect l="0" t="0" r="r" b="b"/>
                <a:pathLst>
                  <a:path w="311" h="503">
                    <a:moveTo>
                      <a:pt x="210" y="503"/>
                    </a:moveTo>
                    <a:lnTo>
                      <a:pt x="78" y="340"/>
                    </a:lnTo>
                    <a:lnTo>
                      <a:pt x="75" y="340"/>
                    </a:lnTo>
                    <a:lnTo>
                      <a:pt x="75" y="503"/>
                    </a:lnTo>
                    <a:lnTo>
                      <a:pt x="0" y="503"/>
                    </a:lnTo>
                    <a:lnTo>
                      <a:pt x="0" y="0"/>
                    </a:lnTo>
                    <a:lnTo>
                      <a:pt x="75" y="0"/>
                    </a:lnTo>
                    <a:lnTo>
                      <a:pt x="75" y="319"/>
                    </a:lnTo>
                    <a:lnTo>
                      <a:pt x="78" y="319"/>
                    </a:lnTo>
                    <a:lnTo>
                      <a:pt x="203" y="163"/>
                    </a:lnTo>
                    <a:lnTo>
                      <a:pt x="300" y="163"/>
                    </a:lnTo>
                    <a:lnTo>
                      <a:pt x="156" y="326"/>
                    </a:lnTo>
                    <a:lnTo>
                      <a:pt x="311" y="503"/>
                    </a:lnTo>
                    <a:lnTo>
                      <a:pt x="210" y="503"/>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63" name="Freeform 26"/>
              <p:cNvSpPr>
                <a:spLocks noEditPoints="1"/>
              </p:cNvSpPr>
              <p:nvPr/>
            </p:nvSpPr>
            <p:spPr bwMode="black">
              <a:xfrm>
                <a:off x="5142379" y="5036439"/>
                <a:ext cx="100414" cy="114576"/>
              </a:xfrm>
              <a:custGeom>
                <a:avLst/>
                <a:gdLst/>
                <a:ahLst/>
                <a:cxnLst>
                  <a:cxn ang="0">
                    <a:pos x="34" y="85"/>
                  </a:cxn>
                  <a:cxn ang="0">
                    <a:pos x="46" y="115"/>
                  </a:cxn>
                  <a:cxn ang="0">
                    <a:pos x="77" y="125"/>
                  </a:cxn>
                  <a:cxn ang="0">
                    <a:pos x="100" y="121"/>
                  </a:cxn>
                  <a:cxn ang="0">
                    <a:pos x="120" y="111"/>
                  </a:cxn>
                  <a:cxn ang="0">
                    <a:pos x="120" y="139"/>
                  </a:cxn>
                  <a:cxn ang="0">
                    <a:pos x="112" y="143"/>
                  </a:cxn>
                  <a:cxn ang="0">
                    <a:pos x="101" y="146"/>
                  </a:cxn>
                  <a:cxn ang="0">
                    <a:pos x="86" y="149"/>
                  </a:cxn>
                  <a:cxn ang="0">
                    <a:pos x="69" y="151"/>
                  </a:cxn>
                  <a:cxn ang="0">
                    <a:pos x="40" y="146"/>
                  </a:cxn>
                  <a:cxn ang="0">
                    <a:pos x="19" y="132"/>
                  </a:cxn>
                  <a:cxn ang="0">
                    <a:pos x="5" y="108"/>
                  </a:cxn>
                  <a:cxn ang="0">
                    <a:pos x="0" y="77"/>
                  </a:cxn>
                  <a:cxn ang="0">
                    <a:pos x="7" y="42"/>
                  </a:cxn>
                  <a:cxn ang="0">
                    <a:pos x="22" y="18"/>
                  </a:cxn>
                  <a:cxn ang="0">
                    <a:pos x="44" y="4"/>
                  </a:cxn>
                  <a:cxn ang="0">
                    <a:pos x="69" y="0"/>
                  </a:cxn>
                  <a:cxn ang="0">
                    <a:pos x="96" y="5"/>
                  </a:cxn>
                  <a:cxn ang="0">
                    <a:pos x="116" y="19"/>
                  </a:cxn>
                  <a:cxn ang="0">
                    <a:pos x="128" y="41"/>
                  </a:cxn>
                  <a:cxn ang="0">
                    <a:pos x="132" y="69"/>
                  </a:cxn>
                  <a:cxn ang="0">
                    <a:pos x="132" y="85"/>
                  </a:cxn>
                  <a:cxn ang="0">
                    <a:pos x="34" y="85"/>
                  </a:cxn>
                  <a:cxn ang="0">
                    <a:pos x="98" y="46"/>
                  </a:cxn>
                  <a:cxn ang="0">
                    <a:pos x="92" y="35"/>
                  </a:cxn>
                  <a:cxn ang="0">
                    <a:pos x="83" y="28"/>
                  </a:cxn>
                  <a:cxn ang="0">
                    <a:pos x="69" y="25"/>
                  </a:cxn>
                  <a:cxn ang="0">
                    <a:pos x="56" y="28"/>
                  </a:cxn>
                  <a:cxn ang="0">
                    <a:pos x="46" y="35"/>
                  </a:cxn>
                  <a:cxn ang="0">
                    <a:pos x="38" y="46"/>
                  </a:cxn>
                  <a:cxn ang="0">
                    <a:pos x="34" y="60"/>
                  </a:cxn>
                  <a:cxn ang="0">
                    <a:pos x="99" y="60"/>
                  </a:cxn>
                  <a:cxn ang="0">
                    <a:pos x="98" y="46"/>
                  </a:cxn>
                </a:cxnLst>
                <a:rect l="0" t="0" r="r" b="b"/>
                <a:pathLst>
                  <a:path w="132" h="151">
                    <a:moveTo>
                      <a:pt x="34" y="85"/>
                    </a:moveTo>
                    <a:cubicBezTo>
                      <a:pt x="34" y="98"/>
                      <a:pt x="38" y="108"/>
                      <a:pt x="46" y="115"/>
                    </a:cubicBezTo>
                    <a:cubicBezTo>
                      <a:pt x="53" y="122"/>
                      <a:pt x="63" y="125"/>
                      <a:pt x="77" y="125"/>
                    </a:cubicBezTo>
                    <a:cubicBezTo>
                      <a:pt x="85" y="125"/>
                      <a:pt x="93" y="124"/>
                      <a:pt x="100" y="121"/>
                    </a:cubicBezTo>
                    <a:cubicBezTo>
                      <a:pt x="108" y="119"/>
                      <a:pt x="115" y="115"/>
                      <a:pt x="120" y="111"/>
                    </a:cubicBezTo>
                    <a:cubicBezTo>
                      <a:pt x="120" y="139"/>
                      <a:pt x="120" y="139"/>
                      <a:pt x="120" y="139"/>
                    </a:cubicBezTo>
                    <a:cubicBezTo>
                      <a:pt x="118" y="140"/>
                      <a:pt x="116" y="141"/>
                      <a:pt x="112" y="143"/>
                    </a:cubicBezTo>
                    <a:cubicBezTo>
                      <a:pt x="109" y="144"/>
                      <a:pt x="106" y="145"/>
                      <a:pt x="101" y="146"/>
                    </a:cubicBezTo>
                    <a:cubicBezTo>
                      <a:pt x="97" y="148"/>
                      <a:pt x="92" y="149"/>
                      <a:pt x="86" y="149"/>
                    </a:cubicBezTo>
                    <a:cubicBezTo>
                      <a:pt x="81" y="150"/>
                      <a:pt x="75" y="151"/>
                      <a:pt x="69" y="151"/>
                    </a:cubicBezTo>
                    <a:cubicBezTo>
                      <a:pt x="58" y="151"/>
                      <a:pt x="49" y="149"/>
                      <a:pt x="40" y="146"/>
                    </a:cubicBezTo>
                    <a:cubicBezTo>
                      <a:pt x="32" y="143"/>
                      <a:pt x="25" y="138"/>
                      <a:pt x="19" y="132"/>
                    </a:cubicBezTo>
                    <a:cubicBezTo>
                      <a:pt x="13" y="125"/>
                      <a:pt x="8" y="118"/>
                      <a:pt x="5" y="108"/>
                    </a:cubicBezTo>
                    <a:cubicBezTo>
                      <a:pt x="2" y="99"/>
                      <a:pt x="0" y="89"/>
                      <a:pt x="0" y="77"/>
                    </a:cubicBezTo>
                    <a:cubicBezTo>
                      <a:pt x="0" y="63"/>
                      <a:pt x="2" y="52"/>
                      <a:pt x="7" y="42"/>
                    </a:cubicBezTo>
                    <a:cubicBezTo>
                      <a:pt x="11" y="33"/>
                      <a:pt x="16" y="25"/>
                      <a:pt x="22" y="18"/>
                    </a:cubicBezTo>
                    <a:cubicBezTo>
                      <a:pt x="29" y="12"/>
                      <a:pt x="36" y="7"/>
                      <a:pt x="44" y="4"/>
                    </a:cubicBezTo>
                    <a:cubicBezTo>
                      <a:pt x="53" y="1"/>
                      <a:pt x="61" y="0"/>
                      <a:pt x="69" y="0"/>
                    </a:cubicBezTo>
                    <a:cubicBezTo>
                      <a:pt x="79" y="0"/>
                      <a:pt x="88" y="2"/>
                      <a:pt x="96" y="5"/>
                    </a:cubicBezTo>
                    <a:cubicBezTo>
                      <a:pt x="104" y="8"/>
                      <a:pt x="111" y="13"/>
                      <a:pt x="116" y="19"/>
                    </a:cubicBezTo>
                    <a:cubicBezTo>
                      <a:pt x="121" y="25"/>
                      <a:pt x="125" y="32"/>
                      <a:pt x="128" y="41"/>
                    </a:cubicBezTo>
                    <a:cubicBezTo>
                      <a:pt x="130" y="49"/>
                      <a:pt x="132" y="59"/>
                      <a:pt x="132" y="69"/>
                    </a:cubicBezTo>
                    <a:cubicBezTo>
                      <a:pt x="132" y="85"/>
                      <a:pt x="132" y="85"/>
                      <a:pt x="132" y="85"/>
                    </a:cubicBezTo>
                    <a:lnTo>
                      <a:pt x="34" y="85"/>
                    </a:lnTo>
                    <a:close/>
                    <a:moveTo>
                      <a:pt x="98" y="46"/>
                    </a:moveTo>
                    <a:cubicBezTo>
                      <a:pt x="96" y="42"/>
                      <a:pt x="95" y="38"/>
                      <a:pt x="92" y="35"/>
                    </a:cubicBezTo>
                    <a:cubicBezTo>
                      <a:pt x="90" y="32"/>
                      <a:pt x="87" y="30"/>
                      <a:pt x="83" y="28"/>
                    </a:cubicBezTo>
                    <a:cubicBezTo>
                      <a:pt x="79" y="26"/>
                      <a:pt x="74" y="25"/>
                      <a:pt x="69" y="25"/>
                    </a:cubicBezTo>
                    <a:cubicBezTo>
                      <a:pt x="64" y="25"/>
                      <a:pt x="60" y="26"/>
                      <a:pt x="56" y="28"/>
                    </a:cubicBezTo>
                    <a:cubicBezTo>
                      <a:pt x="52" y="29"/>
                      <a:pt x="49" y="32"/>
                      <a:pt x="46" y="35"/>
                    </a:cubicBezTo>
                    <a:cubicBezTo>
                      <a:pt x="43" y="38"/>
                      <a:pt x="40" y="42"/>
                      <a:pt x="38" y="46"/>
                    </a:cubicBezTo>
                    <a:cubicBezTo>
                      <a:pt x="36" y="50"/>
                      <a:pt x="35" y="55"/>
                      <a:pt x="34" y="60"/>
                    </a:cubicBezTo>
                    <a:cubicBezTo>
                      <a:pt x="99" y="60"/>
                      <a:pt x="99" y="60"/>
                      <a:pt x="99" y="60"/>
                    </a:cubicBezTo>
                    <a:cubicBezTo>
                      <a:pt x="99" y="55"/>
                      <a:pt x="99" y="51"/>
                      <a:pt x="98" y="46"/>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99" name="Group 98"/>
            <p:cNvGrpSpPr/>
            <p:nvPr/>
          </p:nvGrpSpPr>
          <p:grpSpPr bwMode="black">
            <a:xfrm>
              <a:off x="8833844" y="5267952"/>
              <a:ext cx="995956" cy="189523"/>
              <a:chOff x="1502088" y="4970205"/>
              <a:chExt cx="999744" cy="196837"/>
            </a:xfrm>
            <a:grpFill/>
            <a:effectLst/>
          </p:grpSpPr>
          <p:sp>
            <p:nvSpPr>
              <p:cNvPr id="254" name="Freeform 19"/>
              <p:cNvSpPr>
                <a:spLocks noEditPoints="1"/>
              </p:cNvSpPr>
              <p:nvPr/>
            </p:nvSpPr>
            <p:spPr bwMode="black">
              <a:xfrm>
                <a:off x="1502088" y="4971731"/>
                <a:ext cx="187376" cy="193785"/>
              </a:xfrm>
              <a:custGeom>
                <a:avLst/>
                <a:gdLst/>
                <a:ahLst/>
                <a:cxnLst>
                  <a:cxn ang="0">
                    <a:pos x="42" y="55"/>
                  </a:cxn>
                  <a:cxn ang="0">
                    <a:pos x="23" y="52"/>
                  </a:cxn>
                  <a:cxn ang="0">
                    <a:pos x="20" y="42"/>
                  </a:cxn>
                  <a:cxn ang="0">
                    <a:pos x="101" y="42"/>
                  </a:cxn>
                  <a:cxn ang="0">
                    <a:pos x="108" y="40"/>
                  </a:cxn>
                  <a:cxn ang="0">
                    <a:pos x="122" y="39"/>
                  </a:cxn>
                  <a:cxn ang="0">
                    <a:pos x="132" y="49"/>
                  </a:cxn>
                  <a:cxn ang="0">
                    <a:pos x="129" y="54"/>
                  </a:cxn>
                  <a:cxn ang="0">
                    <a:pos x="13" y="168"/>
                  </a:cxn>
                  <a:cxn ang="0">
                    <a:pos x="11" y="162"/>
                  </a:cxn>
                  <a:cxn ang="0">
                    <a:pos x="108" y="49"/>
                  </a:cxn>
                  <a:cxn ang="0">
                    <a:pos x="47" y="54"/>
                  </a:cxn>
                  <a:cxn ang="0">
                    <a:pos x="59" y="172"/>
                  </a:cxn>
                  <a:cxn ang="0">
                    <a:pos x="61" y="165"/>
                  </a:cxn>
                  <a:cxn ang="0">
                    <a:pos x="97" y="169"/>
                  </a:cxn>
                  <a:cxn ang="0">
                    <a:pos x="179" y="167"/>
                  </a:cxn>
                  <a:cxn ang="0">
                    <a:pos x="187" y="165"/>
                  </a:cxn>
                  <a:cxn ang="0">
                    <a:pos x="206" y="168"/>
                  </a:cxn>
                  <a:cxn ang="0">
                    <a:pos x="204" y="175"/>
                  </a:cxn>
                  <a:cxn ang="0">
                    <a:pos x="194" y="212"/>
                  </a:cxn>
                  <a:cxn ang="0">
                    <a:pos x="200" y="239"/>
                  </a:cxn>
                  <a:cxn ang="0">
                    <a:pos x="202" y="247"/>
                  </a:cxn>
                  <a:cxn ang="0">
                    <a:pos x="96" y="249"/>
                  </a:cxn>
                  <a:cxn ang="0">
                    <a:pos x="80" y="252"/>
                  </a:cxn>
                  <a:cxn ang="0">
                    <a:pos x="71" y="177"/>
                  </a:cxn>
                  <a:cxn ang="0">
                    <a:pos x="161" y="241"/>
                  </a:cxn>
                  <a:cxn ang="0">
                    <a:pos x="172" y="239"/>
                  </a:cxn>
                  <a:cxn ang="0">
                    <a:pos x="182" y="176"/>
                  </a:cxn>
                  <a:cxn ang="0">
                    <a:pos x="98" y="177"/>
                  </a:cxn>
                  <a:cxn ang="0">
                    <a:pos x="95" y="181"/>
                  </a:cxn>
                  <a:cxn ang="0">
                    <a:pos x="96" y="242"/>
                  </a:cxn>
                  <a:cxn ang="0">
                    <a:pos x="157" y="8"/>
                  </a:cxn>
                  <a:cxn ang="0">
                    <a:pos x="164" y="0"/>
                  </a:cxn>
                  <a:cxn ang="0">
                    <a:pos x="199" y="10"/>
                  </a:cxn>
                  <a:cxn ang="0">
                    <a:pos x="203" y="19"/>
                  </a:cxn>
                  <a:cxn ang="0">
                    <a:pos x="202" y="102"/>
                  </a:cxn>
                  <a:cxn ang="0">
                    <a:pos x="225" y="101"/>
                  </a:cxn>
                  <a:cxn ang="0">
                    <a:pos x="233" y="95"/>
                  </a:cxn>
                  <a:cxn ang="0">
                    <a:pos x="256" y="99"/>
                  </a:cxn>
                  <a:cxn ang="0">
                    <a:pos x="258" y="108"/>
                  </a:cxn>
                  <a:cxn ang="0">
                    <a:pos x="202" y="110"/>
                  </a:cxn>
                  <a:cxn ang="0">
                    <a:pos x="197" y="142"/>
                  </a:cxn>
                  <a:cxn ang="0">
                    <a:pos x="186" y="151"/>
                  </a:cxn>
                  <a:cxn ang="0">
                    <a:pos x="184" y="26"/>
                  </a:cxn>
                </a:cxnLst>
                <a:rect l="0" t="0" r="r" b="b"/>
                <a:pathLst>
                  <a:path w="260" h="269">
                    <a:moveTo>
                      <a:pt x="47" y="54"/>
                    </a:moveTo>
                    <a:cubicBezTo>
                      <a:pt x="45" y="54"/>
                      <a:pt x="44" y="55"/>
                      <a:pt x="42" y="55"/>
                    </a:cubicBezTo>
                    <a:cubicBezTo>
                      <a:pt x="40" y="57"/>
                      <a:pt x="38" y="57"/>
                      <a:pt x="36" y="57"/>
                    </a:cubicBezTo>
                    <a:cubicBezTo>
                      <a:pt x="33" y="57"/>
                      <a:pt x="29" y="55"/>
                      <a:pt x="23" y="52"/>
                    </a:cubicBezTo>
                    <a:cubicBezTo>
                      <a:pt x="15" y="48"/>
                      <a:pt x="11" y="45"/>
                      <a:pt x="11" y="43"/>
                    </a:cubicBezTo>
                    <a:cubicBezTo>
                      <a:pt x="11" y="41"/>
                      <a:pt x="14" y="41"/>
                      <a:pt x="20" y="42"/>
                    </a:cubicBezTo>
                    <a:cubicBezTo>
                      <a:pt x="32" y="43"/>
                      <a:pt x="45" y="44"/>
                      <a:pt x="58" y="43"/>
                    </a:cubicBezTo>
                    <a:cubicBezTo>
                      <a:pt x="68" y="43"/>
                      <a:pt x="82" y="43"/>
                      <a:pt x="101" y="42"/>
                    </a:cubicBezTo>
                    <a:cubicBezTo>
                      <a:pt x="103" y="42"/>
                      <a:pt x="104" y="42"/>
                      <a:pt x="105" y="41"/>
                    </a:cubicBezTo>
                    <a:cubicBezTo>
                      <a:pt x="106" y="41"/>
                      <a:pt x="107" y="41"/>
                      <a:pt x="108" y="40"/>
                    </a:cubicBezTo>
                    <a:cubicBezTo>
                      <a:pt x="110" y="40"/>
                      <a:pt x="111" y="39"/>
                      <a:pt x="113" y="39"/>
                    </a:cubicBezTo>
                    <a:cubicBezTo>
                      <a:pt x="115" y="39"/>
                      <a:pt x="118" y="39"/>
                      <a:pt x="122" y="39"/>
                    </a:cubicBezTo>
                    <a:cubicBezTo>
                      <a:pt x="130" y="40"/>
                      <a:pt x="135" y="41"/>
                      <a:pt x="136" y="43"/>
                    </a:cubicBezTo>
                    <a:cubicBezTo>
                      <a:pt x="136" y="44"/>
                      <a:pt x="135" y="46"/>
                      <a:pt x="132" y="49"/>
                    </a:cubicBezTo>
                    <a:cubicBezTo>
                      <a:pt x="131" y="51"/>
                      <a:pt x="131" y="51"/>
                      <a:pt x="130" y="52"/>
                    </a:cubicBezTo>
                    <a:cubicBezTo>
                      <a:pt x="129" y="53"/>
                      <a:pt x="129" y="54"/>
                      <a:pt x="129" y="54"/>
                    </a:cubicBezTo>
                    <a:cubicBezTo>
                      <a:pt x="114" y="79"/>
                      <a:pt x="98" y="100"/>
                      <a:pt x="81" y="118"/>
                    </a:cubicBezTo>
                    <a:cubicBezTo>
                      <a:pt x="62" y="137"/>
                      <a:pt x="39" y="154"/>
                      <a:pt x="13" y="168"/>
                    </a:cubicBezTo>
                    <a:cubicBezTo>
                      <a:pt x="5" y="172"/>
                      <a:pt x="1" y="174"/>
                      <a:pt x="0" y="172"/>
                    </a:cubicBezTo>
                    <a:cubicBezTo>
                      <a:pt x="0" y="171"/>
                      <a:pt x="3" y="168"/>
                      <a:pt x="11" y="162"/>
                    </a:cubicBezTo>
                    <a:cubicBezTo>
                      <a:pt x="35" y="146"/>
                      <a:pt x="54" y="128"/>
                      <a:pt x="70" y="110"/>
                    </a:cubicBezTo>
                    <a:cubicBezTo>
                      <a:pt x="86" y="91"/>
                      <a:pt x="99" y="71"/>
                      <a:pt x="108" y="49"/>
                    </a:cubicBezTo>
                    <a:cubicBezTo>
                      <a:pt x="53" y="52"/>
                      <a:pt x="53" y="52"/>
                      <a:pt x="53" y="52"/>
                    </a:cubicBezTo>
                    <a:cubicBezTo>
                      <a:pt x="51" y="52"/>
                      <a:pt x="49" y="53"/>
                      <a:pt x="47" y="54"/>
                    </a:cubicBezTo>
                    <a:close/>
                    <a:moveTo>
                      <a:pt x="71" y="177"/>
                    </a:moveTo>
                    <a:cubicBezTo>
                      <a:pt x="69" y="176"/>
                      <a:pt x="65" y="174"/>
                      <a:pt x="59" y="172"/>
                    </a:cubicBezTo>
                    <a:cubicBezTo>
                      <a:pt x="55" y="171"/>
                      <a:pt x="53" y="169"/>
                      <a:pt x="53" y="168"/>
                    </a:cubicBezTo>
                    <a:cubicBezTo>
                      <a:pt x="52" y="167"/>
                      <a:pt x="55" y="166"/>
                      <a:pt x="61" y="165"/>
                    </a:cubicBezTo>
                    <a:cubicBezTo>
                      <a:pt x="67" y="165"/>
                      <a:pt x="74" y="165"/>
                      <a:pt x="82" y="166"/>
                    </a:cubicBezTo>
                    <a:cubicBezTo>
                      <a:pt x="89" y="167"/>
                      <a:pt x="94" y="168"/>
                      <a:pt x="97" y="169"/>
                    </a:cubicBezTo>
                    <a:cubicBezTo>
                      <a:pt x="176" y="168"/>
                      <a:pt x="176" y="168"/>
                      <a:pt x="176" y="168"/>
                    </a:cubicBezTo>
                    <a:cubicBezTo>
                      <a:pt x="177" y="167"/>
                      <a:pt x="178" y="167"/>
                      <a:pt x="179" y="167"/>
                    </a:cubicBezTo>
                    <a:cubicBezTo>
                      <a:pt x="180" y="167"/>
                      <a:pt x="181" y="166"/>
                      <a:pt x="182" y="166"/>
                    </a:cubicBezTo>
                    <a:cubicBezTo>
                      <a:pt x="184" y="165"/>
                      <a:pt x="186" y="165"/>
                      <a:pt x="187" y="165"/>
                    </a:cubicBezTo>
                    <a:cubicBezTo>
                      <a:pt x="190" y="164"/>
                      <a:pt x="192" y="165"/>
                      <a:pt x="196" y="165"/>
                    </a:cubicBezTo>
                    <a:cubicBezTo>
                      <a:pt x="202" y="166"/>
                      <a:pt x="205" y="167"/>
                      <a:pt x="206" y="168"/>
                    </a:cubicBezTo>
                    <a:cubicBezTo>
                      <a:pt x="207" y="169"/>
                      <a:pt x="206" y="171"/>
                      <a:pt x="205" y="173"/>
                    </a:cubicBezTo>
                    <a:cubicBezTo>
                      <a:pt x="204" y="174"/>
                      <a:pt x="204" y="175"/>
                      <a:pt x="204" y="175"/>
                    </a:cubicBezTo>
                    <a:cubicBezTo>
                      <a:pt x="203" y="176"/>
                      <a:pt x="203" y="176"/>
                      <a:pt x="203" y="177"/>
                    </a:cubicBezTo>
                    <a:cubicBezTo>
                      <a:pt x="200" y="187"/>
                      <a:pt x="197" y="199"/>
                      <a:pt x="194" y="212"/>
                    </a:cubicBezTo>
                    <a:cubicBezTo>
                      <a:pt x="192" y="224"/>
                      <a:pt x="190" y="232"/>
                      <a:pt x="189" y="237"/>
                    </a:cubicBezTo>
                    <a:cubicBezTo>
                      <a:pt x="194" y="237"/>
                      <a:pt x="197" y="238"/>
                      <a:pt x="200" y="239"/>
                    </a:cubicBezTo>
                    <a:cubicBezTo>
                      <a:pt x="202" y="241"/>
                      <a:pt x="203" y="242"/>
                      <a:pt x="204" y="243"/>
                    </a:cubicBezTo>
                    <a:cubicBezTo>
                      <a:pt x="204" y="245"/>
                      <a:pt x="203" y="246"/>
                      <a:pt x="202" y="247"/>
                    </a:cubicBezTo>
                    <a:cubicBezTo>
                      <a:pt x="200" y="249"/>
                      <a:pt x="198" y="249"/>
                      <a:pt x="195" y="249"/>
                    </a:cubicBezTo>
                    <a:cubicBezTo>
                      <a:pt x="96" y="249"/>
                      <a:pt x="96" y="249"/>
                      <a:pt x="96" y="249"/>
                    </a:cubicBezTo>
                    <a:cubicBezTo>
                      <a:pt x="94" y="261"/>
                      <a:pt x="91" y="267"/>
                      <a:pt x="87" y="268"/>
                    </a:cubicBezTo>
                    <a:cubicBezTo>
                      <a:pt x="83" y="269"/>
                      <a:pt x="80" y="263"/>
                      <a:pt x="80" y="252"/>
                    </a:cubicBezTo>
                    <a:cubicBezTo>
                      <a:pt x="77" y="185"/>
                      <a:pt x="77" y="185"/>
                      <a:pt x="77" y="185"/>
                    </a:cubicBezTo>
                    <a:cubicBezTo>
                      <a:pt x="76" y="182"/>
                      <a:pt x="74" y="179"/>
                      <a:pt x="71" y="177"/>
                    </a:cubicBezTo>
                    <a:close/>
                    <a:moveTo>
                      <a:pt x="96" y="242"/>
                    </a:moveTo>
                    <a:cubicBezTo>
                      <a:pt x="161" y="241"/>
                      <a:pt x="161" y="241"/>
                      <a:pt x="161" y="241"/>
                    </a:cubicBezTo>
                    <a:cubicBezTo>
                      <a:pt x="164" y="241"/>
                      <a:pt x="166" y="240"/>
                      <a:pt x="168" y="240"/>
                    </a:cubicBezTo>
                    <a:cubicBezTo>
                      <a:pt x="169" y="240"/>
                      <a:pt x="170" y="240"/>
                      <a:pt x="172" y="239"/>
                    </a:cubicBezTo>
                    <a:cubicBezTo>
                      <a:pt x="179" y="237"/>
                      <a:pt x="179" y="237"/>
                      <a:pt x="179" y="237"/>
                    </a:cubicBezTo>
                    <a:cubicBezTo>
                      <a:pt x="182" y="176"/>
                      <a:pt x="182" y="176"/>
                      <a:pt x="182" y="176"/>
                    </a:cubicBezTo>
                    <a:cubicBezTo>
                      <a:pt x="99" y="177"/>
                      <a:pt x="99" y="177"/>
                      <a:pt x="99" y="177"/>
                    </a:cubicBezTo>
                    <a:cubicBezTo>
                      <a:pt x="98" y="177"/>
                      <a:pt x="98" y="177"/>
                      <a:pt x="98" y="177"/>
                    </a:cubicBezTo>
                    <a:cubicBezTo>
                      <a:pt x="97" y="178"/>
                      <a:pt x="96" y="179"/>
                      <a:pt x="96" y="179"/>
                    </a:cubicBezTo>
                    <a:cubicBezTo>
                      <a:pt x="95" y="179"/>
                      <a:pt x="95" y="180"/>
                      <a:pt x="95" y="181"/>
                    </a:cubicBezTo>
                    <a:cubicBezTo>
                      <a:pt x="95" y="194"/>
                      <a:pt x="95" y="194"/>
                      <a:pt x="95" y="194"/>
                    </a:cubicBezTo>
                    <a:lnTo>
                      <a:pt x="96" y="242"/>
                    </a:lnTo>
                    <a:close/>
                    <a:moveTo>
                      <a:pt x="176" y="17"/>
                    </a:moveTo>
                    <a:cubicBezTo>
                      <a:pt x="172" y="14"/>
                      <a:pt x="166" y="11"/>
                      <a:pt x="157" y="8"/>
                    </a:cubicBezTo>
                    <a:cubicBezTo>
                      <a:pt x="152" y="6"/>
                      <a:pt x="151" y="4"/>
                      <a:pt x="152" y="3"/>
                    </a:cubicBezTo>
                    <a:cubicBezTo>
                      <a:pt x="154" y="2"/>
                      <a:pt x="157" y="1"/>
                      <a:pt x="164" y="0"/>
                    </a:cubicBezTo>
                    <a:cubicBezTo>
                      <a:pt x="174" y="2"/>
                      <a:pt x="182" y="4"/>
                      <a:pt x="188" y="5"/>
                    </a:cubicBezTo>
                    <a:cubicBezTo>
                      <a:pt x="193" y="7"/>
                      <a:pt x="197" y="8"/>
                      <a:pt x="199" y="10"/>
                    </a:cubicBezTo>
                    <a:cubicBezTo>
                      <a:pt x="202" y="11"/>
                      <a:pt x="203" y="12"/>
                      <a:pt x="203" y="14"/>
                    </a:cubicBezTo>
                    <a:cubicBezTo>
                      <a:pt x="204" y="15"/>
                      <a:pt x="204" y="17"/>
                      <a:pt x="203" y="19"/>
                    </a:cubicBezTo>
                    <a:cubicBezTo>
                      <a:pt x="203" y="24"/>
                      <a:pt x="203" y="24"/>
                      <a:pt x="203" y="24"/>
                    </a:cubicBezTo>
                    <a:cubicBezTo>
                      <a:pt x="202" y="102"/>
                      <a:pt x="202" y="102"/>
                      <a:pt x="202" y="102"/>
                    </a:cubicBezTo>
                    <a:cubicBezTo>
                      <a:pt x="220" y="102"/>
                      <a:pt x="220" y="102"/>
                      <a:pt x="220" y="102"/>
                    </a:cubicBezTo>
                    <a:cubicBezTo>
                      <a:pt x="222" y="102"/>
                      <a:pt x="223" y="101"/>
                      <a:pt x="225" y="101"/>
                    </a:cubicBezTo>
                    <a:cubicBezTo>
                      <a:pt x="226" y="100"/>
                      <a:pt x="227" y="99"/>
                      <a:pt x="228" y="99"/>
                    </a:cubicBezTo>
                    <a:cubicBezTo>
                      <a:pt x="230" y="97"/>
                      <a:pt x="232" y="96"/>
                      <a:pt x="233" y="95"/>
                    </a:cubicBezTo>
                    <a:cubicBezTo>
                      <a:pt x="236" y="95"/>
                      <a:pt x="240" y="95"/>
                      <a:pt x="245" y="95"/>
                    </a:cubicBezTo>
                    <a:cubicBezTo>
                      <a:pt x="250" y="96"/>
                      <a:pt x="253" y="97"/>
                      <a:pt x="256" y="99"/>
                    </a:cubicBezTo>
                    <a:cubicBezTo>
                      <a:pt x="258" y="100"/>
                      <a:pt x="260" y="102"/>
                      <a:pt x="260" y="104"/>
                    </a:cubicBezTo>
                    <a:cubicBezTo>
                      <a:pt x="260" y="105"/>
                      <a:pt x="259" y="107"/>
                      <a:pt x="258" y="108"/>
                    </a:cubicBezTo>
                    <a:cubicBezTo>
                      <a:pt x="256" y="109"/>
                      <a:pt x="253" y="110"/>
                      <a:pt x="250" y="110"/>
                    </a:cubicBezTo>
                    <a:cubicBezTo>
                      <a:pt x="202" y="110"/>
                      <a:pt x="202" y="110"/>
                      <a:pt x="202" y="110"/>
                    </a:cubicBezTo>
                    <a:cubicBezTo>
                      <a:pt x="202" y="120"/>
                      <a:pt x="202" y="120"/>
                      <a:pt x="202" y="120"/>
                    </a:cubicBezTo>
                    <a:cubicBezTo>
                      <a:pt x="201" y="129"/>
                      <a:pt x="199" y="136"/>
                      <a:pt x="197" y="142"/>
                    </a:cubicBezTo>
                    <a:cubicBezTo>
                      <a:pt x="195" y="148"/>
                      <a:pt x="193" y="151"/>
                      <a:pt x="191" y="153"/>
                    </a:cubicBezTo>
                    <a:cubicBezTo>
                      <a:pt x="189" y="155"/>
                      <a:pt x="187" y="154"/>
                      <a:pt x="186" y="151"/>
                    </a:cubicBezTo>
                    <a:cubicBezTo>
                      <a:pt x="185" y="147"/>
                      <a:pt x="184" y="141"/>
                      <a:pt x="184" y="133"/>
                    </a:cubicBezTo>
                    <a:cubicBezTo>
                      <a:pt x="184" y="26"/>
                      <a:pt x="184" y="26"/>
                      <a:pt x="184" y="26"/>
                    </a:cubicBezTo>
                    <a:cubicBezTo>
                      <a:pt x="184" y="23"/>
                      <a:pt x="181" y="20"/>
                      <a:pt x="176" y="17"/>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55" name="Freeform 20"/>
              <p:cNvSpPr>
                <a:spLocks noEditPoints="1"/>
              </p:cNvSpPr>
              <p:nvPr/>
            </p:nvSpPr>
            <p:spPr bwMode="black">
              <a:xfrm>
                <a:off x="1695262" y="4970205"/>
                <a:ext cx="195921" cy="195311"/>
              </a:xfrm>
              <a:custGeom>
                <a:avLst/>
                <a:gdLst/>
                <a:ahLst/>
                <a:cxnLst>
                  <a:cxn ang="0">
                    <a:pos x="86" y="53"/>
                  </a:cxn>
                  <a:cxn ang="0">
                    <a:pos x="75" y="43"/>
                  </a:cxn>
                  <a:cxn ang="0">
                    <a:pos x="71" y="35"/>
                  </a:cxn>
                  <a:cxn ang="0">
                    <a:pos x="85" y="37"/>
                  </a:cxn>
                  <a:cxn ang="0">
                    <a:pos x="111" y="52"/>
                  </a:cxn>
                  <a:cxn ang="0">
                    <a:pos x="111" y="63"/>
                  </a:cxn>
                  <a:cxn ang="0">
                    <a:pos x="104" y="75"/>
                  </a:cxn>
                  <a:cxn ang="0">
                    <a:pos x="96" y="90"/>
                  </a:cxn>
                  <a:cxn ang="0">
                    <a:pos x="91" y="100"/>
                  </a:cxn>
                  <a:cxn ang="0">
                    <a:pos x="104" y="116"/>
                  </a:cxn>
                  <a:cxn ang="0">
                    <a:pos x="122" y="132"/>
                  </a:cxn>
                  <a:cxn ang="0">
                    <a:pos x="130" y="138"/>
                  </a:cxn>
                  <a:cxn ang="0">
                    <a:pos x="138" y="144"/>
                  </a:cxn>
                  <a:cxn ang="0">
                    <a:pos x="147" y="159"/>
                  </a:cxn>
                  <a:cxn ang="0">
                    <a:pos x="150" y="171"/>
                  </a:cxn>
                  <a:cxn ang="0">
                    <a:pos x="149" y="179"/>
                  </a:cxn>
                  <a:cxn ang="0">
                    <a:pos x="144" y="181"/>
                  </a:cxn>
                  <a:cxn ang="0">
                    <a:pos x="139" y="178"/>
                  </a:cxn>
                  <a:cxn ang="0">
                    <a:pos x="118" y="150"/>
                  </a:cxn>
                  <a:cxn ang="0">
                    <a:pos x="86" y="108"/>
                  </a:cxn>
                  <a:cxn ang="0">
                    <a:pos x="50" y="151"/>
                  </a:cxn>
                  <a:cxn ang="0">
                    <a:pos x="10" y="185"/>
                  </a:cxn>
                  <a:cxn ang="0">
                    <a:pos x="1" y="189"/>
                  </a:cxn>
                  <a:cxn ang="0">
                    <a:pos x="6" y="182"/>
                  </a:cxn>
                  <a:cxn ang="0">
                    <a:pos x="51" y="131"/>
                  </a:cxn>
                  <a:cxn ang="0">
                    <a:pos x="89" y="61"/>
                  </a:cxn>
                  <a:cxn ang="0">
                    <a:pos x="89" y="59"/>
                  </a:cxn>
                  <a:cxn ang="0">
                    <a:pos x="86" y="53"/>
                  </a:cxn>
                  <a:cxn ang="0">
                    <a:pos x="190" y="20"/>
                  </a:cxn>
                  <a:cxn ang="0">
                    <a:pos x="171" y="8"/>
                  </a:cxn>
                  <a:cxn ang="0">
                    <a:pos x="164" y="3"/>
                  </a:cxn>
                  <a:cxn ang="0">
                    <a:pos x="174" y="0"/>
                  </a:cxn>
                  <a:cxn ang="0">
                    <a:pos x="191" y="4"/>
                  </a:cxn>
                  <a:cxn ang="0">
                    <a:pos x="206" y="8"/>
                  </a:cxn>
                  <a:cxn ang="0">
                    <a:pos x="215" y="14"/>
                  </a:cxn>
                  <a:cxn ang="0">
                    <a:pos x="215" y="21"/>
                  </a:cxn>
                  <a:cxn ang="0">
                    <a:pos x="215" y="25"/>
                  </a:cxn>
                  <a:cxn ang="0">
                    <a:pos x="215" y="138"/>
                  </a:cxn>
                  <a:cxn ang="0">
                    <a:pos x="219" y="138"/>
                  </a:cxn>
                  <a:cxn ang="0">
                    <a:pos x="226" y="138"/>
                  </a:cxn>
                  <a:cxn ang="0">
                    <a:pos x="232" y="136"/>
                  </a:cxn>
                  <a:cxn ang="0">
                    <a:pos x="236" y="134"/>
                  </a:cxn>
                  <a:cxn ang="0">
                    <a:pos x="243" y="131"/>
                  </a:cxn>
                  <a:cxn ang="0">
                    <a:pos x="260" y="131"/>
                  </a:cxn>
                  <a:cxn ang="0">
                    <a:pos x="269" y="133"/>
                  </a:cxn>
                  <a:cxn ang="0">
                    <a:pos x="272" y="138"/>
                  </a:cxn>
                  <a:cxn ang="0">
                    <a:pos x="270" y="144"/>
                  </a:cxn>
                  <a:cxn ang="0">
                    <a:pos x="264" y="146"/>
                  </a:cxn>
                  <a:cxn ang="0">
                    <a:pos x="215" y="147"/>
                  </a:cxn>
                  <a:cxn ang="0">
                    <a:pos x="215" y="209"/>
                  </a:cxn>
                  <a:cxn ang="0">
                    <a:pos x="213" y="242"/>
                  </a:cxn>
                  <a:cxn ang="0">
                    <a:pos x="209" y="261"/>
                  </a:cxn>
                  <a:cxn ang="0">
                    <a:pos x="201" y="271"/>
                  </a:cxn>
                  <a:cxn ang="0">
                    <a:pos x="197" y="258"/>
                  </a:cxn>
                  <a:cxn ang="0">
                    <a:pos x="197" y="29"/>
                  </a:cxn>
                  <a:cxn ang="0">
                    <a:pos x="190" y="20"/>
                  </a:cxn>
                </a:cxnLst>
                <a:rect l="0" t="0" r="r" b="b"/>
                <a:pathLst>
                  <a:path w="272" h="271">
                    <a:moveTo>
                      <a:pt x="86" y="53"/>
                    </a:moveTo>
                    <a:cubicBezTo>
                      <a:pt x="84" y="50"/>
                      <a:pt x="80" y="47"/>
                      <a:pt x="75" y="43"/>
                    </a:cubicBezTo>
                    <a:cubicBezTo>
                      <a:pt x="70" y="39"/>
                      <a:pt x="68" y="36"/>
                      <a:pt x="71" y="35"/>
                    </a:cubicBezTo>
                    <a:cubicBezTo>
                      <a:pt x="73" y="34"/>
                      <a:pt x="78" y="35"/>
                      <a:pt x="85" y="37"/>
                    </a:cubicBezTo>
                    <a:cubicBezTo>
                      <a:pt x="100" y="43"/>
                      <a:pt x="108" y="48"/>
                      <a:pt x="111" y="52"/>
                    </a:cubicBezTo>
                    <a:cubicBezTo>
                      <a:pt x="113" y="54"/>
                      <a:pt x="113" y="58"/>
                      <a:pt x="111" y="63"/>
                    </a:cubicBezTo>
                    <a:cubicBezTo>
                      <a:pt x="109" y="66"/>
                      <a:pt x="107" y="70"/>
                      <a:pt x="104" y="75"/>
                    </a:cubicBezTo>
                    <a:cubicBezTo>
                      <a:pt x="103" y="78"/>
                      <a:pt x="100" y="84"/>
                      <a:pt x="96" y="90"/>
                    </a:cubicBezTo>
                    <a:cubicBezTo>
                      <a:pt x="91" y="100"/>
                      <a:pt x="91" y="100"/>
                      <a:pt x="91" y="100"/>
                    </a:cubicBezTo>
                    <a:cubicBezTo>
                      <a:pt x="94" y="105"/>
                      <a:pt x="98" y="111"/>
                      <a:pt x="104" y="116"/>
                    </a:cubicBezTo>
                    <a:cubicBezTo>
                      <a:pt x="108" y="120"/>
                      <a:pt x="114" y="126"/>
                      <a:pt x="122" y="132"/>
                    </a:cubicBezTo>
                    <a:cubicBezTo>
                      <a:pt x="130" y="138"/>
                      <a:pt x="130" y="138"/>
                      <a:pt x="130" y="138"/>
                    </a:cubicBezTo>
                    <a:cubicBezTo>
                      <a:pt x="133" y="140"/>
                      <a:pt x="136" y="142"/>
                      <a:pt x="138" y="144"/>
                    </a:cubicBezTo>
                    <a:cubicBezTo>
                      <a:pt x="140" y="147"/>
                      <a:pt x="143" y="152"/>
                      <a:pt x="147" y="159"/>
                    </a:cubicBezTo>
                    <a:cubicBezTo>
                      <a:pt x="149" y="163"/>
                      <a:pt x="150" y="167"/>
                      <a:pt x="150" y="171"/>
                    </a:cubicBezTo>
                    <a:cubicBezTo>
                      <a:pt x="151" y="174"/>
                      <a:pt x="150" y="177"/>
                      <a:pt x="149" y="179"/>
                    </a:cubicBezTo>
                    <a:cubicBezTo>
                      <a:pt x="148" y="180"/>
                      <a:pt x="146" y="181"/>
                      <a:pt x="144" y="181"/>
                    </a:cubicBezTo>
                    <a:cubicBezTo>
                      <a:pt x="143" y="181"/>
                      <a:pt x="141" y="180"/>
                      <a:pt x="139" y="178"/>
                    </a:cubicBezTo>
                    <a:cubicBezTo>
                      <a:pt x="118" y="150"/>
                      <a:pt x="118" y="150"/>
                      <a:pt x="118" y="150"/>
                    </a:cubicBezTo>
                    <a:cubicBezTo>
                      <a:pt x="86" y="108"/>
                      <a:pt x="86" y="108"/>
                      <a:pt x="86" y="108"/>
                    </a:cubicBezTo>
                    <a:cubicBezTo>
                      <a:pt x="76" y="123"/>
                      <a:pt x="64" y="137"/>
                      <a:pt x="50" y="151"/>
                    </a:cubicBezTo>
                    <a:cubicBezTo>
                      <a:pt x="37" y="164"/>
                      <a:pt x="24" y="176"/>
                      <a:pt x="10" y="185"/>
                    </a:cubicBezTo>
                    <a:cubicBezTo>
                      <a:pt x="5" y="188"/>
                      <a:pt x="2" y="190"/>
                      <a:pt x="1" y="189"/>
                    </a:cubicBezTo>
                    <a:cubicBezTo>
                      <a:pt x="0" y="188"/>
                      <a:pt x="2" y="185"/>
                      <a:pt x="6" y="182"/>
                    </a:cubicBezTo>
                    <a:cubicBezTo>
                      <a:pt x="22" y="167"/>
                      <a:pt x="37" y="151"/>
                      <a:pt x="51" y="131"/>
                    </a:cubicBezTo>
                    <a:cubicBezTo>
                      <a:pt x="69" y="107"/>
                      <a:pt x="81" y="83"/>
                      <a:pt x="89" y="61"/>
                    </a:cubicBezTo>
                    <a:cubicBezTo>
                      <a:pt x="89" y="59"/>
                      <a:pt x="89" y="59"/>
                      <a:pt x="89" y="59"/>
                    </a:cubicBezTo>
                    <a:cubicBezTo>
                      <a:pt x="89" y="57"/>
                      <a:pt x="87" y="55"/>
                      <a:pt x="86" y="53"/>
                    </a:cubicBezTo>
                    <a:close/>
                    <a:moveTo>
                      <a:pt x="190" y="20"/>
                    </a:moveTo>
                    <a:cubicBezTo>
                      <a:pt x="186" y="17"/>
                      <a:pt x="180" y="13"/>
                      <a:pt x="171" y="8"/>
                    </a:cubicBezTo>
                    <a:cubicBezTo>
                      <a:pt x="166" y="6"/>
                      <a:pt x="164" y="4"/>
                      <a:pt x="164" y="3"/>
                    </a:cubicBezTo>
                    <a:cubicBezTo>
                      <a:pt x="164" y="1"/>
                      <a:pt x="168" y="0"/>
                      <a:pt x="174" y="0"/>
                    </a:cubicBezTo>
                    <a:cubicBezTo>
                      <a:pt x="179" y="1"/>
                      <a:pt x="185" y="2"/>
                      <a:pt x="191" y="4"/>
                    </a:cubicBezTo>
                    <a:cubicBezTo>
                      <a:pt x="195" y="5"/>
                      <a:pt x="200" y="6"/>
                      <a:pt x="206" y="8"/>
                    </a:cubicBezTo>
                    <a:cubicBezTo>
                      <a:pt x="211" y="10"/>
                      <a:pt x="213" y="12"/>
                      <a:pt x="215" y="14"/>
                    </a:cubicBezTo>
                    <a:cubicBezTo>
                      <a:pt x="215" y="16"/>
                      <a:pt x="216" y="18"/>
                      <a:pt x="215" y="21"/>
                    </a:cubicBezTo>
                    <a:cubicBezTo>
                      <a:pt x="215" y="25"/>
                      <a:pt x="215" y="25"/>
                      <a:pt x="215" y="25"/>
                    </a:cubicBezTo>
                    <a:cubicBezTo>
                      <a:pt x="215" y="138"/>
                      <a:pt x="215" y="138"/>
                      <a:pt x="215" y="138"/>
                    </a:cubicBezTo>
                    <a:cubicBezTo>
                      <a:pt x="219" y="138"/>
                      <a:pt x="219" y="138"/>
                      <a:pt x="219" y="138"/>
                    </a:cubicBezTo>
                    <a:cubicBezTo>
                      <a:pt x="226" y="138"/>
                      <a:pt x="226" y="138"/>
                      <a:pt x="226" y="138"/>
                    </a:cubicBezTo>
                    <a:cubicBezTo>
                      <a:pt x="228" y="137"/>
                      <a:pt x="230" y="137"/>
                      <a:pt x="232" y="136"/>
                    </a:cubicBezTo>
                    <a:cubicBezTo>
                      <a:pt x="233" y="136"/>
                      <a:pt x="234" y="135"/>
                      <a:pt x="236" y="134"/>
                    </a:cubicBezTo>
                    <a:cubicBezTo>
                      <a:pt x="238" y="132"/>
                      <a:pt x="241" y="132"/>
                      <a:pt x="243" y="131"/>
                    </a:cubicBezTo>
                    <a:cubicBezTo>
                      <a:pt x="247" y="130"/>
                      <a:pt x="253" y="130"/>
                      <a:pt x="260" y="131"/>
                    </a:cubicBezTo>
                    <a:cubicBezTo>
                      <a:pt x="264" y="131"/>
                      <a:pt x="267" y="132"/>
                      <a:pt x="269" y="133"/>
                    </a:cubicBezTo>
                    <a:cubicBezTo>
                      <a:pt x="271" y="135"/>
                      <a:pt x="272" y="136"/>
                      <a:pt x="272" y="138"/>
                    </a:cubicBezTo>
                    <a:cubicBezTo>
                      <a:pt x="272" y="140"/>
                      <a:pt x="271" y="142"/>
                      <a:pt x="270" y="144"/>
                    </a:cubicBezTo>
                    <a:cubicBezTo>
                      <a:pt x="268" y="145"/>
                      <a:pt x="266" y="146"/>
                      <a:pt x="264" y="146"/>
                    </a:cubicBezTo>
                    <a:cubicBezTo>
                      <a:pt x="215" y="147"/>
                      <a:pt x="215" y="147"/>
                      <a:pt x="215" y="147"/>
                    </a:cubicBezTo>
                    <a:cubicBezTo>
                      <a:pt x="215" y="209"/>
                      <a:pt x="215" y="209"/>
                      <a:pt x="215" y="209"/>
                    </a:cubicBezTo>
                    <a:cubicBezTo>
                      <a:pt x="214" y="222"/>
                      <a:pt x="214" y="233"/>
                      <a:pt x="213" y="242"/>
                    </a:cubicBezTo>
                    <a:cubicBezTo>
                      <a:pt x="212" y="248"/>
                      <a:pt x="211" y="255"/>
                      <a:pt x="209" y="261"/>
                    </a:cubicBezTo>
                    <a:cubicBezTo>
                      <a:pt x="206" y="267"/>
                      <a:pt x="204" y="270"/>
                      <a:pt x="201" y="271"/>
                    </a:cubicBezTo>
                    <a:cubicBezTo>
                      <a:pt x="199" y="271"/>
                      <a:pt x="197" y="267"/>
                      <a:pt x="197" y="258"/>
                    </a:cubicBezTo>
                    <a:cubicBezTo>
                      <a:pt x="197" y="29"/>
                      <a:pt x="197" y="29"/>
                      <a:pt x="197" y="29"/>
                    </a:cubicBezTo>
                    <a:cubicBezTo>
                      <a:pt x="197" y="26"/>
                      <a:pt x="195" y="23"/>
                      <a:pt x="190" y="20"/>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56" name="Freeform 21"/>
              <p:cNvSpPr>
                <a:spLocks noEditPoints="1"/>
              </p:cNvSpPr>
              <p:nvPr/>
            </p:nvSpPr>
            <p:spPr bwMode="black">
              <a:xfrm>
                <a:off x="1909188" y="4970205"/>
                <a:ext cx="186765" cy="196837"/>
              </a:xfrm>
              <a:custGeom>
                <a:avLst/>
                <a:gdLst/>
                <a:ahLst/>
                <a:cxnLst>
                  <a:cxn ang="0">
                    <a:pos x="125" y="47"/>
                  </a:cxn>
                  <a:cxn ang="0">
                    <a:pos x="145" y="44"/>
                  </a:cxn>
                  <a:cxn ang="0">
                    <a:pos x="161" y="51"/>
                  </a:cxn>
                  <a:cxn ang="0">
                    <a:pos x="149" y="58"/>
                  </a:cxn>
                  <a:cxn ang="0">
                    <a:pos x="84" y="60"/>
                  </a:cxn>
                  <a:cxn ang="0">
                    <a:pos x="89" y="73"/>
                  </a:cxn>
                  <a:cxn ang="0">
                    <a:pos x="89" y="77"/>
                  </a:cxn>
                  <a:cxn ang="0">
                    <a:pos x="134" y="119"/>
                  </a:cxn>
                  <a:cxn ang="0">
                    <a:pos x="83" y="156"/>
                  </a:cxn>
                  <a:cxn ang="0">
                    <a:pos x="29" y="119"/>
                  </a:cxn>
                  <a:cxn ang="0">
                    <a:pos x="75" y="76"/>
                  </a:cxn>
                  <a:cxn ang="0">
                    <a:pos x="74" y="61"/>
                  </a:cxn>
                  <a:cxn ang="0">
                    <a:pos x="38" y="64"/>
                  </a:cxn>
                  <a:cxn ang="0">
                    <a:pos x="32" y="66"/>
                  </a:cxn>
                  <a:cxn ang="0">
                    <a:pos x="7" y="58"/>
                  </a:cxn>
                  <a:cxn ang="0">
                    <a:pos x="10" y="51"/>
                  </a:cxn>
                  <a:cxn ang="0">
                    <a:pos x="109" y="52"/>
                  </a:cxn>
                  <a:cxn ang="0">
                    <a:pos x="121" y="49"/>
                  </a:cxn>
                  <a:cxn ang="0">
                    <a:pos x="44" y="17"/>
                  </a:cxn>
                  <a:cxn ang="0">
                    <a:pos x="50" y="12"/>
                  </a:cxn>
                  <a:cxn ang="0">
                    <a:pos x="102" y="14"/>
                  </a:cxn>
                  <a:cxn ang="0">
                    <a:pos x="114" y="21"/>
                  </a:cxn>
                  <a:cxn ang="0">
                    <a:pos x="99" y="28"/>
                  </a:cxn>
                  <a:cxn ang="0">
                    <a:pos x="56" y="25"/>
                  </a:cxn>
                  <a:cxn ang="0">
                    <a:pos x="45" y="114"/>
                  </a:cxn>
                  <a:cxn ang="0">
                    <a:pos x="82" y="144"/>
                  </a:cxn>
                  <a:cxn ang="0">
                    <a:pos x="118" y="114"/>
                  </a:cxn>
                  <a:cxn ang="0">
                    <a:pos x="82" y="85"/>
                  </a:cxn>
                  <a:cxn ang="0">
                    <a:pos x="80" y="182"/>
                  </a:cxn>
                  <a:cxn ang="0">
                    <a:pos x="58" y="172"/>
                  </a:cxn>
                  <a:cxn ang="0">
                    <a:pos x="98" y="173"/>
                  </a:cxn>
                  <a:cxn ang="0">
                    <a:pos x="102" y="182"/>
                  </a:cxn>
                  <a:cxn ang="0">
                    <a:pos x="182" y="197"/>
                  </a:cxn>
                  <a:cxn ang="0">
                    <a:pos x="178" y="169"/>
                  </a:cxn>
                  <a:cxn ang="0">
                    <a:pos x="159" y="159"/>
                  </a:cxn>
                  <a:cxn ang="0">
                    <a:pos x="197" y="161"/>
                  </a:cxn>
                  <a:cxn ang="0">
                    <a:pos x="199" y="172"/>
                  </a:cxn>
                  <a:cxn ang="0">
                    <a:pos x="199" y="230"/>
                  </a:cxn>
                  <a:cxn ang="0">
                    <a:pos x="188" y="270"/>
                  </a:cxn>
                  <a:cxn ang="0">
                    <a:pos x="101" y="254"/>
                  </a:cxn>
                  <a:cxn ang="0">
                    <a:pos x="85" y="261"/>
                  </a:cxn>
                  <a:cxn ang="0">
                    <a:pos x="85" y="189"/>
                  </a:cxn>
                  <a:cxn ang="0">
                    <a:pos x="102" y="246"/>
                  </a:cxn>
                  <a:cxn ang="0">
                    <a:pos x="182" y="205"/>
                  </a:cxn>
                  <a:cxn ang="0">
                    <a:pos x="102" y="246"/>
                  </a:cxn>
                  <a:cxn ang="0">
                    <a:pos x="161" y="8"/>
                  </a:cxn>
                  <a:cxn ang="0">
                    <a:pos x="165" y="0"/>
                  </a:cxn>
                  <a:cxn ang="0">
                    <a:pos x="184" y="4"/>
                  </a:cxn>
                  <a:cxn ang="0">
                    <a:pos x="201" y="12"/>
                  </a:cxn>
                  <a:cxn ang="0">
                    <a:pos x="201" y="23"/>
                  </a:cxn>
                  <a:cxn ang="0">
                    <a:pos x="213" y="103"/>
                  </a:cxn>
                  <a:cxn ang="0">
                    <a:pos x="222" y="99"/>
                  </a:cxn>
                  <a:cxn ang="0">
                    <a:pos x="248" y="95"/>
                  </a:cxn>
                  <a:cxn ang="0">
                    <a:pos x="259" y="103"/>
                  </a:cxn>
                  <a:cxn ang="0">
                    <a:pos x="251" y="110"/>
                  </a:cxn>
                  <a:cxn ang="0">
                    <a:pos x="199" y="127"/>
                  </a:cxn>
                  <a:cxn ang="0">
                    <a:pos x="187" y="151"/>
                  </a:cxn>
                  <a:cxn ang="0">
                    <a:pos x="183" y="26"/>
                  </a:cxn>
                </a:cxnLst>
                <a:rect l="0" t="0" r="r" b="b"/>
                <a:pathLst>
                  <a:path w="259" h="273">
                    <a:moveTo>
                      <a:pt x="121" y="49"/>
                    </a:moveTo>
                    <a:cubicBezTo>
                      <a:pt x="122" y="49"/>
                      <a:pt x="123" y="48"/>
                      <a:pt x="125" y="47"/>
                    </a:cubicBezTo>
                    <a:cubicBezTo>
                      <a:pt x="127" y="46"/>
                      <a:pt x="129" y="45"/>
                      <a:pt x="131" y="45"/>
                    </a:cubicBezTo>
                    <a:cubicBezTo>
                      <a:pt x="134" y="44"/>
                      <a:pt x="139" y="44"/>
                      <a:pt x="145" y="44"/>
                    </a:cubicBezTo>
                    <a:cubicBezTo>
                      <a:pt x="150" y="44"/>
                      <a:pt x="154" y="44"/>
                      <a:pt x="156" y="46"/>
                    </a:cubicBezTo>
                    <a:cubicBezTo>
                      <a:pt x="159" y="47"/>
                      <a:pt x="161" y="49"/>
                      <a:pt x="161" y="51"/>
                    </a:cubicBezTo>
                    <a:cubicBezTo>
                      <a:pt x="161" y="52"/>
                      <a:pt x="160" y="54"/>
                      <a:pt x="158" y="55"/>
                    </a:cubicBezTo>
                    <a:cubicBezTo>
                      <a:pt x="155" y="57"/>
                      <a:pt x="152" y="58"/>
                      <a:pt x="149" y="58"/>
                    </a:cubicBezTo>
                    <a:cubicBezTo>
                      <a:pt x="137" y="58"/>
                      <a:pt x="125" y="58"/>
                      <a:pt x="113" y="59"/>
                    </a:cubicBezTo>
                    <a:cubicBezTo>
                      <a:pt x="102" y="59"/>
                      <a:pt x="92" y="60"/>
                      <a:pt x="84" y="60"/>
                    </a:cubicBezTo>
                    <a:cubicBezTo>
                      <a:pt x="87" y="63"/>
                      <a:pt x="89" y="65"/>
                      <a:pt x="90" y="68"/>
                    </a:cubicBezTo>
                    <a:cubicBezTo>
                      <a:pt x="90" y="69"/>
                      <a:pt x="90" y="71"/>
                      <a:pt x="89" y="73"/>
                    </a:cubicBezTo>
                    <a:cubicBezTo>
                      <a:pt x="89" y="73"/>
                      <a:pt x="89" y="74"/>
                      <a:pt x="89" y="75"/>
                    </a:cubicBezTo>
                    <a:cubicBezTo>
                      <a:pt x="89" y="75"/>
                      <a:pt x="89" y="76"/>
                      <a:pt x="89" y="77"/>
                    </a:cubicBezTo>
                    <a:cubicBezTo>
                      <a:pt x="105" y="78"/>
                      <a:pt x="117" y="84"/>
                      <a:pt x="125" y="92"/>
                    </a:cubicBezTo>
                    <a:cubicBezTo>
                      <a:pt x="132" y="100"/>
                      <a:pt x="135" y="109"/>
                      <a:pt x="134" y="119"/>
                    </a:cubicBezTo>
                    <a:cubicBezTo>
                      <a:pt x="133" y="129"/>
                      <a:pt x="128" y="137"/>
                      <a:pt x="119" y="144"/>
                    </a:cubicBezTo>
                    <a:cubicBezTo>
                      <a:pt x="110" y="152"/>
                      <a:pt x="98" y="156"/>
                      <a:pt x="83" y="156"/>
                    </a:cubicBezTo>
                    <a:cubicBezTo>
                      <a:pt x="67" y="156"/>
                      <a:pt x="55" y="152"/>
                      <a:pt x="44" y="144"/>
                    </a:cubicBezTo>
                    <a:cubicBezTo>
                      <a:pt x="35" y="137"/>
                      <a:pt x="30" y="129"/>
                      <a:pt x="29" y="119"/>
                    </a:cubicBezTo>
                    <a:cubicBezTo>
                      <a:pt x="28" y="109"/>
                      <a:pt x="31" y="100"/>
                      <a:pt x="38" y="92"/>
                    </a:cubicBezTo>
                    <a:cubicBezTo>
                      <a:pt x="47" y="83"/>
                      <a:pt x="59" y="78"/>
                      <a:pt x="75" y="76"/>
                    </a:cubicBezTo>
                    <a:cubicBezTo>
                      <a:pt x="78" y="74"/>
                      <a:pt x="79" y="72"/>
                      <a:pt x="78" y="69"/>
                    </a:cubicBezTo>
                    <a:cubicBezTo>
                      <a:pt x="78" y="67"/>
                      <a:pt x="76" y="64"/>
                      <a:pt x="74" y="61"/>
                    </a:cubicBezTo>
                    <a:cubicBezTo>
                      <a:pt x="68" y="61"/>
                      <a:pt x="63" y="61"/>
                      <a:pt x="58" y="62"/>
                    </a:cubicBezTo>
                    <a:cubicBezTo>
                      <a:pt x="52" y="62"/>
                      <a:pt x="45" y="63"/>
                      <a:pt x="38" y="64"/>
                    </a:cubicBezTo>
                    <a:cubicBezTo>
                      <a:pt x="37" y="64"/>
                      <a:pt x="35" y="64"/>
                      <a:pt x="34" y="65"/>
                    </a:cubicBezTo>
                    <a:cubicBezTo>
                      <a:pt x="34" y="65"/>
                      <a:pt x="33" y="65"/>
                      <a:pt x="32" y="66"/>
                    </a:cubicBezTo>
                    <a:cubicBezTo>
                      <a:pt x="30" y="67"/>
                      <a:pt x="27" y="67"/>
                      <a:pt x="25" y="67"/>
                    </a:cubicBezTo>
                    <a:cubicBezTo>
                      <a:pt x="21" y="66"/>
                      <a:pt x="15" y="63"/>
                      <a:pt x="7" y="58"/>
                    </a:cubicBezTo>
                    <a:cubicBezTo>
                      <a:pt x="2" y="55"/>
                      <a:pt x="0" y="53"/>
                      <a:pt x="0" y="52"/>
                    </a:cubicBezTo>
                    <a:cubicBezTo>
                      <a:pt x="1" y="50"/>
                      <a:pt x="4" y="50"/>
                      <a:pt x="10" y="51"/>
                    </a:cubicBezTo>
                    <a:cubicBezTo>
                      <a:pt x="23" y="53"/>
                      <a:pt x="36" y="54"/>
                      <a:pt x="51" y="54"/>
                    </a:cubicBezTo>
                    <a:cubicBezTo>
                      <a:pt x="65" y="54"/>
                      <a:pt x="85" y="54"/>
                      <a:pt x="109" y="52"/>
                    </a:cubicBezTo>
                    <a:cubicBezTo>
                      <a:pt x="113" y="51"/>
                      <a:pt x="113" y="51"/>
                      <a:pt x="113" y="51"/>
                    </a:cubicBezTo>
                    <a:cubicBezTo>
                      <a:pt x="116" y="51"/>
                      <a:pt x="118" y="50"/>
                      <a:pt x="121" y="49"/>
                    </a:cubicBezTo>
                    <a:close/>
                    <a:moveTo>
                      <a:pt x="56" y="25"/>
                    </a:moveTo>
                    <a:cubicBezTo>
                      <a:pt x="52" y="23"/>
                      <a:pt x="48" y="20"/>
                      <a:pt x="44" y="17"/>
                    </a:cubicBezTo>
                    <a:cubicBezTo>
                      <a:pt x="42" y="15"/>
                      <a:pt x="40" y="13"/>
                      <a:pt x="41" y="12"/>
                    </a:cubicBezTo>
                    <a:cubicBezTo>
                      <a:pt x="41" y="11"/>
                      <a:pt x="45" y="11"/>
                      <a:pt x="50" y="12"/>
                    </a:cubicBezTo>
                    <a:cubicBezTo>
                      <a:pt x="57" y="13"/>
                      <a:pt x="63" y="14"/>
                      <a:pt x="68" y="14"/>
                    </a:cubicBezTo>
                    <a:cubicBezTo>
                      <a:pt x="76" y="14"/>
                      <a:pt x="87" y="14"/>
                      <a:pt x="102" y="14"/>
                    </a:cubicBezTo>
                    <a:cubicBezTo>
                      <a:pt x="106" y="14"/>
                      <a:pt x="109" y="15"/>
                      <a:pt x="112" y="17"/>
                    </a:cubicBezTo>
                    <a:cubicBezTo>
                      <a:pt x="114" y="18"/>
                      <a:pt x="115" y="19"/>
                      <a:pt x="114" y="21"/>
                    </a:cubicBezTo>
                    <a:cubicBezTo>
                      <a:pt x="114" y="23"/>
                      <a:pt x="113" y="24"/>
                      <a:pt x="110" y="26"/>
                    </a:cubicBezTo>
                    <a:cubicBezTo>
                      <a:pt x="108" y="27"/>
                      <a:pt x="104" y="28"/>
                      <a:pt x="99" y="28"/>
                    </a:cubicBezTo>
                    <a:cubicBezTo>
                      <a:pt x="65" y="29"/>
                      <a:pt x="65" y="29"/>
                      <a:pt x="65" y="29"/>
                    </a:cubicBezTo>
                    <a:cubicBezTo>
                      <a:pt x="63" y="29"/>
                      <a:pt x="60" y="27"/>
                      <a:pt x="56" y="25"/>
                    </a:cubicBezTo>
                    <a:close/>
                    <a:moveTo>
                      <a:pt x="55" y="94"/>
                    </a:moveTo>
                    <a:cubicBezTo>
                      <a:pt x="48" y="99"/>
                      <a:pt x="45" y="106"/>
                      <a:pt x="45" y="114"/>
                    </a:cubicBezTo>
                    <a:cubicBezTo>
                      <a:pt x="45" y="122"/>
                      <a:pt x="48" y="129"/>
                      <a:pt x="55" y="135"/>
                    </a:cubicBezTo>
                    <a:cubicBezTo>
                      <a:pt x="61" y="141"/>
                      <a:pt x="70" y="144"/>
                      <a:pt x="82" y="144"/>
                    </a:cubicBezTo>
                    <a:cubicBezTo>
                      <a:pt x="93" y="144"/>
                      <a:pt x="103" y="141"/>
                      <a:pt x="109" y="135"/>
                    </a:cubicBezTo>
                    <a:cubicBezTo>
                      <a:pt x="115" y="129"/>
                      <a:pt x="118" y="122"/>
                      <a:pt x="118" y="114"/>
                    </a:cubicBezTo>
                    <a:cubicBezTo>
                      <a:pt x="118" y="106"/>
                      <a:pt x="115" y="99"/>
                      <a:pt x="109" y="94"/>
                    </a:cubicBezTo>
                    <a:cubicBezTo>
                      <a:pt x="103" y="88"/>
                      <a:pt x="93" y="85"/>
                      <a:pt x="82" y="85"/>
                    </a:cubicBezTo>
                    <a:cubicBezTo>
                      <a:pt x="70" y="85"/>
                      <a:pt x="61" y="88"/>
                      <a:pt x="55" y="94"/>
                    </a:cubicBezTo>
                    <a:close/>
                    <a:moveTo>
                      <a:pt x="80" y="182"/>
                    </a:moveTo>
                    <a:cubicBezTo>
                      <a:pt x="77" y="180"/>
                      <a:pt x="73" y="178"/>
                      <a:pt x="66" y="176"/>
                    </a:cubicBezTo>
                    <a:cubicBezTo>
                      <a:pt x="61" y="175"/>
                      <a:pt x="58" y="173"/>
                      <a:pt x="58" y="172"/>
                    </a:cubicBezTo>
                    <a:cubicBezTo>
                      <a:pt x="58" y="170"/>
                      <a:pt x="61" y="169"/>
                      <a:pt x="67" y="168"/>
                    </a:cubicBezTo>
                    <a:cubicBezTo>
                      <a:pt x="83" y="169"/>
                      <a:pt x="94" y="170"/>
                      <a:pt x="98" y="173"/>
                    </a:cubicBezTo>
                    <a:cubicBezTo>
                      <a:pt x="101" y="175"/>
                      <a:pt x="102" y="177"/>
                      <a:pt x="102" y="180"/>
                    </a:cubicBezTo>
                    <a:cubicBezTo>
                      <a:pt x="102" y="182"/>
                      <a:pt x="102" y="182"/>
                      <a:pt x="102" y="182"/>
                    </a:cubicBezTo>
                    <a:cubicBezTo>
                      <a:pt x="102" y="198"/>
                      <a:pt x="102" y="198"/>
                      <a:pt x="102" y="198"/>
                    </a:cubicBezTo>
                    <a:cubicBezTo>
                      <a:pt x="182" y="197"/>
                      <a:pt x="182" y="197"/>
                      <a:pt x="182" y="197"/>
                    </a:cubicBezTo>
                    <a:cubicBezTo>
                      <a:pt x="182" y="175"/>
                      <a:pt x="182" y="175"/>
                      <a:pt x="182" y="175"/>
                    </a:cubicBezTo>
                    <a:cubicBezTo>
                      <a:pt x="182" y="173"/>
                      <a:pt x="181" y="171"/>
                      <a:pt x="178" y="169"/>
                    </a:cubicBezTo>
                    <a:cubicBezTo>
                      <a:pt x="175" y="167"/>
                      <a:pt x="172" y="166"/>
                      <a:pt x="167" y="164"/>
                    </a:cubicBezTo>
                    <a:cubicBezTo>
                      <a:pt x="161" y="162"/>
                      <a:pt x="159" y="161"/>
                      <a:pt x="159" y="159"/>
                    </a:cubicBezTo>
                    <a:cubicBezTo>
                      <a:pt x="159" y="157"/>
                      <a:pt x="162" y="156"/>
                      <a:pt x="170" y="156"/>
                    </a:cubicBezTo>
                    <a:cubicBezTo>
                      <a:pt x="184" y="157"/>
                      <a:pt x="193" y="159"/>
                      <a:pt x="197" y="161"/>
                    </a:cubicBezTo>
                    <a:cubicBezTo>
                      <a:pt x="199" y="163"/>
                      <a:pt x="200" y="165"/>
                      <a:pt x="200" y="169"/>
                    </a:cubicBezTo>
                    <a:cubicBezTo>
                      <a:pt x="199" y="172"/>
                      <a:pt x="199" y="172"/>
                      <a:pt x="199" y="172"/>
                    </a:cubicBezTo>
                    <a:cubicBezTo>
                      <a:pt x="199" y="180"/>
                      <a:pt x="199" y="180"/>
                      <a:pt x="199" y="180"/>
                    </a:cubicBezTo>
                    <a:cubicBezTo>
                      <a:pt x="199" y="204"/>
                      <a:pt x="199" y="221"/>
                      <a:pt x="199" y="230"/>
                    </a:cubicBezTo>
                    <a:cubicBezTo>
                      <a:pt x="198" y="244"/>
                      <a:pt x="197" y="254"/>
                      <a:pt x="196" y="260"/>
                    </a:cubicBezTo>
                    <a:cubicBezTo>
                      <a:pt x="193" y="266"/>
                      <a:pt x="190" y="269"/>
                      <a:pt x="188" y="270"/>
                    </a:cubicBezTo>
                    <a:cubicBezTo>
                      <a:pt x="184" y="270"/>
                      <a:pt x="183" y="264"/>
                      <a:pt x="182" y="253"/>
                    </a:cubicBezTo>
                    <a:cubicBezTo>
                      <a:pt x="101" y="254"/>
                      <a:pt x="101" y="254"/>
                      <a:pt x="101" y="254"/>
                    </a:cubicBezTo>
                    <a:cubicBezTo>
                      <a:pt x="98" y="263"/>
                      <a:pt x="95" y="268"/>
                      <a:pt x="92" y="270"/>
                    </a:cubicBezTo>
                    <a:cubicBezTo>
                      <a:pt x="88" y="273"/>
                      <a:pt x="86" y="269"/>
                      <a:pt x="85" y="261"/>
                    </a:cubicBezTo>
                    <a:cubicBezTo>
                      <a:pt x="85" y="190"/>
                      <a:pt x="85" y="190"/>
                      <a:pt x="85" y="190"/>
                    </a:cubicBezTo>
                    <a:cubicBezTo>
                      <a:pt x="85" y="189"/>
                      <a:pt x="85" y="189"/>
                      <a:pt x="85" y="189"/>
                    </a:cubicBezTo>
                    <a:cubicBezTo>
                      <a:pt x="85" y="186"/>
                      <a:pt x="83" y="184"/>
                      <a:pt x="80" y="182"/>
                    </a:cubicBezTo>
                    <a:close/>
                    <a:moveTo>
                      <a:pt x="102" y="246"/>
                    </a:moveTo>
                    <a:cubicBezTo>
                      <a:pt x="182" y="245"/>
                      <a:pt x="182" y="245"/>
                      <a:pt x="182" y="245"/>
                    </a:cubicBezTo>
                    <a:cubicBezTo>
                      <a:pt x="182" y="205"/>
                      <a:pt x="182" y="205"/>
                      <a:pt x="182" y="205"/>
                    </a:cubicBezTo>
                    <a:cubicBezTo>
                      <a:pt x="102" y="206"/>
                      <a:pt x="102" y="206"/>
                      <a:pt x="102" y="206"/>
                    </a:cubicBezTo>
                    <a:lnTo>
                      <a:pt x="102" y="246"/>
                    </a:lnTo>
                    <a:close/>
                    <a:moveTo>
                      <a:pt x="177" y="17"/>
                    </a:moveTo>
                    <a:cubicBezTo>
                      <a:pt x="173" y="14"/>
                      <a:pt x="168" y="11"/>
                      <a:pt x="161" y="8"/>
                    </a:cubicBezTo>
                    <a:cubicBezTo>
                      <a:pt x="156" y="6"/>
                      <a:pt x="154" y="5"/>
                      <a:pt x="155" y="3"/>
                    </a:cubicBezTo>
                    <a:cubicBezTo>
                      <a:pt x="155" y="1"/>
                      <a:pt x="158" y="0"/>
                      <a:pt x="165" y="0"/>
                    </a:cubicBezTo>
                    <a:cubicBezTo>
                      <a:pt x="168" y="0"/>
                      <a:pt x="171" y="1"/>
                      <a:pt x="175" y="2"/>
                    </a:cubicBezTo>
                    <a:cubicBezTo>
                      <a:pt x="177" y="2"/>
                      <a:pt x="180" y="3"/>
                      <a:pt x="184" y="4"/>
                    </a:cubicBezTo>
                    <a:cubicBezTo>
                      <a:pt x="192" y="6"/>
                      <a:pt x="192" y="6"/>
                      <a:pt x="192" y="6"/>
                    </a:cubicBezTo>
                    <a:cubicBezTo>
                      <a:pt x="197" y="8"/>
                      <a:pt x="200" y="10"/>
                      <a:pt x="201" y="12"/>
                    </a:cubicBezTo>
                    <a:cubicBezTo>
                      <a:pt x="202" y="13"/>
                      <a:pt x="202" y="15"/>
                      <a:pt x="201" y="17"/>
                    </a:cubicBezTo>
                    <a:cubicBezTo>
                      <a:pt x="201" y="23"/>
                      <a:pt x="201" y="23"/>
                      <a:pt x="201" y="23"/>
                    </a:cubicBezTo>
                    <a:cubicBezTo>
                      <a:pt x="201" y="104"/>
                      <a:pt x="201" y="104"/>
                      <a:pt x="201" y="104"/>
                    </a:cubicBezTo>
                    <a:cubicBezTo>
                      <a:pt x="213" y="103"/>
                      <a:pt x="213" y="103"/>
                      <a:pt x="213" y="103"/>
                    </a:cubicBezTo>
                    <a:cubicBezTo>
                      <a:pt x="215" y="103"/>
                      <a:pt x="217" y="102"/>
                      <a:pt x="219" y="101"/>
                    </a:cubicBezTo>
                    <a:cubicBezTo>
                      <a:pt x="220" y="101"/>
                      <a:pt x="221" y="100"/>
                      <a:pt x="222" y="99"/>
                    </a:cubicBezTo>
                    <a:cubicBezTo>
                      <a:pt x="225" y="97"/>
                      <a:pt x="227" y="96"/>
                      <a:pt x="230" y="95"/>
                    </a:cubicBezTo>
                    <a:cubicBezTo>
                      <a:pt x="234" y="95"/>
                      <a:pt x="240" y="95"/>
                      <a:pt x="248" y="95"/>
                    </a:cubicBezTo>
                    <a:cubicBezTo>
                      <a:pt x="251" y="95"/>
                      <a:pt x="254" y="96"/>
                      <a:pt x="256" y="97"/>
                    </a:cubicBezTo>
                    <a:cubicBezTo>
                      <a:pt x="258" y="99"/>
                      <a:pt x="259" y="101"/>
                      <a:pt x="259" y="103"/>
                    </a:cubicBezTo>
                    <a:cubicBezTo>
                      <a:pt x="259" y="105"/>
                      <a:pt x="258" y="106"/>
                      <a:pt x="256" y="108"/>
                    </a:cubicBezTo>
                    <a:cubicBezTo>
                      <a:pt x="255" y="109"/>
                      <a:pt x="253" y="110"/>
                      <a:pt x="251" y="110"/>
                    </a:cubicBezTo>
                    <a:cubicBezTo>
                      <a:pt x="201" y="111"/>
                      <a:pt x="201" y="111"/>
                      <a:pt x="201" y="111"/>
                    </a:cubicBezTo>
                    <a:cubicBezTo>
                      <a:pt x="200" y="116"/>
                      <a:pt x="200" y="121"/>
                      <a:pt x="199" y="127"/>
                    </a:cubicBezTo>
                    <a:cubicBezTo>
                      <a:pt x="198" y="132"/>
                      <a:pt x="197" y="137"/>
                      <a:pt x="196" y="141"/>
                    </a:cubicBezTo>
                    <a:cubicBezTo>
                      <a:pt x="193" y="147"/>
                      <a:pt x="190" y="150"/>
                      <a:pt x="187" y="151"/>
                    </a:cubicBezTo>
                    <a:cubicBezTo>
                      <a:pt x="185" y="151"/>
                      <a:pt x="183" y="147"/>
                      <a:pt x="183" y="138"/>
                    </a:cubicBezTo>
                    <a:cubicBezTo>
                      <a:pt x="183" y="26"/>
                      <a:pt x="183" y="26"/>
                      <a:pt x="183" y="26"/>
                    </a:cubicBezTo>
                    <a:cubicBezTo>
                      <a:pt x="183" y="24"/>
                      <a:pt x="181" y="21"/>
                      <a:pt x="177" y="17"/>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57" name="Freeform 22"/>
              <p:cNvSpPr>
                <a:spLocks/>
              </p:cNvSpPr>
              <p:nvPr/>
            </p:nvSpPr>
            <p:spPr bwMode="black">
              <a:xfrm>
                <a:off x="2113958" y="4971120"/>
                <a:ext cx="152891" cy="193785"/>
              </a:xfrm>
              <a:custGeom>
                <a:avLst/>
                <a:gdLst/>
                <a:ahLst/>
                <a:cxnLst>
                  <a:cxn ang="0">
                    <a:pos x="24" y="65"/>
                  </a:cxn>
                  <a:cxn ang="0">
                    <a:pos x="7" y="61"/>
                  </a:cxn>
                  <a:cxn ang="0">
                    <a:pos x="0" y="57"/>
                  </a:cxn>
                  <a:cxn ang="0">
                    <a:pos x="10" y="53"/>
                  </a:cxn>
                  <a:cxn ang="0">
                    <a:pos x="30" y="53"/>
                  </a:cxn>
                  <a:cxn ang="0">
                    <a:pos x="45" y="55"/>
                  </a:cxn>
                  <a:cxn ang="0">
                    <a:pos x="52" y="57"/>
                  </a:cxn>
                  <a:cxn ang="0">
                    <a:pos x="52" y="63"/>
                  </a:cxn>
                  <a:cxn ang="0">
                    <a:pos x="52" y="69"/>
                  </a:cxn>
                  <a:cxn ang="0">
                    <a:pos x="51" y="156"/>
                  </a:cxn>
                  <a:cxn ang="0">
                    <a:pos x="53" y="164"/>
                  </a:cxn>
                  <a:cxn ang="0">
                    <a:pos x="65" y="165"/>
                  </a:cxn>
                  <a:cxn ang="0">
                    <a:pos x="131" y="155"/>
                  </a:cxn>
                  <a:cxn ang="0">
                    <a:pos x="193" y="137"/>
                  </a:cxn>
                  <a:cxn ang="0">
                    <a:pos x="193" y="25"/>
                  </a:cxn>
                  <a:cxn ang="0">
                    <a:pos x="184" y="17"/>
                  </a:cxn>
                  <a:cxn ang="0">
                    <a:pos x="164" y="8"/>
                  </a:cxn>
                  <a:cxn ang="0">
                    <a:pos x="158" y="3"/>
                  </a:cxn>
                  <a:cxn ang="0">
                    <a:pos x="166" y="0"/>
                  </a:cxn>
                  <a:cxn ang="0">
                    <a:pos x="188" y="3"/>
                  </a:cxn>
                  <a:cxn ang="0">
                    <a:pos x="205" y="9"/>
                  </a:cxn>
                  <a:cxn ang="0">
                    <a:pos x="211" y="13"/>
                  </a:cxn>
                  <a:cxn ang="0">
                    <a:pos x="212" y="18"/>
                  </a:cxn>
                  <a:cxn ang="0">
                    <a:pos x="212" y="23"/>
                  </a:cxn>
                  <a:cxn ang="0">
                    <a:pos x="210" y="198"/>
                  </a:cxn>
                  <a:cxn ang="0">
                    <a:pos x="209" y="237"/>
                  </a:cxn>
                  <a:cxn ang="0">
                    <a:pos x="205" y="261"/>
                  </a:cxn>
                  <a:cxn ang="0">
                    <a:pos x="197" y="269"/>
                  </a:cxn>
                  <a:cxn ang="0">
                    <a:pos x="193" y="257"/>
                  </a:cxn>
                  <a:cxn ang="0">
                    <a:pos x="193" y="143"/>
                  </a:cxn>
                  <a:cxn ang="0">
                    <a:pos x="130" y="166"/>
                  </a:cxn>
                  <a:cxn ang="0">
                    <a:pos x="49" y="185"/>
                  </a:cxn>
                  <a:cxn ang="0">
                    <a:pos x="38" y="180"/>
                  </a:cxn>
                  <a:cxn ang="0">
                    <a:pos x="34" y="167"/>
                  </a:cxn>
                  <a:cxn ang="0">
                    <a:pos x="33" y="73"/>
                  </a:cxn>
                  <a:cxn ang="0">
                    <a:pos x="24" y="65"/>
                  </a:cxn>
                </a:cxnLst>
                <a:rect l="0" t="0" r="r" b="b"/>
                <a:pathLst>
                  <a:path w="212" h="269">
                    <a:moveTo>
                      <a:pt x="24" y="65"/>
                    </a:moveTo>
                    <a:cubicBezTo>
                      <a:pt x="20" y="64"/>
                      <a:pt x="15" y="62"/>
                      <a:pt x="7" y="61"/>
                    </a:cubicBezTo>
                    <a:cubicBezTo>
                      <a:pt x="3" y="60"/>
                      <a:pt x="0" y="59"/>
                      <a:pt x="0" y="57"/>
                    </a:cubicBezTo>
                    <a:cubicBezTo>
                      <a:pt x="0" y="55"/>
                      <a:pt x="3" y="54"/>
                      <a:pt x="10" y="53"/>
                    </a:cubicBezTo>
                    <a:cubicBezTo>
                      <a:pt x="18" y="53"/>
                      <a:pt x="24" y="53"/>
                      <a:pt x="30" y="53"/>
                    </a:cubicBezTo>
                    <a:cubicBezTo>
                      <a:pt x="35" y="53"/>
                      <a:pt x="40" y="54"/>
                      <a:pt x="45" y="55"/>
                    </a:cubicBezTo>
                    <a:cubicBezTo>
                      <a:pt x="49" y="55"/>
                      <a:pt x="51" y="56"/>
                      <a:pt x="52" y="57"/>
                    </a:cubicBezTo>
                    <a:cubicBezTo>
                      <a:pt x="52" y="58"/>
                      <a:pt x="52" y="60"/>
                      <a:pt x="52" y="63"/>
                    </a:cubicBezTo>
                    <a:cubicBezTo>
                      <a:pt x="52" y="69"/>
                      <a:pt x="52" y="69"/>
                      <a:pt x="52" y="69"/>
                    </a:cubicBezTo>
                    <a:cubicBezTo>
                      <a:pt x="51" y="156"/>
                      <a:pt x="51" y="156"/>
                      <a:pt x="51" y="156"/>
                    </a:cubicBezTo>
                    <a:cubicBezTo>
                      <a:pt x="51" y="160"/>
                      <a:pt x="52" y="163"/>
                      <a:pt x="53" y="164"/>
                    </a:cubicBezTo>
                    <a:cubicBezTo>
                      <a:pt x="54" y="165"/>
                      <a:pt x="59" y="165"/>
                      <a:pt x="65" y="165"/>
                    </a:cubicBezTo>
                    <a:cubicBezTo>
                      <a:pt x="84" y="164"/>
                      <a:pt x="106" y="160"/>
                      <a:pt x="131" y="155"/>
                    </a:cubicBezTo>
                    <a:cubicBezTo>
                      <a:pt x="160" y="150"/>
                      <a:pt x="180" y="143"/>
                      <a:pt x="193" y="137"/>
                    </a:cubicBezTo>
                    <a:cubicBezTo>
                      <a:pt x="193" y="25"/>
                      <a:pt x="193" y="25"/>
                      <a:pt x="193" y="25"/>
                    </a:cubicBezTo>
                    <a:cubicBezTo>
                      <a:pt x="193" y="24"/>
                      <a:pt x="190" y="21"/>
                      <a:pt x="184" y="17"/>
                    </a:cubicBezTo>
                    <a:cubicBezTo>
                      <a:pt x="177" y="13"/>
                      <a:pt x="171" y="10"/>
                      <a:pt x="164" y="8"/>
                    </a:cubicBezTo>
                    <a:cubicBezTo>
                      <a:pt x="160" y="6"/>
                      <a:pt x="158" y="5"/>
                      <a:pt x="158" y="3"/>
                    </a:cubicBezTo>
                    <a:cubicBezTo>
                      <a:pt x="158" y="1"/>
                      <a:pt x="161" y="0"/>
                      <a:pt x="166" y="0"/>
                    </a:cubicBezTo>
                    <a:cubicBezTo>
                      <a:pt x="171" y="0"/>
                      <a:pt x="179" y="1"/>
                      <a:pt x="188" y="3"/>
                    </a:cubicBezTo>
                    <a:cubicBezTo>
                      <a:pt x="197" y="6"/>
                      <a:pt x="203" y="7"/>
                      <a:pt x="205" y="9"/>
                    </a:cubicBezTo>
                    <a:cubicBezTo>
                      <a:pt x="209" y="10"/>
                      <a:pt x="211" y="12"/>
                      <a:pt x="211" y="13"/>
                    </a:cubicBezTo>
                    <a:cubicBezTo>
                      <a:pt x="212" y="14"/>
                      <a:pt x="212" y="16"/>
                      <a:pt x="212" y="18"/>
                    </a:cubicBezTo>
                    <a:cubicBezTo>
                      <a:pt x="212" y="23"/>
                      <a:pt x="212" y="23"/>
                      <a:pt x="212" y="23"/>
                    </a:cubicBezTo>
                    <a:cubicBezTo>
                      <a:pt x="210" y="198"/>
                      <a:pt x="210" y="198"/>
                      <a:pt x="210" y="198"/>
                    </a:cubicBezTo>
                    <a:cubicBezTo>
                      <a:pt x="210" y="215"/>
                      <a:pt x="209" y="228"/>
                      <a:pt x="209" y="237"/>
                    </a:cubicBezTo>
                    <a:cubicBezTo>
                      <a:pt x="208" y="247"/>
                      <a:pt x="206" y="255"/>
                      <a:pt x="205" y="261"/>
                    </a:cubicBezTo>
                    <a:cubicBezTo>
                      <a:pt x="202" y="267"/>
                      <a:pt x="199" y="269"/>
                      <a:pt x="197" y="269"/>
                    </a:cubicBezTo>
                    <a:cubicBezTo>
                      <a:pt x="194" y="268"/>
                      <a:pt x="193" y="264"/>
                      <a:pt x="193" y="257"/>
                    </a:cubicBezTo>
                    <a:cubicBezTo>
                      <a:pt x="193" y="143"/>
                      <a:pt x="193" y="143"/>
                      <a:pt x="193" y="143"/>
                    </a:cubicBezTo>
                    <a:cubicBezTo>
                      <a:pt x="180" y="150"/>
                      <a:pt x="159" y="158"/>
                      <a:pt x="130" y="166"/>
                    </a:cubicBezTo>
                    <a:cubicBezTo>
                      <a:pt x="101" y="175"/>
                      <a:pt x="74" y="181"/>
                      <a:pt x="49" y="185"/>
                    </a:cubicBezTo>
                    <a:cubicBezTo>
                      <a:pt x="44" y="186"/>
                      <a:pt x="41" y="184"/>
                      <a:pt x="38" y="180"/>
                    </a:cubicBezTo>
                    <a:cubicBezTo>
                      <a:pt x="35" y="177"/>
                      <a:pt x="34" y="172"/>
                      <a:pt x="34" y="167"/>
                    </a:cubicBezTo>
                    <a:cubicBezTo>
                      <a:pt x="33" y="73"/>
                      <a:pt x="33" y="73"/>
                      <a:pt x="33" y="73"/>
                    </a:cubicBezTo>
                    <a:cubicBezTo>
                      <a:pt x="33" y="70"/>
                      <a:pt x="30" y="68"/>
                      <a:pt x="24" y="65"/>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58" name="Freeform 23"/>
              <p:cNvSpPr>
                <a:spLocks/>
              </p:cNvSpPr>
              <p:nvPr/>
            </p:nvSpPr>
            <p:spPr bwMode="black">
              <a:xfrm>
                <a:off x="2314456" y="4970205"/>
                <a:ext cx="187376" cy="194701"/>
              </a:xfrm>
              <a:custGeom>
                <a:avLst/>
                <a:gdLst/>
                <a:ahLst/>
                <a:cxnLst>
                  <a:cxn ang="0">
                    <a:pos x="21" y="66"/>
                  </a:cxn>
                  <a:cxn ang="0">
                    <a:pos x="7" y="60"/>
                  </a:cxn>
                  <a:cxn ang="0">
                    <a:pos x="4" y="59"/>
                  </a:cxn>
                  <a:cxn ang="0">
                    <a:pos x="0" y="56"/>
                  </a:cxn>
                  <a:cxn ang="0">
                    <a:pos x="9" y="53"/>
                  </a:cxn>
                  <a:cxn ang="0">
                    <a:pos x="32" y="54"/>
                  </a:cxn>
                  <a:cxn ang="0">
                    <a:pos x="51" y="58"/>
                  </a:cxn>
                  <a:cxn ang="0">
                    <a:pos x="75" y="58"/>
                  </a:cxn>
                  <a:cxn ang="0">
                    <a:pos x="95" y="56"/>
                  </a:cxn>
                  <a:cxn ang="0">
                    <a:pos x="102" y="54"/>
                  </a:cxn>
                  <a:cxn ang="0">
                    <a:pos x="106" y="52"/>
                  </a:cxn>
                  <a:cxn ang="0">
                    <a:pos x="115" y="48"/>
                  </a:cxn>
                  <a:cxn ang="0">
                    <a:pos x="134" y="48"/>
                  </a:cxn>
                  <a:cxn ang="0">
                    <a:pos x="145" y="54"/>
                  </a:cxn>
                  <a:cxn ang="0">
                    <a:pos x="136" y="62"/>
                  </a:cxn>
                  <a:cxn ang="0">
                    <a:pos x="90" y="64"/>
                  </a:cxn>
                  <a:cxn ang="0">
                    <a:pos x="53" y="65"/>
                  </a:cxn>
                  <a:cxn ang="0">
                    <a:pos x="51" y="65"/>
                  </a:cxn>
                  <a:cxn ang="0">
                    <a:pos x="48" y="65"/>
                  </a:cxn>
                  <a:cxn ang="0">
                    <a:pos x="47" y="69"/>
                  </a:cxn>
                  <a:cxn ang="0">
                    <a:pos x="46" y="120"/>
                  </a:cxn>
                  <a:cxn ang="0">
                    <a:pos x="47" y="164"/>
                  </a:cxn>
                  <a:cxn ang="0">
                    <a:pos x="50" y="172"/>
                  </a:cxn>
                  <a:cxn ang="0">
                    <a:pos x="60" y="173"/>
                  </a:cxn>
                  <a:cxn ang="0">
                    <a:pos x="123" y="160"/>
                  </a:cxn>
                  <a:cxn ang="0">
                    <a:pos x="183" y="139"/>
                  </a:cxn>
                  <a:cxn ang="0">
                    <a:pos x="183" y="25"/>
                  </a:cxn>
                  <a:cxn ang="0">
                    <a:pos x="175" y="17"/>
                  </a:cxn>
                  <a:cxn ang="0">
                    <a:pos x="156" y="8"/>
                  </a:cxn>
                  <a:cxn ang="0">
                    <a:pos x="149" y="4"/>
                  </a:cxn>
                  <a:cxn ang="0">
                    <a:pos x="159" y="0"/>
                  </a:cxn>
                  <a:cxn ang="0">
                    <a:pos x="179" y="3"/>
                  </a:cxn>
                  <a:cxn ang="0">
                    <a:pos x="197" y="8"/>
                  </a:cxn>
                  <a:cxn ang="0">
                    <a:pos x="202" y="12"/>
                  </a:cxn>
                  <a:cxn ang="0">
                    <a:pos x="202" y="17"/>
                  </a:cxn>
                  <a:cxn ang="0">
                    <a:pos x="201" y="22"/>
                  </a:cxn>
                  <a:cxn ang="0">
                    <a:pos x="201" y="134"/>
                  </a:cxn>
                  <a:cxn ang="0">
                    <a:pos x="213" y="134"/>
                  </a:cxn>
                  <a:cxn ang="0">
                    <a:pos x="223" y="132"/>
                  </a:cxn>
                  <a:cxn ang="0">
                    <a:pos x="228" y="129"/>
                  </a:cxn>
                  <a:cxn ang="0">
                    <a:pos x="234" y="127"/>
                  </a:cxn>
                  <a:cxn ang="0">
                    <a:pos x="248" y="126"/>
                  </a:cxn>
                  <a:cxn ang="0">
                    <a:pos x="257" y="128"/>
                  </a:cxn>
                  <a:cxn ang="0">
                    <a:pos x="260" y="133"/>
                  </a:cxn>
                  <a:cxn ang="0">
                    <a:pos x="258" y="138"/>
                  </a:cxn>
                  <a:cxn ang="0">
                    <a:pos x="251" y="141"/>
                  </a:cxn>
                  <a:cxn ang="0">
                    <a:pos x="201" y="142"/>
                  </a:cxn>
                  <a:cxn ang="0">
                    <a:pos x="201" y="193"/>
                  </a:cxn>
                  <a:cxn ang="0">
                    <a:pos x="199" y="242"/>
                  </a:cxn>
                  <a:cxn ang="0">
                    <a:pos x="194" y="264"/>
                  </a:cxn>
                  <a:cxn ang="0">
                    <a:pos x="187" y="269"/>
                  </a:cxn>
                  <a:cxn ang="0">
                    <a:pos x="183" y="257"/>
                  </a:cxn>
                  <a:cxn ang="0">
                    <a:pos x="183" y="145"/>
                  </a:cxn>
                  <a:cxn ang="0">
                    <a:pos x="114" y="173"/>
                  </a:cxn>
                  <a:cxn ang="0">
                    <a:pos x="43" y="189"/>
                  </a:cxn>
                  <a:cxn ang="0">
                    <a:pos x="34" y="182"/>
                  </a:cxn>
                  <a:cxn ang="0">
                    <a:pos x="29" y="166"/>
                  </a:cxn>
                  <a:cxn ang="0">
                    <a:pos x="28" y="74"/>
                  </a:cxn>
                  <a:cxn ang="0">
                    <a:pos x="21" y="66"/>
                  </a:cxn>
                </a:cxnLst>
                <a:rect l="0" t="0" r="r" b="b"/>
                <a:pathLst>
                  <a:path w="260" h="270">
                    <a:moveTo>
                      <a:pt x="21" y="66"/>
                    </a:moveTo>
                    <a:cubicBezTo>
                      <a:pt x="19" y="65"/>
                      <a:pt x="14" y="63"/>
                      <a:pt x="7" y="60"/>
                    </a:cubicBezTo>
                    <a:cubicBezTo>
                      <a:pt x="4" y="59"/>
                      <a:pt x="4" y="59"/>
                      <a:pt x="4" y="59"/>
                    </a:cubicBezTo>
                    <a:cubicBezTo>
                      <a:pt x="1" y="59"/>
                      <a:pt x="0" y="58"/>
                      <a:pt x="0" y="56"/>
                    </a:cubicBezTo>
                    <a:cubicBezTo>
                      <a:pt x="1" y="55"/>
                      <a:pt x="4" y="54"/>
                      <a:pt x="9" y="53"/>
                    </a:cubicBezTo>
                    <a:cubicBezTo>
                      <a:pt x="16" y="53"/>
                      <a:pt x="24" y="53"/>
                      <a:pt x="32" y="54"/>
                    </a:cubicBezTo>
                    <a:cubicBezTo>
                      <a:pt x="39" y="55"/>
                      <a:pt x="46" y="57"/>
                      <a:pt x="51" y="58"/>
                    </a:cubicBezTo>
                    <a:cubicBezTo>
                      <a:pt x="59" y="58"/>
                      <a:pt x="67" y="58"/>
                      <a:pt x="75" y="58"/>
                    </a:cubicBezTo>
                    <a:cubicBezTo>
                      <a:pt x="83" y="57"/>
                      <a:pt x="90" y="57"/>
                      <a:pt x="95" y="56"/>
                    </a:cubicBezTo>
                    <a:cubicBezTo>
                      <a:pt x="97" y="56"/>
                      <a:pt x="100" y="55"/>
                      <a:pt x="102" y="54"/>
                    </a:cubicBezTo>
                    <a:cubicBezTo>
                      <a:pt x="103" y="54"/>
                      <a:pt x="105" y="53"/>
                      <a:pt x="106" y="52"/>
                    </a:cubicBezTo>
                    <a:cubicBezTo>
                      <a:pt x="109" y="50"/>
                      <a:pt x="112" y="49"/>
                      <a:pt x="115" y="48"/>
                    </a:cubicBezTo>
                    <a:cubicBezTo>
                      <a:pt x="119" y="47"/>
                      <a:pt x="126" y="47"/>
                      <a:pt x="134" y="48"/>
                    </a:cubicBezTo>
                    <a:cubicBezTo>
                      <a:pt x="141" y="48"/>
                      <a:pt x="144" y="50"/>
                      <a:pt x="145" y="54"/>
                    </a:cubicBezTo>
                    <a:cubicBezTo>
                      <a:pt x="145" y="59"/>
                      <a:pt x="142" y="61"/>
                      <a:pt x="136" y="62"/>
                    </a:cubicBezTo>
                    <a:cubicBezTo>
                      <a:pt x="115" y="63"/>
                      <a:pt x="100" y="64"/>
                      <a:pt x="90" y="64"/>
                    </a:cubicBezTo>
                    <a:cubicBezTo>
                      <a:pt x="74" y="65"/>
                      <a:pt x="62" y="65"/>
                      <a:pt x="53" y="65"/>
                    </a:cubicBezTo>
                    <a:cubicBezTo>
                      <a:pt x="51" y="65"/>
                      <a:pt x="51" y="65"/>
                      <a:pt x="51" y="65"/>
                    </a:cubicBezTo>
                    <a:cubicBezTo>
                      <a:pt x="49" y="65"/>
                      <a:pt x="48" y="65"/>
                      <a:pt x="48" y="65"/>
                    </a:cubicBezTo>
                    <a:cubicBezTo>
                      <a:pt x="48" y="66"/>
                      <a:pt x="47" y="67"/>
                      <a:pt x="47" y="69"/>
                    </a:cubicBezTo>
                    <a:cubicBezTo>
                      <a:pt x="47" y="84"/>
                      <a:pt x="47" y="101"/>
                      <a:pt x="46" y="120"/>
                    </a:cubicBezTo>
                    <a:cubicBezTo>
                      <a:pt x="46" y="146"/>
                      <a:pt x="46" y="160"/>
                      <a:pt x="47" y="164"/>
                    </a:cubicBezTo>
                    <a:cubicBezTo>
                      <a:pt x="47" y="168"/>
                      <a:pt x="48" y="171"/>
                      <a:pt x="50" y="172"/>
                    </a:cubicBezTo>
                    <a:cubicBezTo>
                      <a:pt x="51" y="173"/>
                      <a:pt x="55" y="173"/>
                      <a:pt x="60" y="173"/>
                    </a:cubicBezTo>
                    <a:cubicBezTo>
                      <a:pt x="82" y="169"/>
                      <a:pt x="103" y="165"/>
                      <a:pt x="123" y="160"/>
                    </a:cubicBezTo>
                    <a:cubicBezTo>
                      <a:pt x="149" y="153"/>
                      <a:pt x="169" y="147"/>
                      <a:pt x="183" y="139"/>
                    </a:cubicBezTo>
                    <a:cubicBezTo>
                      <a:pt x="183" y="25"/>
                      <a:pt x="183" y="25"/>
                      <a:pt x="183" y="25"/>
                    </a:cubicBezTo>
                    <a:cubicBezTo>
                      <a:pt x="183" y="23"/>
                      <a:pt x="180" y="20"/>
                      <a:pt x="175" y="17"/>
                    </a:cubicBezTo>
                    <a:cubicBezTo>
                      <a:pt x="171" y="15"/>
                      <a:pt x="164" y="12"/>
                      <a:pt x="156" y="8"/>
                    </a:cubicBezTo>
                    <a:cubicBezTo>
                      <a:pt x="151" y="7"/>
                      <a:pt x="149" y="5"/>
                      <a:pt x="149" y="4"/>
                    </a:cubicBezTo>
                    <a:cubicBezTo>
                      <a:pt x="149" y="2"/>
                      <a:pt x="152" y="1"/>
                      <a:pt x="159" y="0"/>
                    </a:cubicBezTo>
                    <a:cubicBezTo>
                      <a:pt x="166" y="0"/>
                      <a:pt x="172" y="1"/>
                      <a:pt x="179" y="3"/>
                    </a:cubicBezTo>
                    <a:cubicBezTo>
                      <a:pt x="184" y="4"/>
                      <a:pt x="190" y="6"/>
                      <a:pt x="197" y="8"/>
                    </a:cubicBezTo>
                    <a:cubicBezTo>
                      <a:pt x="200" y="9"/>
                      <a:pt x="201" y="10"/>
                      <a:pt x="202" y="12"/>
                    </a:cubicBezTo>
                    <a:cubicBezTo>
                      <a:pt x="202" y="13"/>
                      <a:pt x="202" y="14"/>
                      <a:pt x="202" y="17"/>
                    </a:cubicBezTo>
                    <a:cubicBezTo>
                      <a:pt x="201" y="22"/>
                      <a:pt x="201" y="22"/>
                      <a:pt x="201" y="22"/>
                    </a:cubicBezTo>
                    <a:cubicBezTo>
                      <a:pt x="201" y="134"/>
                      <a:pt x="201" y="134"/>
                      <a:pt x="201" y="134"/>
                    </a:cubicBezTo>
                    <a:cubicBezTo>
                      <a:pt x="213" y="134"/>
                      <a:pt x="213" y="134"/>
                      <a:pt x="213" y="134"/>
                    </a:cubicBezTo>
                    <a:cubicBezTo>
                      <a:pt x="217" y="134"/>
                      <a:pt x="220" y="133"/>
                      <a:pt x="223" y="132"/>
                    </a:cubicBezTo>
                    <a:cubicBezTo>
                      <a:pt x="224" y="131"/>
                      <a:pt x="226" y="131"/>
                      <a:pt x="228" y="129"/>
                    </a:cubicBezTo>
                    <a:cubicBezTo>
                      <a:pt x="230" y="128"/>
                      <a:pt x="232" y="127"/>
                      <a:pt x="234" y="127"/>
                    </a:cubicBezTo>
                    <a:cubicBezTo>
                      <a:pt x="237" y="126"/>
                      <a:pt x="242" y="126"/>
                      <a:pt x="248" y="126"/>
                    </a:cubicBezTo>
                    <a:cubicBezTo>
                      <a:pt x="252" y="126"/>
                      <a:pt x="254" y="127"/>
                      <a:pt x="257" y="128"/>
                    </a:cubicBezTo>
                    <a:cubicBezTo>
                      <a:pt x="259" y="130"/>
                      <a:pt x="260" y="132"/>
                      <a:pt x="260" y="133"/>
                    </a:cubicBezTo>
                    <a:cubicBezTo>
                      <a:pt x="260" y="135"/>
                      <a:pt x="260" y="137"/>
                      <a:pt x="258" y="138"/>
                    </a:cubicBezTo>
                    <a:cubicBezTo>
                      <a:pt x="256" y="140"/>
                      <a:pt x="254" y="141"/>
                      <a:pt x="251" y="141"/>
                    </a:cubicBezTo>
                    <a:cubicBezTo>
                      <a:pt x="201" y="142"/>
                      <a:pt x="201" y="142"/>
                      <a:pt x="201" y="142"/>
                    </a:cubicBezTo>
                    <a:cubicBezTo>
                      <a:pt x="201" y="193"/>
                      <a:pt x="201" y="193"/>
                      <a:pt x="201" y="193"/>
                    </a:cubicBezTo>
                    <a:cubicBezTo>
                      <a:pt x="201" y="217"/>
                      <a:pt x="200" y="233"/>
                      <a:pt x="199" y="242"/>
                    </a:cubicBezTo>
                    <a:cubicBezTo>
                      <a:pt x="198" y="250"/>
                      <a:pt x="197" y="258"/>
                      <a:pt x="194" y="264"/>
                    </a:cubicBezTo>
                    <a:cubicBezTo>
                      <a:pt x="191" y="269"/>
                      <a:pt x="189" y="270"/>
                      <a:pt x="187" y="269"/>
                    </a:cubicBezTo>
                    <a:cubicBezTo>
                      <a:pt x="185" y="268"/>
                      <a:pt x="184" y="264"/>
                      <a:pt x="183" y="257"/>
                    </a:cubicBezTo>
                    <a:cubicBezTo>
                      <a:pt x="183" y="145"/>
                      <a:pt x="183" y="145"/>
                      <a:pt x="183" y="145"/>
                    </a:cubicBezTo>
                    <a:cubicBezTo>
                      <a:pt x="166" y="155"/>
                      <a:pt x="142" y="164"/>
                      <a:pt x="114" y="173"/>
                    </a:cubicBezTo>
                    <a:cubicBezTo>
                      <a:pt x="83" y="183"/>
                      <a:pt x="59" y="188"/>
                      <a:pt x="43" y="189"/>
                    </a:cubicBezTo>
                    <a:cubicBezTo>
                      <a:pt x="40" y="189"/>
                      <a:pt x="37" y="187"/>
                      <a:pt x="34" y="182"/>
                    </a:cubicBezTo>
                    <a:cubicBezTo>
                      <a:pt x="31" y="177"/>
                      <a:pt x="29" y="172"/>
                      <a:pt x="29" y="166"/>
                    </a:cubicBezTo>
                    <a:cubicBezTo>
                      <a:pt x="28" y="74"/>
                      <a:pt x="28" y="74"/>
                      <a:pt x="28" y="74"/>
                    </a:cubicBezTo>
                    <a:cubicBezTo>
                      <a:pt x="27" y="71"/>
                      <a:pt x="25" y="68"/>
                      <a:pt x="21" y="66"/>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100" name="Group 99"/>
            <p:cNvGrpSpPr/>
            <p:nvPr/>
          </p:nvGrpSpPr>
          <p:grpSpPr bwMode="black">
            <a:xfrm>
              <a:off x="6458672" y="3621951"/>
              <a:ext cx="757652" cy="292130"/>
              <a:chOff x="6651306" y="4916921"/>
              <a:chExt cx="760536" cy="303406"/>
            </a:xfrm>
            <a:grpFill/>
            <a:effectLst/>
          </p:grpSpPr>
          <p:sp>
            <p:nvSpPr>
              <p:cNvPr id="249" name="Freeform 18"/>
              <p:cNvSpPr>
                <a:spLocks/>
              </p:cNvSpPr>
              <p:nvPr/>
            </p:nvSpPr>
            <p:spPr bwMode="black">
              <a:xfrm>
                <a:off x="7311516" y="4916921"/>
                <a:ext cx="48005" cy="50163"/>
              </a:xfrm>
              <a:custGeom>
                <a:avLst/>
                <a:gdLst/>
                <a:ahLst/>
                <a:cxnLst>
                  <a:cxn ang="0">
                    <a:pos x="30" y="0"/>
                  </a:cxn>
                  <a:cxn ang="0">
                    <a:pos x="92" y="28"/>
                  </a:cxn>
                  <a:cxn ang="0">
                    <a:pos x="59" y="96"/>
                  </a:cxn>
                  <a:cxn ang="0">
                    <a:pos x="0" y="63"/>
                  </a:cxn>
                  <a:cxn ang="0">
                    <a:pos x="30" y="0"/>
                  </a:cxn>
                </a:cxnLst>
                <a:rect l="0" t="0" r="r" b="b"/>
                <a:pathLst>
                  <a:path w="92" h="96">
                    <a:moveTo>
                      <a:pt x="30" y="0"/>
                    </a:moveTo>
                    <a:cubicBezTo>
                      <a:pt x="51" y="9"/>
                      <a:pt x="71" y="19"/>
                      <a:pt x="92" y="28"/>
                    </a:cubicBezTo>
                    <a:cubicBezTo>
                      <a:pt x="81" y="51"/>
                      <a:pt x="70" y="73"/>
                      <a:pt x="59" y="96"/>
                    </a:cubicBezTo>
                    <a:cubicBezTo>
                      <a:pt x="39" y="85"/>
                      <a:pt x="19" y="74"/>
                      <a:pt x="0" y="63"/>
                    </a:cubicBezTo>
                    <a:cubicBezTo>
                      <a:pt x="10" y="42"/>
                      <a:pt x="20" y="21"/>
                      <a:pt x="30" y="0"/>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50" name="Freeform 19"/>
              <p:cNvSpPr>
                <a:spLocks/>
              </p:cNvSpPr>
              <p:nvPr/>
            </p:nvSpPr>
            <p:spPr bwMode="black">
              <a:xfrm>
                <a:off x="6871106" y="4935800"/>
                <a:ext cx="540736" cy="284527"/>
              </a:xfrm>
              <a:custGeom>
                <a:avLst/>
                <a:gdLst/>
                <a:ahLst/>
                <a:cxnLst>
                  <a:cxn ang="0">
                    <a:pos x="741" y="202"/>
                  </a:cxn>
                  <a:cxn ang="0">
                    <a:pos x="762" y="204"/>
                  </a:cxn>
                  <a:cxn ang="0">
                    <a:pos x="837" y="294"/>
                  </a:cxn>
                  <a:cxn ang="0">
                    <a:pos x="898" y="284"/>
                  </a:cxn>
                  <a:cxn ang="0">
                    <a:pos x="946" y="202"/>
                  </a:cxn>
                  <a:cxn ang="0">
                    <a:pos x="944" y="280"/>
                  </a:cxn>
                  <a:cxn ang="0">
                    <a:pos x="998" y="294"/>
                  </a:cxn>
                  <a:cxn ang="0">
                    <a:pos x="998" y="284"/>
                  </a:cxn>
                  <a:cxn ang="0">
                    <a:pos x="985" y="232"/>
                  </a:cxn>
                  <a:cxn ang="0">
                    <a:pos x="1017" y="184"/>
                  </a:cxn>
                  <a:cxn ang="0">
                    <a:pos x="1021" y="186"/>
                  </a:cxn>
                  <a:cxn ang="0">
                    <a:pos x="1034" y="382"/>
                  </a:cxn>
                  <a:cxn ang="0">
                    <a:pos x="931" y="361"/>
                  </a:cxn>
                  <a:cxn ang="0">
                    <a:pos x="766" y="374"/>
                  </a:cxn>
                  <a:cxn ang="0">
                    <a:pos x="741" y="336"/>
                  </a:cxn>
                  <a:cxn ang="0">
                    <a:pos x="695" y="376"/>
                  </a:cxn>
                  <a:cxn ang="0">
                    <a:pos x="453" y="273"/>
                  </a:cxn>
                  <a:cxn ang="0">
                    <a:pos x="451" y="273"/>
                  </a:cxn>
                  <a:cxn ang="0">
                    <a:pos x="282" y="382"/>
                  </a:cxn>
                  <a:cxn ang="0">
                    <a:pos x="121" y="524"/>
                  </a:cxn>
                  <a:cxn ang="0">
                    <a:pos x="0" y="457"/>
                  </a:cxn>
                  <a:cxn ang="0">
                    <a:pos x="4" y="449"/>
                  </a:cxn>
                  <a:cxn ang="0">
                    <a:pos x="9" y="436"/>
                  </a:cxn>
                  <a:cxn ang="0">
                    <a:pos x="111" y="467"/>
                  </a:cxn>
                  <a:cxn ang="0">
                    <a:pos x="253" y="349"/>
                  </a:cxn>
                  <a:cxn ang="0">
                    <a:pos x="219" y="261"/>
                  </a:cxn>
                  <a:cxn ang="0">
                    <a:pos x="236" y="175"/>
                  </a:cxn>
                  <a:cxn ang="0">
                    <a:pos x="240" y="177"/>
                  </a:cxn>
                  <a:cxn ang="0">
                    <a:pos x="282" y="294"/>
                  </a:cxn>
                  <a:cxn ang="0">
                    <a:pos x="418" y="275"/>
                  </a:cxn>
                  <a:cxn ang="0">
                    <a:pos x="422" y="253"/>
                  </a:cxn>
                  <a:cxn ang="0">
                    <a:pos x="387" y="217"/>
                  </a:cxn>
                  <a:cxn ang="0">
                    <a:pos x="332" y="104"/>
                  </a:cxn>
                  <a:cxn ang="0">
                    <a:pos x="526" y="0"/>
                  </a:cxn>
                  <a:cxn ang="0">
                    <a:pos x="526" y="79"/>
                  </a:cxn>
                  <a:cxn ang="0">
                    <a:pos x="395" y="129"/>
                  </a:cxn>
                  <a:cxn ang="0">
                    <a:pos x="397" y="144"/>
                  </a:cxn>
                  <a:cxn ang="0">
                    <a:pos x="578" y="294"/>
                  </a:cxn>
                  <a:cxn ang="0">
                    <a:pos x="629" y="294"/>
                  </a:cxn>
                  <a:cxn ang="0">
                    <a:pos x="741" y="202"/>
                  </a:cxn>
                </a:cxnLst>
                <a:rect l="0" t="0" r="r" b="b"/>
                <a:pathLst>
                  <a:path w="1035" h="544">
                    <a:moveTo>
                      <a:pt x="741" y="202"/>
                    </a:moveTo>
                    <a:cubicBezTo>
                      <a:pt x="748" y="202"/>
                      <a:pt x="755" y="203"/>
                      <a:pt x="762" y="204"/>
                    </a:cubicBezTo>
                    <a:cubicBezTo>
                      <a:pt x="760" y="276"/>
                      <a:pt x="761" y="294"/>
                      <a:pt x="837" y="294"/>
                    </a:cubicBezTo>
                    <a:cubicBezTo>
                      <a:pt x="861" y="294"/>
                      <a:pt x="884" y="294"/>
                      <a:pt x="898" y="284"/>
                    </a:cubicBezTo>
                    <a:cubicBezTo>
                      <a:pt x="926" y="265"/>
                      <a:pt x="909" y="227"/>
                      <a:pt x="946" y="202"/>
                    </a:cubicBezTo>
                    <a:cubicBezTo>
                      <a:pt x="946" y="228"/>
                      <a:pt x="945" y="254"/>
                      <a:pt x="944" y="280"/>
                    </a:cubicBezTo>
                    <a:cubicBezTo>
                      <a:pt x="962" y="285"/>
                      <a:pt x="980" y="289"/>
                      <a:pt x="998" y="294"/>
                    </a:cubicBezTo>
                    <a:cubicBezTo>
                      <a:pt x="998" y="291"/>
                      <a:pt x="998" y="287"/>
                      <a:pt x="998" y="284"/>
                    </a:cubicBezTo>
                    <a:cubicBezTo>
                      <a:pt x="991" y="268"/>
                      <a:pt x="985" y="256"/>
                      <a:pt x="985" y="232"/>
                    </a:cubicBezTo>
                    <a:cubicBezTo>
                      <a:pt x="995" y="216"/>
                      <a:pt x="1006" y="200"/>
                      <a:pt x="1017" y="184"/>
                    </a:cubicBezTo>
                    <a:cubicBezTo>
                      <a:pt x="1018" y="185"/>
                      <a:pt x="1020" y="186"/>
                      <a:pt x="1021" y="186"/>
                    </a:cubicBezTo>
                    <a:cubicBezTo>
                      <a:pt x="1035" y="238"/>
                      <a:pt x="1035" y="312"/>
                      <a:pt x="1034" y="382"/>
                    </a:cubicBezTo>
                    <a:cubicBezTo>
                      <a:pt x="990" y="383"/>
                      <a:pt x="959" y="375"/>
                      <a:pt x="931" y="361"/>
                    </a:cubicBezTo>
                    <a:cubicBezTo>
                      <a:pt x="906" y="377"/>
                      <a:pt x="805" y="402"/>
                      <a:pt x="766" y="374"/>
                    </a:cubicBezTo>
                    <a:cubicBezTo>
                      <a:pt x="757" y="362"/>
                      <a:pt x="749" y="349"/>
                      <a:pt x="741" y="336"/>
                    </a:cubicBezTo>
                    <a:cubicBezTo>
                      <a:pt x="725" y="350"/>
                      <a:pt x="716" y="368"/>
                      <a:pt x="695" y="376"/>
                    </a:cubicBezTo>
                    <a:cubicBezTo>
                      <a:pt x="587" y="420"/>
                      <a:pt x="479" y="331"/>
                      <a:pt x="453" y="273"/>
                    </a:cubicBezTo>
                    <a:cubicBezTo>
                      <a:pt x="452" y="273"/>
                      <a:pt x="451" y="273"/>
                      <a:pt x="451" y="273"/>
                    </a:cubicBezTo>
                    <a:cubicBezTo>
                      <a:pt x="452" y="366"/>
                      <a:pt x="376" y="384"/>
                      <a:pt x="282" y="382"/>
                    </a:cubicBezTo>
                    <a:cubicBezTo>
                      <a:pt x="283" y="443"/>
                      <a:pt x="193" y="544"/>
                      <a:pt x="121" y="524"/>
                    </a:cubicBezTo>
                    <a:cubicBezTo>
                      <a:pt x="72" y="511"/>
                      <a:pt x="42" y="475"/>
                      <a:pt x="0" y="457"/>
                    </a:cubicBezTo>
                    <a:cubicBezTo>
                      <a:pt x="1" y="454"/>
                      <a:pt x="2" y="452"/>
                      <a:pt x="4" y="449"/>
                    </a:cubicBezTo>
                    <a:cubicBezTo>
                      <a:pt x="5" y="445"/>
                      <a:pt x="7" y="440"/>
                      <a:pt x="9" y="436"/>
                    </a:cubicBezTo>
                    <a:cubicBezTo>
                      <a:pt x="40" y="445"/>
                      <a:pt x="61" y="477"/>
                      <a:pt x="111" y="467"/>
                    </a:cubicBezTo>
                    <a:cubicBezTo>
                      <a:pt x="152" y="458"/>
                      <a:pt x="242" y="385"/>
                      <a:pt x="253" y="349"/>
                    </a:cubicBezTo>
                    <a:cubicBezTo>
                      <a:pt x="265" y="309"/>
                      <a:pt x="232" y="280"/>
                      <a:pt x="219" y="261"/>
                    </a:cubicBezTo>
                    <a:cubicBezTo>
                      <a:pt x="224" y="232"/>
                      <a:pt x="230" y="204"/>
                      <a:pt x="236" y="175"/>
                    </a:cubicBezTo>
                    <a:cubicBezTo>
                      <a:pt x="237" y="175"/>
                      <a:pt x="238" y="176"/>
                      <a:pt x="240" y="177"/>
                    </a:cubicBezTo>
                    <a:cubicBezTo>
                      <a:pt x="257" y="214"/>
                      <a:pt x="281" y="234"/>
                      <a:pt x="282" y="294"/>
                    </a:cubicBezTo>
                    <a:cubicBezTo>
                      <a:pt x="336" y="295"/>
                      <a:pt x="387" y="295"/>
                      <a:pt x="418" y="275"/>
                    </a:cubicBezTo>
                    <a:cubicBezTo>
                      <a:pt x="419" y="268"/>
                      <a:pt x="421" y="261"/>
                      <a:pt x="422" y="253"/>
                    </a:cubicBezTo>
                    <a:cubicBezTo>
                      <a:pt x="415" y="237"/>
                      <a:pt x="403" y="225"/>
                      <a:pt x="387" y="217"/>
                    </a:cubicBezTo>
                    <a:cubicBezTo>
                      <a:pt x="356" y="238"/>
                      <a:pt x="307" y="157"/>
                      <a:pt x="332" y="104"/>
                    </a:cubicBezTo>
                    <a:cubicBezTo>
                      <a:pt x="352" y="60"/>
                      <a:pt x="472" y="14"/>
                      <a:pt x="526" y="0"/>
                    </a:cubicBezTo>
                    <a:cubicBezTo>
                      <a:pt x="526" y="26"/>
                      <a:pt x="526" y="53"/>
                      <a:pt x="526" y="79"/>
                    </a:cubicBezTo>
                    <a:cubicBezTo>
                      <a:pt x="489" y="84"/>
                      <a:pt x="418" y="105"/>
                      <a:pt x="395" y="129"/>
                    </a:cubicBezTo>
                    <a:cubicBezTo>
                      <a:pt x="396" y="134"/>
                      <a:pt x="396" y="139"/>
                      <a:pt x="397" y="144"/>
                    </a:cubicBezTo>
                    <a:cubicBezTo>
                      <a:pt x="407" y="164"/>
                      <a:pt x="552" y="288"/>
                      <a:pt x="578" y="294"/>
                    </a:cubicBezTo>
                    <a:cubicBezTo>
                      <a:pt x="595" y="294"/>
                      <a:pt x="612" y="294"/>
                      <a:pt x="629" y="294"/>
                    </a:cubicBezTo>
                    <a:cubicBezTo>
                      <a:pt x="702" y="294"/>
                      <a:pt x="742" y="274"/>
                      <a:pt x="741" y="202"/>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51" name="Freeform 20"/>
              <p:cNvSpPr>
                <a:spLocks/>
              </p:cNvSpPr>
              <p:nvPr/>
            </p:nvSpPr>
            <p:spPr bwMode="black">
              <a:xfrm>
                <a:off x="7305313" y="4957645"/>
                <a:ext cx="87111" cy="63378"/>
              </a:xfrm>
              <a:custGeom>
                <a:avLst/>
                <a:gdLst/>
                <a:ahLst/>
                <a:cxnLst>
                  <a:cxn ang="0">
                    <a:pos x="107" y="0"/>
                  </a:cxn>
                  <a:cxn ang="0">
                    <a:pos x="167" y="33"/>
                  </a:cxn>
                  <a:cxn ang="0">
                    <a:pos x="131" y="96"/>
                  </a:cxn>
                  <a:cxn ang="0">
                    <a:pos x="83" y="73"/>
                  </a:cxn>
                  <a:cxn ang="0">
                    <a:pos x="56" y="121"/>
                  </a:cxn>
                  <a:cxn ang="0">
                    <a:pos x="0" y="91"/>
                  </a:cxn>
                  <a:cxn ang="0">
                    <a:pos x="35" y="25"/>
                  </a:cxn>
                  <a:cxn ang="0">
                    <a:pos x="84" y="46"/>
                  </a:cxn>
                  <a:cxn ang="0">
                    <a:pos x="107" y="0"/>
                  </a:cxn>
                </a:cxnLst>
                <a:rect l="0" t="0" r="r" b="b"/>
                <a:pathLst>
                  <a:path w="167" h="121">
                    <a:moveTo>
                      <a:pt x="107" y="0"/>
                    </a:moveTo>
                    <a:cubicBezTo>
                      <a:pt x="127" y="11"/>
                      <a:pt x="147" y="22"/>
                      <a:pt x="167" y="33"/>
                    </a:cubicBezTo>
                    <a:cubicBezTo>
                      <a:pt x="155" y="54"/>
                      <a:pt x="143" y="75"/>
                      <a:pt x="131" y="96"/>
                    </a:cubicBezTo>
                    <a:cubicBezTo>
                      <a:pt x="116" y="89"/>
                      <a:pt x="98" y="72"/>
                      <a:pt x="83" y="73"/>
                    </a:cubicBezTo>
                    <a:cubicBezTo>
                      <a:pt x="74" y="89"/>
                      <a:pt x="65" y="105"/>
                      <a:pt x="56" y="121"/>
                    </a:cubicBezTo>
                    <a:cubicBezTo>
                      <a:pt x="37" y="111"/>
                      <a:pt x="19" y="101"/>
                      <a:pt x="0" y="91"/>
                    </a:cubicBezTo>
                    <a:cubicBezTo>
                      <a:pt x="4" y="71"/>
                      <a:pt x="21" y="38"/>
                      <a:pt x="35" y="25"/>
                    </a:cubicBezTo>
                    <a:cubicBezTo>
                      <a:pt x="49" y="32"/>
                      <a:pt x="70" y="48"/>
                      <a:pt x="84" y="46"/>
                    </a:cubicBezTo>
                    <a:cubicBezTo>
                      <a:pt x="92" y="31"/>
                      <a:pt x="100" y="16"/>
                      <a:pt x="107" y="0"/>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52" name="Freeform 21"/>
              <p:cNvSpPr>
                <a:spLocks/>
              </p:cNvSpPr>
              <p:nvPr/>
            </p:nvSpPr>
            <p:spPr bwMode="black">
              <a:xfrm>
                <a:off x="6651306" y="5016168"/>
                <a:ext cx="223576" cy="145365"/>
              </a:xfrm>
              <a:custGeom>
                <a:avLst/>
                <a:gdLst/>
                <a:ahLst/>
                <a:cxnLst>
                  <a:cxn ang="0">
                    <a:pos x="421" y="228"/>
                  </a:cxn>
                  <a:cxn ang="0">
                    <a:pos x="202" y="226"/>
                  </a:cxn>
                  <a:cxn ang="0">
                    <a:pos x="121" y="161"/>
                  </a:cxn>
                  <a:cxn ang="0">
                    <a:pos x="18" y="278"/>
                  </a:cxn>
                  <a:cxn ang="0">
                    <a:pos x="0" y="268"/>
                  </a:cxn>
                  <a:cxn ang="0">
                    <a:pos x="138" y="75"/>
                  </a:cxn>
                  <a:cxn ang="0">
                    <a:pos x="219" y="140"/>
                  </a:cxn>
                  <a:cxn ang="0">
                    <a:pos x="388" y="140"/>
                  </a:cxn>
                  <a:cxn ang="0">
                    <a:pos x="353" y="75"/>
                  </a:cxn>
                  <a:cxn ang="0">
                    <a:pos x="378" y="0"/>
                  </a:cxn>
                  <a:cxn ang="0">
                    <a:pos x="382" y="2"/>
                  </a:cxn>
                  <a:cxn ang="0">
                    <a:pos x="409" y="44"/>
                  </a:cxn>
                  <a:cxn ang="0">
                    <a:pos x="421" y="228"/>
                  </a:cxn>
                </a:cxnLst>
                <a:rect l="0" t="0" r="r" b="b"/>
                <a:pathLst>
                  <a:path w="428" h="278">
                    <a:moveTo>
                      <a:pt x="421" y="228"/>
                    </a:moveTo>
                    <a:cubicBezTo>
                      <a:pt x="348" y="227"/>
                      <a:pt x="275" y="227"/>
                      <a:pt x="202" y="226"/>
                    </a:cubicBezTo>
                    <a:cubicBezTo>
                      <a:pt x="165" y="214"/>
                      <a:pt x="154" y="175"/>
                      <a:pt x="121" y="161"/>
                    </a:cubicBezTo>
                    <a:cubicBezTo>
                      <a:pt x="69" y="148"/>
                      <a:pt x="40" y="248"/>
                      <a:pt x="18" y="278"/>
                    </a:cubicBezTo>
                    <a:cubicBezTo>
                      <a:pt x="12" y="275"/>
                      <a:pt x="6" y="272"/>
                      <a:pt x="0" y="268"/>
                    </a:cubicBezTo>
                    <a:cubicBezTo>
                      <a:pt x="10" y="215"/>
                      <a:pt x="80" y="75"/>
                      <a:pt x="138" y="75"/>
                    </a:cubicBezTo>
                    <a:cubicBezTo>
                      <a:pt x="169" y="90"/>
                      <a:pt x="187" y="130"/>
                      <a:pt x="219" y="140"/>
                    </a:cubicBezTo>
                    <a:cubicBezTo>
                      <a:pt x="275" y="140"/>
                      <a:pt x="332" y="140"/>
                      <a:pt x="388" y="140"/>
                    </a:cubicBezTo>
                    <a:cubicBezTo>
                      <a:pt x="384" y="109"/>
                      <a:pt x="367" y="95"/>
                      <a:pt x="353" y="75"/>
                    </a:cubicBezTo>
                    <a:cubicBezTo>
                      <a:pt x="362" y="50"/>
                      <a:pt x="370" y="25"/>
                      <a:pt x="378" y="0"/>
                    </a:cubicBezTo>
                    <a:cubicBezTo>
                      <a:pt x="380" y="0"/>
                      <a:pt x="381" y="1"/>
                      <a:pt x="382" y="2"/>
                    </a:cubicBezTo>
                    <a:cubicBezTo>
                      <a:pt x="391" y="16"/>
                      <a:pt x="400" y="30"/>
                      <a:pt x="409" y="44"/>
                    </a:cubicBezTo>
                    <a:cubicBezTo>
                      <a:pt x="428" y="89"/>
                      <a:pt x="421" y="166"/>
                      <a:pt x="421" y="228"/>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53" name="Freeform 22"/>
              <p:cNvSpPr>
                <a:spLocks/>
              </p:cNvSpPr>
              <p:nvPr/>
            </p:nvSpPr>
            <p:spPr bwMode="black">
              <a:xfrm>
                <a:off x="6780759" y="5149667"/>
                <a:ext cx="87111" cy="65266"/>
              </a:xfrm>
              <a:custGeom>
                <a:avLst/>
                <a:gdLst/>
                <a:ahLst/>
                <a:cxnLst>
                  <a:cxn ang="0">
                    <a:pos x="107" y="0"/>
                  </a:cxn>
                  <a:cxn ang="0">
                    <a:pos x="167" y="33"/>
                  </a:cxn>
                  <a:cxn ang="0">
                    <a:pos x="130" y="96"/>
                  </a:cxn>
                  <a:cxn ang="0">
                    <a:pos x="84" y="71"/>
                  </a:cxn>
                  <a:cxn ang="0">
                    <a:pos x="58" y="125"/>
                  </a:cxn>
                  <a:cxn ang="0">
                    <a:pos x="0" y="90"/>
                  </a:cxn>
                  <a:cxn ang="0">
                    <a:pos x="34" y="29"/>
                  </a:cxn>
                  <a:cxn ang="0">
                    <a:pos x="82" y="52"/>
                  </a:cxn>
                  <a:cxn ang="0">
                    <a:pos x="107" y="0"/>
                  </a:cxn>
                </a:cxnLst>
                <a:rect l="0" t="0" r="r" b="b"/>
                <a:pathLst>
                  <a:path w="167" h="125">
                    <a:moveTo>
                      <a:pt x="107" y="0"/>
                    </a:moveTo>
                    <a:cubicBezTo>
                      <a:pt x="127" y="11"/>
                      <a:pt x="147" y="22"/>
                      <a:pt x="167" y="33"/>
                    </a:cubicBezTo>
                    <a:cubicBezTo>
                      <a:pt x="155" y="54"/>
                      <a:pt x="143" y="75"/>
                      <a:pt x="130" y="96"/>
                    </a:cubicBezTo>
                    <a:cubicBezTo>
                      <a:pt x="115" y="88"/>
                      <a:pt x="100" y="79"/>
                      <a:pt x="84" y="71"/>
                    </a:cubicBezTo>
                    <a:cubicBezTo>
                      <a:pt x="75" y="89"/>
                      <a:pt x="66" y="107"/>
                      <a:pt x="58" y="125"/>
                    </a:cubicBezTo>
                    <a:cubicBezTo>
                      <a:pt x="38" y="113"/>
                      <a:pt x="19" y="102"/>
                      <a:pt x="0" y="90"/>
                    </a:cubicBezTo>
                    <a:cubicBezTo>
                      <a:pt x="11" y="70"/>
                      <a:pt x="23" y="49"/>
                      <a:pt x="34" y="29"/>
                    </a:cubicBezTo>
                    <a:cubicBezTo>
                      <a:pt x="50" y="36"/>
                      <a:pt x="66" y="44"/>
                      <a:pt x="82" y="52"/>
                    </a:cubicBezTo>
                    <a:cubicBezTo>
                      <a:pt x="91" y="35"/>
                      <a:pt x="99" y="17"/>
                      <a:pt x="107" y="0"/>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101" name="Group 100"/>
            <p:cNvGrpSpPr/>
            <p:nvPr/>
          </p:nvGrpSpPr>
          <p:grpSpPr bwMode="black">
            <a:xfrm>
              <a:off x="3754836" y="4680693"/>
              <a:ext cx="1190590" cy="232649"/>
              <a:chOff x="3393928" y="4967561"/>
              <a:chExt cx="999744" cy="202126"/>
            </a:xfrm>
            <a:grpFill/>
            <a:effectLst/>
          </p:grpSpPr>
          <p:sp>
            <p:nvSpPr>
              <p:cNvPr id="240" name="Freeform 27"/>
              <p:cNvSpPr>
                <a:spLocks/>
              </p:cNvSpPr>
              <p:nvPr/>
            </p:nvSpPr>
            <p:spPr bwMode="black">
              <a:xfrm>
                <a:off x="3393928" y="4976579"/>
                <a:ext cx="160146" cy="147396"/>
              </a:xfrm>
              <a:custGeom>
                <a:avLst/>
                <a:gdLst/>
                <a:ahLst/>
                <a:cxnLst>
                  <a:cxn ang="0">
                    <a:pos x="185" y="201"/>
                  </a:cxn>
                  <a:cxn ang="0">
                    <a:pos x="185" y="73"/>
                  </a:cxn>
                  <a:cxn ang="0">
                    <a:pos x="185" y="59"/>
                  </a:cxn>
                  <a:cxn ang="0">
                    <a:pos x="186" y="47"/>
                  </a:cxn>
                  <a:cxn ang="0">
                    <a:pos x="186" y="37"/>
                  </a:cxn>
                  <a:cxn ang="0">
                    <a:pos x="187" y="30"/>
                  </a:cxn>
                  <a:cxn ang="0">
                    <a:pos x="186" y="30"/>
                  </a:cxn>
                  <a:cxn ang="0">
                    <a:pos x="185" y="35"/>
                  </a:cxn>
                  <a:cxn ang="0">
                    <a:pos x="184" y="41"/>
                  </a:cxn>
                  <a:cxn ang="0">
                    <a:pos x="182" y="47"/>
                  </a:cxn>
                  <a:cxn ang="0">
                    <a:pos x="180" y="52"/>
                  </a:cxn>
                  <a:cxn ang="0">
                    <a:pos x="119" y="201"/>
                  </a:cxn>
                  <a:cxn ang="0">
                    <a:pos x="98" y="201"/>
                  </a:cxn>
                  <a:cxn ang="0">
                    <a:pos x="36" y="54"/>
                  </a:cxn>
                  <a:cxn ang="0">
                    <a:pos x="35" y="49"/>
                  </a:cxn>
                  <a:cxn ang="0">
                    <a:pos x="33" y="42"/>
                  </a:cxn>
                  <a:cxn ang="0">
                    <a:pos x="32" y="35"/>
                  </a:cxn>
                  <a:cxn ang="0">
                    <a:pos x="30" y="30"/>
                  </a:cxn>
                  <a:cxn ang="0">
                    <a:pos x="30" y="30"/>
                  </a:cxn>
                  <a:cxn ang="0">
                    <a:pos x="30" y="38"/>
                  </a:cxn>
                  <a:cxn ang="0">
                    <a:pos x="31" y="50"/>
                  </a:cxn>
                  <a:cxn ang="0">
                    <a:pos x="31" y="63"/>
                  </a:cxn>
                  <a:cxn ang="0">
                    <a:pos x="31" y="77"/>
                  </a:cxn>
                  <a:cxn ang="0">
                    <a:pos x="31" y="201"/>
                  </a:cxn>
                  <a:cxn ang="0">
                    <a:pos x="0" y="201"/>
                  </a:cxn>
                  <a:cxn ang="0">
                    <a:pos x="0" y="0"/>
                  </a:cxn>
                  <a:cxn ang="0">
                    <a:pos x="48" y="0"/>
                  </a:cxn>
                  <a:cxn ang="0">
                    <a:pos x="99" y="127"/>
                  </a:cxn>
                  <a:cxn ang="0">
                    <a:pos x="101" y="134"/>
                  </a:cxn>
                  <a:cxn ang="0">
                    <a:pos x="104" y="141"/>
                  </a:cxn>
                  <a:cxn ang="0">
                    <a:pos x="107" y="149"/>
                  </a:cxn>
                  <a:cxn ang="0">
                    <a:pos x="108" y="155"/>
                  </a:cxn>
                  <a:cxn ang="0">
                    <a:pos x="109" y="155"/>
                  </a:cxn>
                  <a:cxn ang="0">
                    <a:pos x="111" y="149"/>
                  </a:cxn>
                  <a:cxn ang="0">
                    <a:pos x="114" y="141"/>
                  </a:cxn>
                  <a:cxn ang="0">
                    <a:pos x="117" y="133"/>
                  </a:cxn>
                  <a:cxn ang="0">
                    <a:pos x="120" y="127"/>
                  </a:cxn>
                  <a:cxn ang="0">
                    <a:pos x="172" y="0"/>
                  </a:cxn>
                  <a:cxn ang="0">
                    <a:pos x="218" y="0"/>
                  </a:cxn>
                  <a:cxn ang="0">
                    <a:pos x="218" y="201"/>
                  </a:cxn>
                  <a:cxn ang="0">
                    <a:pos x="185" y="201"/>
                  </a:cxn>
                </a:cxnLst>
                <a:rect l="0" t="0" r="r" b="b"/>
                <a:pathLst>
                  <a:path w="218" h="201">
                    <a:moveTo>
                      <a:pt x="185" y="201"/>
                    </a:moveTo>
                    <a:cubicBezTo>
                      <a:pt x="185" y="73"/>
                      <a:pt x="185" y="73"/>
                      <a:pt x="185" y="73"/>
                    </a:cubicBezTo>
                    <a:cubicBezTo>
                      <a:pt x="185" y="68"/>
                      <a:pt x="185" y="64"/>
                      <a:pt x="185" y="59"/>
                    </a:cubicBezTo>
                    <a:cubicBezTo>
                      <a:pt x="185" y="55"/>
                      <a:pt x="185" y="51"/>
                      <a:pt x="186" y="47"/>
                    </a:cubicBezTo>
                    <a:cubicBezTo>
                      <a:pt x="186" y="43"/>
                      <a:pt x="186" y="39"/>
                      <a:pt x="186" y="37"/>
                    </a:cubicBezTo>
                    <a:cubicBezTo>
                      <a:pt x="186" y="34"/>
                      <a:pt x="186" y="31"/>
                      <a:pt x="187" y="30"/>
                    </a:cubicBezTo>
                    <a:cubicBezTo>
                      <a:pt x="186" y="30"/>
                      <a:pt x="186" y="30"/>
                      <a:pt x="186" y="30"/>
                    </a:cubicBezTo>
                    <a:cubicBezTo>
                      <a:pt x="186" y="31"/>
                      <a:pt x="185" y="33"/>
                      <a:pt x="185" y="35"/>
                    </a:cubicBezTo>
                    <a:cubicBezTo>
                      <a:pt x="185" y="37"/>
                      <a:pt x="184" y="39"/>
                      <a:pt x="184" y="41"/>
                    </a:cubicBezTo>
                    <a:cubicBezTo>
                      <a:pt x="183" y="43"/>
                      <a:pt x="183" y="45"/>
                      <a:pt x="182" y="47"/>
                    </a:cubicBezTo>
                    <a:cubicBezTo>
                      <a:pt x="181" y="49"/>
                      <a:pt x="181" y="51"/>
                      <a:pt x="180" y="52"/>
                    </a:cubicBezTo>
                    <a:cubicBezTo>
                      <a:pt x="119" y="201"/>
                      <a:pt x="119" y="201"/>
                      <a:pt x="119" y="201"/>
                    </a:cubicBezTo>
                    <a:cubicBezTo>
                      <a:pt x="98" y="201"/>
                      <a:pt x="98" y="201"/>
                      <a:pt x="98" y="201"/>
                    </a:cubicBezTo>
                    <a:cubicBezTo>
                      <a:pt x="36" y="54"/>
                      <a:pt x="36" y="54"/>
                      <a:pt x="36" y="54"/>
                    </a:cubicBezTo>
                    <a:cubicBezTo>
                      <a:pt x="36" y="52"/>
                      <a:pt x="35" y="51"/>
                      <a:pt x="35" y="49"/>
                    </a:cubicBezTo>
                    <a:cubicBezTo>
                      <a:pt x="34" y="47"/>
                      <a:pt x="34" y="44"/>
                      <a:pt x="33" y="42"/>
                    </a:cubicBezTo>
                    <a:cubicBezTo>
                      <a:pt x="33" y="40"/>
                      <a:pt x="32" y="37"/>
                      <a:pt x="32" y="35"/>
                    </a:cubicBezTo>
                    <a:cubicBezTo>
                      <a:pt x="31" y="33"/>
                      <a:pt x="31" y="31"/>
                      <a:pt x="30" y="30"/>
                    </a:cubicBezTo>
                    <a:cubicBezTo>
                      <a:pt x="30" y="30"/>
                      <a:pt x="30" y="30"/>
                      <a:pt x="30" y="30"/>
                    </a:cubicBezTo>
                    <a:cubicBezTo>
                      <a:pt x="30" y="31"/>
                      <a:pt x="30" y="34"/>
                      <a:pt x="30" y="38"/>
                    </a:cubicBezTo>
                    <a:cubicBezTo>
                      <a:pt x="30" y="41"/>
                      <a:pt x="30" y="45"/>
                      <a:pt x="31" y="50"/>
                    </a:cubicBezTo>
                    <a:cubicBezTo>
                      <a:pt x="31" y="54"/>
                      <a:pt x="31" y="59"/>
                      <a:pt x="31" y="63"/>
                    </a:cubicBezTo>
                    <a:cubicBezTo>
                      <a:pt x="31" y="68"/>
                      <a:pt x="31" y="73"/>
                      <a:pt x="31" y="77"/>
                    </a:cubicBezTo>
                    <a:cubicBezTo>
                      <a:pt x="31" y="201"/>
                      <a:pt x="31" y="201"/>
                      <a:pt x="31" y="201"/>
                    </a:cubicBezTo>
                    <a:cubicBezTo>
                      <a:pt x="0" y="201"/>
                      <a:pt x="0" y="201"/>
                      <a:pt x="0" y="201"/>
                    </a:cubicBezTo>
                    <a:cubicBezTo>
                      <a:pt x="0" y="0"/>
                      <a:pt x="0" y="0"/>
                      <a:pt x="0" y="0"/>
                    </a:cubicBezTo>
                    <a:cubicBezTo>
                      <a:pt x="48" y="0"/>
                      <a:pt x="48" y="0"/>
                      <a:pt x="48" y="0"/>
                    </a:cubicBezTo>
                    <a:cubicBezTo>
                      <a:pt x="99" y="127"/>
                      <a:pt x="99" y="127"/>
                      <a:pt x="99" y="127"/>
                    </a:cubicBezTo>
                    <a:cubicBezTo>
                      <a:pt x="100" y="129"/>
                      <a:pt x="101" y="131"/>
                      <a:pt x="101" y="134"/>
                    </a:cubicBezTo>
                    <a:cubicBezTo>
                      <a:pt x="102" y="136"/>
                      <a:pt x="103" y="139"/>
                      <a:pt x="104" y="141"/>
                    </a:cubicBezTo>
                    <a:cubicBezTo>
                      <a:pt x="105" y="144"/>
                      <a:pt x="106" y="147"/>
                      <a:pt x="107" y="149"/>
                    </a:cubicBezTo>
                    <a:cubicBezTo>
                      <a:pt x="107" y="151"/>
                      <a:pt x="108" y="153"/>
                      <a:pt x="108" y="155"/>
                    </a:cubicBezTo>
                    <a:cubicBezTo>
                      <a:pt x="109" y="155"/>
                      <a:pt x="109" y="155"/>
                      <a:pt x="109" y="155"/>
                    </a:cubicBezTo>
                    <a:cubicBezTo>
                      <a:pt x="109" y="153"/>
                      <a:pt x="110" y="151"/>
                      <a:pt x="111" y="149"/>
                    </a:cubicBezTo>
                    <a:cubicBezTo>
                      <a:pt x="112" y="146"/>
                      <a:pt x="113" y="144"/>
                      <a:pt x="114" y="141"/>
                    </a:cubicBezTo>
                    <a:cubicBezTo>
                      <a:pt x="115" y="139"/>
                      <a:pt x="116" y="136"/>
                      <a:pt x="117" y="133"/>
                    </a:cubicBezTo>
                    <a:cubicBezTo>
                      <a:pt x="118" y="131"/>
                      <a:pt x="119" y="129"/>
                      <a:pt x="120" y="127"/>
                    </a:cubicBezTo>
                    <a:cubicBezTo>
                      <a:pt x="172" y="0"/>
                      <a:pt x="172" y="0"/>
                      <a:pt x="172" y="0"/>
                    </a:cubicBezTo>
                    <a:cubicBezTo>
                      <a:pt x="218" y="0"/>
                      <a:pt x="218" y="0"/>
                      <a:pt x="218" y="0"/>
                    </a:cubicBezTo>
                    <a:cubicBezTo>
                      <a:pt x="218" y="201"/>
                      <a:pt x="218" y="201"/>
                      <a:pt x="218" y="201"/>
                    </a:cubicBezTo>
                    <a:lnTo>
                      <a:pt x="185" y="201"/>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41" name="Freeform 28"/>
              <p:cNvSpPr>
                <a:spLocks/>
              </p:cNvSpPr>
              <p:nvPr/>
            </p:nvSpPr>
            <p:spPr bwMode="black">
              <a:xfrm>
                <a:off x="3582060" y="5018248"/>
                <a:ext cx="93911" cy="108837"/>
              </a:xfrm>
              <a:custGeom>
                <a:avLst/>
                <a:gdLst/>
                <a:ahLst/>
                <a:cxnLst>
                  <a:cxn ang="0">
                    <a:pos x="95" y="144"/>
                  </a:cxn>
                  <a:cxn ang="0">
                    <a:pos x="95" y="123"/>
                  </a:cxn>
                  <a:cxn ang="0">
                    <a:pos x="95" y="123"/>
                  </a:cxn>
                  <a:cxn ang="0">
                    <a:pos x="87" y="132"/>
                  </a:cxn>
                  <a:cxn ang="0">
                    <a:pos x="78" y="140"/>
                  </a:cxn>
                  <a:cxn ang="0">
                    <a:pos x="65" y="146"/>
                  </a:cxn>
                  <a:cxn ang="0">
                    <a:pos x="51" y="148"/>
                  </a:cxn>
                  <a:cxn ang="0">
                    <a:pos x="13" y="133"/>
                  </a:cxn>
                  <a:cxn ang="0">
                    <a:pos x="0" y="88"/>
                  </a:cxn>
                  <a:cxn ang="0">
                    <a:pos x="0" y="0"/>
                  </a:cxn>
                  <a:cxn ang="0">
                    <a:pos x="33" y="0"/>
                  </a:cxn>
                  <a:cxn ang="0">
                    <a:pos x="33" y="84"/>
                  </a:cxn>
                  <a:cxn ang="0">
                    <a:pos x="35" y="101"/>
                  </a:cxn>
                  <a:cxn ang="0">
                    <a:pos x="41" y="113"/>
                  </a:cxn>
                  <a:cxn ang="0">
                    <a:pos x="50" y="119"/>
                  </a:cxn>
                  <a:cxn ang="0">
                    <a:pos x="62" y="121"/>
                  </a:cxn>
                  <a:cxn ang="0">
                    <a:pos x="75" y="119"/>
                  </a:cxn>
                  <a:cxn ang="0">
                    <a:pos x="86" y="111"/>
                  </a:cxn>
                  <a:cxn ang="0">
                    <a:pos x="93" y="100"/>
                  </a:cxn>
                  <a:cxn ang="0">
                    <a:pos x="95" y="84"/>
                  </a:cxn>
                  <a:cxn ang="0">
                    <a:pos x="95" y="0"/>
                  </a:cxn>
                  <a:cxn ang="0">
                    <a:pos x="128" y="0"/>
                  </a:cxn>
                  <a:cxn ang="0">
                    <a:pos x="128" y="144"/>
                  </a:cxn>
                  <a:cxn ang="0">
                    <a:pos x="95" y="144"/>
                  </a:cxn>
                </a:cxnLst>
                <a:rect l="0" t="0" r="r" b="b"/>
                <a:pathLst>
                  <a:path w="128" h="148">
                    <a:moveTo>
                      <a:pt x="95" y="144"/>
                    </a:moveTo>
                    <a:cubicBezTo>
                      <a:pt x="95" y="123"/>
                      <a:pt x="95" y="123"/>
                      <a:pt x="95" y="123"/>
                    </a:cubicBezTo>
                    <a:cubicBezTo>
                      <a:pt x="95" y="123"/>
                      <a:pt x="95" y="123"/>
                      <a:pt x="95" y="123"/>
                    </a:cubicBezTo>
                    <a:cubicBezTo>
                      <a:pt x="93" y="126"/>
                      <a:pt x="90" y="129"/>
                      <a:pt x="87" y="132"/>
                    </a:cubicBezTo>
                    <a:cubicBezTo>
                      <a:pt x="85" y="135"/>
                      <a:pt x="81" y="138"/>
                      <a:pt x="78" y="140"/>
                    </a:cubicBezTo>
                    <a:cubicBezTo>
                      <a:pt x="74" y="143"/>
                      <a:pt x="70" y="144"/>
                      <a:pt x="65" y="146"/>
                    </a:cubicBezTo>
                    <a:cubicBezTo>
                      <a:pt x="61" y="147"/>
                      <a:pt x="56" y="148"/>
                      <a:pt x="51" y="148"/>
                    </a:cubicBezTo>
                    <a:cubicBezTo>
                      <a:pt x="35" y="148"/>
                      <a:pt x="22" y="143"/>
                      <a:pt x="13" y="133"/>
                    </a:cubicBezTo>
                    <a:cubicBezTo>
                      <a:pt x="4" y="123"/>
                      <a:pt x="0" y="108"/>
                      <a:pt x="0" y="88"/>
                    </a:cubicBezTo>
                    <a:cubicBezTo>
                      <a:pt x="0" y="0"/>
                      <a:pt x="0" y="0"/>
                      <a:pt x="0" y="0"/>
                    </a:cubicBezTo>
                    <a:cubicBezTo>
                      <a:pt x="33" y="0"/>
                      <a:pt x="33" y="0"/>
                      <a:pt x="33" y="0"/>
                    </a:cubicBezTo>
                    <a:cubicBezTo>
                      <a:pt x="33" y="84"/>
                      <a:pt x="33" y="84"/>
                      <a:pt x="33" y="84"/>
                    </a:cubicBezTo>
                    <a:cubicBezTo>
                      <a:pt x="33" y="90"/>
                      <a:pt x="33" y="96"/>
                      <a:pt x="35" y="101"/>
                    </a:cubicBezTo>
                    <a:cubicBezTo>
                      <a:pt x="36" y="106"/>
                      <a:pt x="38" y="110"/>
                      <a:pt x="41" y="113"/>
                    </a:cubicBezTo>
                    <a:cubicBezTo>
                      <a:pt x="44" y="116"/>
                      <a:pt x="47" y="118"/>
                      <a:pt x="50" y="119"/>
                    </a:cubicBezTo>
                    <a:cubicBezTo>
                      <a:pt x="54" y="120"/>
                      <a:pt x="58" y="121"/>
                      <a:pt x="62" y="121"/>
                    </a:cubicBezTo>
                    <a:cubicBezTo>
                      <a:pt x="67" y="121"/>
                      <a:pt x="71" y="120"/>
                      <a:pt x="75" y="119"/>
                    </a:cubicBezTo>
                    <a:cubicBezTo>
                      <a:pt x="79" y="117"/>
                      <a:pt x="83" y="115"/>
                      <a:pt x="86" y="111"/>
                    </a:cubicBezTo>
                    <a:cubicBezTo>
                      <a:pt x="88" y="108"/>
                      <a:pt x="91" y="104"/>
                      <a:pt x="93" y="100"/>
                    </a:cubicBezTo>
                    <a:cubicBezTo>
                      <a:pt x="94" y="95"/>
                      <a:pt x="95" y="89"/>
                      <a:pt x="95" y="84"/>
                    </a:cubicBezTo>
                    <a:cubicBezTo>
                      <a:pt x="95" y="0"/>
                      <a:pt x="95" y="0"/>
                      <a:pt x="95" y="0"/>
                    </a:cubicBezTo>
                    <a:cubicBezTo>
                      <a:pt x="128" y="0"/>
                      <a:pt x="128" y="0"/>
                      <a:pt x="128" y="0"/>
                    </a:cubicBezTo>
                    <a:cubicBezTo>
                      <a:pt x="128" y="144"/>
                      <a:pt x="128" y="144"/>
                      <a:pt x="128" y="144"/>
                    </a:cubicBezTo>
                    <a:lnTo>
                      <a:pt x="95" y="144"/>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42" name="Rectangle 29"/>
              <p:cNvSpPr>
                <a:spLocks noChangeArrowheads="1"/>
              </p:cNvSpPr>
              <p:nvPr/>
            </p:nvSpPr>
            <p:spPr bwMode="black">
              <a:xfrm>
                <a:off x="3703957" y="4967561"/>
                <a:ext cx="23633" cy="156414"/>
              </a:xfrm>
              <a:prstGeom prst="rect">
                <a:avLst/>
              </a:pr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43" name="Freeform 30"/>
              <p:cNvSpPr>
                <a:spLocks/>
              </p:cNvSpPr>
              <p:nvPr/>
            </p:nvSpPr>
            <p:spPr bwMode="black">
              <a:xfrm>
                <a:off x="3744382" y="4986841"/>
                <a:ext cx="67479" cy="182846"/>
              </a:xfrm>
              <a:custGeom>
                <a:avLst/>
                <a:gdLst/>
                <a:ahLst/>
                <a:cxnLst>
                  <a:cxn ang="0">
                    <a:pos x="92" y="222"/>
                  </a:cxn>
                  <a:cxn ang="0">
                    <a:pos x="89" y="232"/>
                  </a:cxn>
                  <a:cxn ang="0">
                    <a:pos x="82" y="241"/>
                  </a:cxn>
                  <a:cxn ang="0">
                    <a:pos x="69" y="247"/>
                  </a:cxn>
                  <a:cxn ang="0">
                    <a:pos x="50" y="249"/>
                  </a:cxn>
                  <a:cxn ang="0">
                    <a:pos x="46" y="249"/>
                  </a:cxn>
                  <a:cxn ang="0">
                    <a:pos x="41" y="248"/>
                  </a:cxn>
                  <a:cxn ang="0">
                    <a:pos x="41" y="233"/>
                  </a:cxn>
                  <a:cxn ang="0">
                    <a:pos x="46" y="234"/>
                  </a:cxn>
                  <a:cxn ang="0">
                    <a:pos x="50" y="234"/>
                  </a:cxn>
                  <a:cxn ang="0">
                    <a:pos x="58" y="233"/>
                  </a:cxn>
                  <a:cxn ang="0">
                    <a:pos x="64" y="230"/>
                  </a:cxn>
                  <a:cxn ang="0">
                    <a:pos x="67" y="226"/>
                  </a:cxn>
                  <a:cxn ang="0">
                    <a:pos x="68" y="222"/>
                  </a:cxn>
                  <a:cxn ang="0">
                    <a:pos x="67" y="219"/>
                  </a:cxn>
                  <a:cxn ang="0">
                    <a:pos x="64" y="215"/>
                  </a:cxn>
                  <a:cxn ang="0">
                    <a:pos x="59" y="213"/>
                  </a:cxn>
                  <a:cxn ang="0">
                    <a:pos x="52" y="212"/>
                  </a:cxn>
                  <a:cxn ang="0">
                    <a:pos x="49" y="212"/>
                  </a:cxn>
                  <a:cxn ang="0">
                    <a:pos x="47" y="212"/>
                  </a:cxn>
                  <a:cxn ang="0">
                    <a:pos x="47" y="187"/>
                  </a:cxn>
                  <a:cxn ang="0">
                    <a:pos x="29" y="172"/>
                  </a:cxn>
                  <a:cxn ang="0">
                    <a:pos x="24" y="145"/>
                  </a:cxn>
                  <a:cxn ang="0">
                    <a:pos x="24" y="69"/>
                  </a:cxn>
                  <a:cxn ang="0">
                    <a:pos x="0" y="69"/>
                  </a:cxn>
                  <a:cxn ang="0">
                    <a:pos x="0" y="43"/>
                  </a:cxn>
                  <a:cxn ang="0">
                    <a:pos x="24" y="43"/>
                  </a:cxn>
                  <a:cxn ang="0">
                    <a:pos x="24" y="10"/>
                  </a:cxn>
                  <a:cxn ang="0">
                    <a:pos x="56" y="0"/>
                  </a:cxn>
                  <a:cxn ang="0">
                    <a:pos x="56" y="43"/>
                  </a:cxn>
                  <a:cxn ang="0">
                    <a:pos x="91" y="43"/>
                  </a:cxn>
                  <a:cxn ang="0">
                    <a:pos x="91" y="69"/>
                  </a:cxn>
                  <a:cxn ang="0">
                    <a:pos x="56" y="69"/>
                  </a:cxn>
                  <a:cxn ang="0">
                    <a:pos x="56" y="139"/>
                  </a:cxn>
                  <a:cxn ang="0">
                    <a:pos x="61" y="158"/>
                  </a:cxn>
                  <a:cxn ang="0">
                    <a:pos x="77" y="164"/>
                  </a:cxn>
                  <a:cxn ang="0">
                    <a:pos x="84" y="163"/>
                  </a:cxn>
                  <a:cxn ang="0">
                    <a:pos x="91" y="160"/>
                  </a:cxn>
                  <a:cxn ang="0">
                    <a:pos x="91" y="186"/>
                  </a:cxn>
                  <a:cxn ang="0">
                    <a:pos x="86" y="188"/>
                  </a:cxn>
                  <a:cxn ang="0">
                    <a:pos x="80" y="189"/>
                  </a:cxn>
                  <a:cxn ang="0">
                    <a:pos x="73" y="190"/>
                  </a:cxn>
                  <a:cxn ang="0">
                    <a:pos x="66" y="191"/>
                  </a:cxn>
                  <a:cxn ang="0">
                    <a:pos x="66" y="200"/>
                  </a:cxn>
                  <a:cxn ang="0">
                    <a:pos x="78" y="202"/>
                  </a:cxn>
                  <a:cxn ang="0">
                    <a:pos x="86" y="207"/>
                  </a:cxn>
                  <a:cxn ang="0">
                    <a:pos x="90" y="214"/>
                  </a:cxn>
                  <a:cxn ang="0">
                    <a:pos x="92" y="222"/>
                  </a:cxn>
                </a:cxnLst>
                <a:rect l="0" t="0" r="r" b="b"/>
                <a:pathLst>
                  <a:path w="92" h="249">
                    <a:moveTo>
                      <a:pt x="92" y="222"/>
                    </a:moveTo>
                    <a:cubicBezTo>
                      <a:pt x="92" y="226"/>
                      <a:pt x="91" y="229"/>
                      <a:pt x="89" y="232"/>
                    </a:cubicBezTo>
                    <a:cubicBezTo>
                      <a:pt x="88" y="236"/>
                      <a:pt x="85" y="239"/>
                      <a:pt x="82" y="241"/>
                    </a:cubicBezTo>
                    <a:cubicBezTo>
                      <a:pt x="79" y="243"/>
                      <a:pt x="74" y="245"/>
                      <a:pt x="69" y="247"/>
                    </a:cubicBezTo>
                    <a:cubicBezTo>
                      <a:pt x="64" y="248"/>
                      <a:pt x="58" y="249"/>
                      <a:pt x="50" y="249"/>
                    </a:cubicBezTo>
                    <a:cubicBezTo>
                      <a:pt x="49" y="249"/>
                      <a:pt x="47" y="249"/>
                      <a:pt x="46" y="249"/>
                    </a:cubicBezTo>
                    <a:cubicBezTo>
                      <a:pt x="44" y="249"/>
                      <a:pt x="42" y="249"/>
                      <a:pt x="41" y="248"/>
                    </a:cubicBezTo>
                    <a:cubicBezTo>
                      <a:pt x="41" y="233"/>
                      <a:pt x="41" y="233"/>
                      <a:pt x="41" y="233"/>
                    </a:cubicBezTo>
                    <a:cubicBezTo>
                      <a:pt x="42" y="234"/>
                      <a:pt x="44" y="234"/>
                      <a:pt x="46" y="234"/>
                    </a:cubicBezTo>
                    <a:cubicBezTo>
                      <a:pt x="47" y="234"/>
                      <a:pt x="49" y="234"/>
                      <a:pt x="50" y="234"/>
                    </a:cubicBezTo>
                    <a:cubicBezTo>
                      <a:pt x="53" y="234"/>
                      <a:pt x="56" y="233"/>
                      <a:pt x="58" y="233"/>
                    </a:cubicBezTo>
                    <a:cubicBezTo>
                      <a:pt x="61" y="232"/>
                      <a:pt x="63" y="231"/>
                      <a:pt x="64" y="230"/>
                    </a:cubicBezTo>
                    <a:cubicBezTo>
                      <a:pt x="65" y="229"/>
                      <a:pt x="66" y="228"/>
                      <a:pt x="67" y="226"/>
                    </a:cubicBezTo>
                    <a:cubicBezTo>
                      <a:pt x="68" y="225"/>
                      <a:pt x="68" y="223"/>
                      <a:pt x="68" y="222"/>
                    </a:cubicBezTo>
                    <a:cubicBezTo>
                      <a:pt x="68" y="221"/>
                      <a:pt x="68" y="220"/>
                      <a:pt x="67" y="219"/>
                    </a:cubicBezTo>
                    <a:cubicBezTo>
                      <a:pt x="67" y="217"/>
                      <a:pt x="66" y="216"/>
                      <a:pt x="64" y="215"/>
                    </a:cubicBezTo>
                    <a:cubicBezTo>
                      <a:pt x="63" y="214"/>
                      <a:pt x="61" y="214"/>
                      <a:pt x="59" y="213"/>
                    </a:cubicBezTo>
                    <a:cubicBezTo>
                      <a:pt x="57" y="212"/>
                      <a:pt x="55" y="212"/>
                      <a:pt x="52" y="212"/>
                    </a:cubicBezTo>
                    <a:cubicBezTo>
                      <a:pt x="51" y="212"/>
                      <a:pt x="50" y="212"/>
                      <a:pt x="49" y="212"/>
                    </a:cubicBezTo>
                    <a:cubicBezTo>
                      <a:pt x="48" y="212"/>
                      <a:pt x="47" y="212"/>
                      <a:pt x="47" y="212"/>
                    </a:cubicBezTo>
                    <a:cubicBezTo>
                      <a:pt x="47" y="187"/>
                      <a:pt x="47" y="187"/>
                      <a:pt x="47" y="187"/>
                    </a:cubicBezTo>
                    <a:cubicBezTo>
                      <a:pt x="39" y="184"/>
                      <a:pt x="33" y="179"/>
                      <a:pt x="29" y="172"/>
                    </a:cubicBezTo>
                    <a:cubicBezTo>
                      <a:pt x="26" y="165"/>
                      <a:pt x="24" y="156"/>
                      <a:pt x="24" y="145"/>
                    </a:cubicBezTo>
                    <a:cubicBezTo>
                      <a:pt x="24" y="69"/>
                      <a:pt x="24" y="69"/>
                      <a:pt x="24" y="69"/>
                    </a:cubicBezTo>
                    <a:cubicBezTo>
                      <a:pt x="0" y="69"/>
                      <a:pt x="0" y="69"/>
                      <a:pt x="0" y="69"/>
                    </a:cubicBezTo>
                    <a:cubicBezTo>
                      <a:pt x="0" y="43"/>
                      <a:pt x="0" y="43"/>
                      <a:pt x="0" y="43"/>
                    </a:cubicBezTo>
                    <a:cubicBezTo>
                      <a:pt x="24" y="43"/>
                      <a:pt x="24" y="43"/>
                      <a:pt x="24" y="43"/>
                    </a:cubicBezTo>
                    <a:cubicBezTo>
                      <a:pt x="24" y="10"/>
                      <a:pt x="24" y="10"/>
                      <a:pt x="24" y="10"/>
                    </a:cubicBezTo>
                    <a:cubicBezTo>
                      <a:pt x="56" y="0"/>
                      <a:pt x="56" y="0"/>
                      <a:pt x="56" y="0"/>
                    </a:cubicBezTo>
                    <a:cubicBezTo>
                      <a:pt x="56" y="43"/>
                      <a:pt x="56" y="43"/>
                      <a:pt x="56" y="43"/>
                    </a:cubicBezTo>
                    <a:cubicBezTo>
                      <a:pt x="91" y="43"/>
                      <a:pt x="91" y="43"/>
                      <a:pt x="91" y="43"/>
                    </a:cubicBezTo>
                    <a:cubicBezTo>
                      <a:pt x="91" y="69"/>
                      <a:pt x="91" y="69"/>
                      <a:pt x="91" y="69"/>
                    </a:cubicBezTo>
                    <a:cubicBezTo>
                      <a:pt x="56" y="69"/>
                      <a:pt x="56" y="69"/>
                      <a:pt x="56" y="69"/>
                    </a:cubicBezTo>
                    <a:cubicBezTo>
                      <a:pt x="56" y="139"/>
                      <a:pt x="56" y="139"/>
                      <a:pt x="56" y="139"/>
                    </a:cubicBezTo>
                    <a:cubicBezTo>
                      <a:pt x="56" y="148"/>
                      <a:pt x="58" y="155"/>
                      <a:pt x="61" y="158"/>
                    </a:cubicBezTo>
                    <a:cubicBezTo>
                      <a:pt x="64" y="162"/>
                      <a:pt x="70" y="164"/>
                      <a:pt x="77" y="164"/>
                    </a:cubicBezTo>
                    <a:cubicBezTo>
                      <a:pt x="79" y="164"/>
                      <a:pt x="81" y="164"/>
                      <a:pt x="84" y="163"/>
                    </a:cubicBezTo>
                    <a:cubicBezTo>
                      <a:pt x="87" y="162"/>
                      <a:pt x="89" y="161"/>
                      <a:pt x="91" y="160"/>
                    </a:cubicBezTo>
                    <a:cubicBezTo>
                      <a:pt x="91" y="186"/>
                      <a:pt x="91" y="186"/>
                      <a:pt x="91" y="186"/>
                    </a:cubicBezTo>
                    <a:cubicBezTo>
                      <a:pt x="90" y="186"/>
                      <a:pt x="88" y="187"/>
                      <a:pt x="86" y="188"/>
                    </a:cubicBezTo>
                    <a:cubicBezTo>
                      <a:pt x="85" y="188"/>
                      <a:pt x="83" y="189"/>
                      <a:pt x="80" y="189"/>
                    </a:cubicBezTo>
                    <a:cubicBezTo>
                      <a:pt x="78" y="189"/>
                      <a:pt x="76" y="190"/>
                      <a:pt x="73" y="190"/>
                    </a:cubicBezTo>
                    <a:cubicBezTo>
                      <a:pt x="71" y="191"/>
                      <a:pt x="69" y="191"/>
                      <a:pt x="66" y="191"/>
                    </a:cubicBezTo>
                    <a:cubicBezTo>
                      <a:pt x="66" y="200"/>
                      <a:pt x="66" y="200"/>
                      <a:pt x="66" y="200"/>
                    </a:cubicBezTo>
                    <a:cubicBezTo>
                      <a:pt x="71" y="200"/>
                      <a:pt x="74" y="201"/>
                      <a:pt x="78" y="202"/>
                    </a:cubicBezTo>
                    <a:cubicBezTo>
                      <a:pt x="81" y="203"/>
                      <a:pt x="83" y="205"/>
                      <a:pt x="86" y="207"/>
                    </a:cubicBezTo>
                    <a:cubicBezTo>
                      <a:pt x="88" y="209"/>
                      <a:pt x="89" y="211"/>
                      <a:pt x="90" y="214"/>
                    </a:cubicBezTo>
                    <a:cubicBezTo>
                      <a:pt x="91" y="216"/>
                      <a:pt x="92" y="219"/>
                      <a:pt x="92" y="222"/>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44" name="Freeform 31"/>
              <p:cNvSpPr>
                <a:spLocks/>
              </p:cNvSpPr>
              <p:nvPr/>
            </p:nvSpPr>
            <p:spPr bwMode="black">
              <a:xfrm>
                <a:off x="3825855" y="5018248"/>
                <a:ext cx="93911" cy="108837"/>
              </a:xfrm>
              <a:custGeom>
                <a:avLst/>
                <a:gdLst/>
                <a:ahLst/>
                <a:cxnLst>
                  <a:cxn ang="0">
                    <a:pos x="96" y="144"/>
                  </a:cxn>
                  <a:cxn ang="0">
                    <a:pos x="96" y="123"/>
                  </a:cxn>
                  <a:cxn ang="0">
                    <a:pos x="95" y="123"/>
                  </a:cxn>
                  <a:cxn ang="0">
                    <a:pos x="88" y="132"/>
                  </a:cxn>
                  <a:cxn ang="0">
                    <a:pos x="78" y="140"/>
                  </a:cxn>
                  <a:cxn ang="0">
                    <a:pos x="66" y="146"/>
                  </a:cxn>
                  <a:cxn ang="0">
                    <a:pos x="52" y="148"/>
                  </a:cxn>
                  <a:cxn ang="0">
                    <a:pos x="13" y="133"/>
                  </a:cxn>
                  <a:cxn ang="0">
                    <a:pos x="0" y="88"/>
                  </a:cxn>
                  <a:cxn ang="0">
                    <a:pos x="0" y="0"/>
                  </a:cxn>
                  <a:cxn ang="0">
                    <a:pos x="33" y="0"/>
                  </a:cxn>
                  <a:cxn ang="0">
                    <a:pos x="33" y="84"/>
                  </a:cxn>
                  <a:cxn ang="0">
                    <a:pos x="35" y="101"/>
                  </a:cxn>
                  <a:cxn ang="0">
                    <a:pos x="41" y="113"/>
                  </a:cxn>
                  <a:cxn ang="0">
                    <a:pos x="51" y="119"/>
                  </a:cxn>
                  <a:cxn ang="0">
                    <a:pos x="63" y="121"/>
                  </a:cxn>
                  <a:cxn ang="0">
                    <a:pos x="76" y="119"/>
                  </a:cxn>
                  <a:cxn ang="0">
                    <a:pos x="86" y="111"/>
                  </a:cxn>
                  <a:cxn ang="0">
                    <a:pos x="93" y="100"/>
                  </a:cxn>
                  <a:cxn ang="0">
                    <a:pos x="96" y="84"/>
                  </a:cxn>
                  <a:cxn ang="0">
                    <a:pos x="96" y="0"/>
                  </a:cxn>
                  <a:cxn ang="0">
                    <a:pos x="128" y="0"/>
                  </a:cxn>
                  <a:cxn ang="0">
                    <a:pos x="128" y="144"/>
                  </a:cxn>
                  <a:cxn ang="0">
                    <a:pos x="96" y="144"/>
                  </a:cxn>
                </a:cxnLst>
                <a:rect l="0" t="0" r="r" b="b"/>
                <a:pathLst>
                  <a:path w="128" h="148">
                    <a:moveTo>
                      <a:pt x="96" y="144"/>
                    </a:moveTo>
                    <a:cubicBezTo>
                      <a:pt x="96" y="123"/>
                      <a:pt x="96" y="123"/>
                      <a:pt x="96" y="123"/>
                    </a:cubicBezTo>
                    <a:cubicBezTo>
                      <a:pt x="95" y="123"/>
                      <a:pt x="95" y="123"/>
                      <a:pt x="95" y="123"/>
                    </a:cubicBezTo>
                    <a:cubicBezTo>
                      <a:pt x="93" y="126"/>
                      <a:pt x="91" y="129"/>
                      <a:pt x="88" y="132"/>
                    </a:cubicBezTo>
                    <a:cubicBezTo>
                      <a:pt x="85" y="135"/>
                      <a:pt x="82" y="138"/>
                      <a:pt x="78" y="140"/>
                    </a:cubicBezTo>
                    <a:cubicBezTo>
                      <a:pt x="74" y="143"/>
                      <a:pt x="70" y="144"/>
                      <a:pt x="66" y="146"/>
                    </a:cubicBezTo>
                    <a:cubicBezTo>
                      <a:pt x="62" y="147"/>
                      <a:pt x="57" y="148"/>
                      <a:pt x="52" y="148"/>
                    </a:cubicBezTo>
                    <a:cubicBezTo>
                      <a:pt x="35" y="148"/>
                      <a:pt x="22" y="143"/>
                      <a:pt x="13" y="133"/>
                    </a:cubicBezTo>
                    <a:cubicBezTo>
                      <a:pt x="5" y="123"/>
                      <a:pt x="0" y="108"/>
                      <a:pt x="0" y="88"/>
                    </a:cubicBezTo>
                    <a:cubicBezTo>
                      <a:pt x="0" y="0"/>
                      <a:pt x="0" y="0"/>
                      <a:pt x="0" y="0"/>
                    </a:cubicBezTo>
                    <a:cubicBezTo>
                      <a:pt x="33" y="0"/>
                      <a:pt x="33" y="0"/>
                      <a:pt x="33" y="0"/>
                    </a:cubicBezTo>
                    <a:cubicBezTo>
                      <a:pt x="33" y="84"/>
                      <a:pt x="33" y="84"/>
                      <a:pt x="33" y="84"/>
                    </a:cubicBezTo>
                    <a:cubicBezTo>
                      <a:pt x="33" y="90"/>
                      <a:pt x="34" y="96"/>
                      <a:pt x="35" y="101"/>
                    </a:cubicBezTo>
                    <a:cubicBezTo>
                      <a:pt x="37" y="106"/>
                      <a:pt x="39" y="110"/>
                      <a:pt x="41" y="113"/>
                    </a:cubicBezTo>
                    <a:cubicBezTo>
                      <a:pt x="44" y="116"/>
                      <a:pt x="47" y="118"/>
                      <a:pt x="51" y="119"/>
                    </a:cubicBezTo>
                    <a:cubicBezTo>
                      <a:pt x="55" y="120"/>
                      <a:pt x="59" y="121"/>
                      <a:pt x="63" y="121"/>
                    </a:cubicBezTo>
                    <a:cubicBezTo>
                      <a:pt x="67" y="121"/>
                      <a:pt x="72" y="120"/>
                      <a:pt x="76" y="119"/>
                    </a:cubicBezTo>
                    <a:cubicBezTo>
                      <a:pt x="80" y="117"/>
                      <a:pt x="83" y="115"/>
                      <a:pt x="86" y="111"/>
                    </a:cubicBezTo>
                    <a:cubicBezTo>
                      <a:pt x="89" y="108"/>
                      <a:pt x="91" y="104"/>
                      <a:pt x="93" y="100"/>
                    </a:cubicBezTo>
                    <a:cubicBezTo>
                      <a:pt x="95" y="95"/>
                      <a:pt x="96" y="89"/>
                      <a:pt x="96" y="84"/>
                    </a:cubicBezTo>
                    <a:cubicBezTo>
                      <a:pt x="96" y="0"/>
                      <a:pt x="96" y="0"/>
                      <a:pt x="96" y="0"/>
                    </a:cubicBezTo>
                    <a:cubicBezTo>
                      <a:pt x="128" y="0"/>
                      <a:pt x="128" y="0"/>
                      <a:pt x="128" y="0"/>
                    </a:cubicBezTo>
                    <a:cubicBezTo>
                      <a:pt x="128" y="144"/>
                      <a:pt x="128" y="144"/>
                      <a:pt x="128" y="144"/>
                    </a:cubicBezTo>
                    <a:lnTo>
                      <a:pt x="96" y="144"/>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45" name="Freeform 32"/>
              <p:cNvSpPr>
                <a:spLocks/>
              </p:cNvSpPr>
              <p:nvPr/>
            </p:nvSpPr>
            <p:spPr bwMode="black">
              <a:xfrm>
                <a:off x="3947752" y="5016071"/>
                <a:ext cx="157969" cy="107904"/>
              </a:xfrm>
              <a:custGeom>
                <a:avLst/>
                <a:gdLst/>
                <a:ahLst/>
                <a:cxnLst>
                  <a:cxn ang="0">
                    <a:pos x="182" y="147"/>
                  </a:cxn>
                  <a:cxn ang="0">
                    <a:pos x="182" y="66"/>
                  </a:cxn>
                  <a:cxn ang="0">
                    <a:pos x="180" y="46"/>
                  </a:cxn>
                  <a:cxn ang="0">
                    <a:pos x="175" y="34"/>
                  </a:cxn>
                  <a:cxn ang="0">
                    <a:pos x="166" y="28"/>
                  </a:cxn>
                  <a:cxn ang="0">
                    <a:pos x="154" y="26"/>
                  </a:cxn>
                  <a:cxn ang="0">
                    <a:pos x="142" y="30"/>
                  </a:cxn>
                  <a:cxn ang="0">
                    <a:pos x="132" y="38"/>
                  </a:cxn>
                  <a:cxn ang="0">
                    <a:pos x="126" y="51"/>
                  </a:cxn>
                  <a:cxn ang="0">
                    <a:pos x="123" y="66"/>
                  </a:cxn>
                  <a:cxn ang="0">
                    <a:pos x="123" y="147"/>
                  </a:cxn>
                  <a:cxn ang="0">
                    <a:pos x="91" y="147"/>
                  </a:cxn>
                  <a:cxn ang="0">
                    <a:pos x="91" y="63"/>
                  </a:cxn>
                  <a:cxn ang="0">
                    <a:pos x="89" y="46"/>
                  </a:cxn>
                  <a:cxn ang="0">
                    <a:pos x="83" y="35"/>
                  </a:cxn>
                  <a:cxn ang="0">
                    <a:pos x="74" y="28"/>
                  </a:cxn>
                  <a:cxn ang="0">
                    <a:pos x="63" y="26"/>
                  </a:cxn>
                  <a:cxn ang="0">
                    <a:pos x="51" y="29"/>
                  </a:cxn>
                  <a:cxn ang="0">
                    <a:pos x="41" y="37"/>
                  </a:cxn>
                  <a:cxn ang="0">
                    <a:pos x="35" y="50"/>
                  </a:cxn>
                  <a:cxn ang="0">
                    <a:pos x="33" y="66"/>
                  </a:cxn>
                  <a:cxn ang="0">
                    <a:pos x="33" y="147"/>
                  </a:cxn>
                  <a:cxn ang="0">
                    <a:pos x="0" y="147"/>
                  </a:cxn>
                  <a:cxn ang="0">
                    <a:pos x="0" y="3"/>
                  </a:cxn>
                  <a:cxn ang="0">
                    <a:pos x="33" y="3"/>
                  </a:cxn>
                  <a:cxn ang="0">
                    <a:pos x="33" y="26"/>
                  </a:cxn>
                  <a:cxn ang="0">
                    <a:pos x="33" y="26"/>
                  </a:cxn>
                  <a:cxn ang="0">
                    <a:pos x="52" y="6"/>
                  </a:cxn>
                  <a:cxn ang="0">
                    <a:pos x="79" y="0"/>
                  </a:cxn>
                  <a:cxn ang="0">
                    <a:pos x="92" y="2"/>
                  </a:cxn>
                  <a:cxn ang="0">
                    <a:pos x="104" y="7"/>
                  </a:cxn>
                  <a:cxn ang="0">
                    <a:pos x="113" y="16"/>
                  </a:cxn>
                  <a:cxn ang="0">
                    <a:pos x="120" y="28"/>
                  </a:cxn>
                  <a:cxn ang="0">
                    <a:pos x="140" y="7"/>
                  </a:cxn>
                  <a:cxn ang="0">
                    <a:pos x="168" y="0"/>
                  </a:cxn>
                  <a:cxn ang="0">
                    <a:pos x="203" y="14"/>
                  </a:cxn>
                  <a:cxn ang="0">
                    <a:pos x="215" y="58"/>
                  </a:cxn>
                  <a:cxn ang="0">
                    <a:pos x="215" y="147"/>
                  </a:cxn>
                  <a:cxn ang="0">
                    <a:pos x="182" y="147"/>
                  </a:cxn>
                </a:cxnLst>
                <a:rect l="0" t="0" r="r" b="b"/>
                <a:pathLst>
                  <a:path w="215" h="147">
                    <a:moveTo>
                      <a:pt x="182" y="147"/>
                    </a:moveTo>
                    <a:cubicBezTo>
                      <a:pt x="182" y="66"/>
                      <a:pt x="182" y="66"/>
                      <a:pt x="182" y="66"/>
                    </a:cubicBezTo>
                    <a:cubicBezTo>
                      <a:pt x="182" y="58"/>
                      <a:pt x="182" y="52"/>
                      <a:pt x="180" y="46"/>
                    </a:cubicBezTo>
                    <a:cubicBezTo>
                      <a:pt x="179" y="41"/>
                      <a:pt x="177" y="37"/>
                      <a:pt x="175" y="34"/>
                    </a:cubicBezTo>
                    <a:cubicBezTo>
                      <a:pt x="172" y="31"/>
                      <a:pt x="169" y="29"/>
                      <a:pt x="166" y="28"/>
                    </a:cubicBezTo>
                    <a:cubicBezTo>
                      <a:pt x="162" y="27"/>
                      <a:pt x="158" y="26"/>
                      <a:pt x="154" y="26"/>
                    </a:cubicBezTo>
                    <a:cubicBezTo>
                      <a:pt x="149" y="26"/>
                      <a:pt x="145" y="27"/>
                      <a:pt x="142" y="30"/>
                    </a:cubicBezTo>
                    <a:cubicBezTo>
                      <a:pt x="138" y="32"/>
                      <a:pt x="135" y="35"/>
                      <a:pt x="132" y="38"/>
                    </a:cubicBezTo>
                    <a:cubicBezTo>
                      <a:pt x="129" y="42"/>
                      <a:pt x="127" y="46"/>
                      <a:pt x="126" y="51"/>
                    </a:cubicBezTo>
                    <a:cubicBezTo>
                      <a:pt x="124" y="56"/>
                      <a:pt x="123" y="61"/>
                      <a:pt x="123" y="66"/>
                    </a:cubicBezTo>
                    <a:cubicBezTo>
                      <a:pt x="123" y="147"/>
                      <a:pt x="123" y="147"/>
                      <a:pt x="123" y="147"/>
                    </a:cubicBezTo>
                    <a:cubicBezTo>
                      <a:pt x="91" y="147"/>
                      <a:pt x="91" y="147"/>
                      <a:pt x="91" y="147"/>
                    </a:cubicBezTo>
                    <a:cubicBezTo>
                      <a:pt x="91" y="63"/>
                      <a:pt x="91" y="63"/>
                      <a:pt x="91" y="63"/>
                    </a:cubicBezTo>
                    <a:cubicBezTo>
                      <a:pt x="91" y="56"/>
                      <a:pt x="90" y="51"/>
                      <a:pt x="89" y="46"/>
                    </a:cubicBezTo>
                    <a:cubicBezTo>
                      <a:pt x="88" y="41"/>
                      <a:pt x="86" y="38"/>
                      <a:pt x="83" y="35"/>
                    </a:cubicBezTo>
                    <a:cubicBezTo>
                      <a:pt x="81" y="32"/>
                      <a:pt x="78" y="30"/>
                      <a:pt x="74" y="28"/>
                    </a:cubicBezTo>
                    <a:cubicBezTo>
                      <a:pt x="71" y="27"/>
                      <a:pt x="67" y="26"/>
                      <a:pt x="63" y="26"/>
                    </a:cubicBezTo>
                    <a:cubicBezTo>
                      <a:pt x="59" y="26"/>
                      <a:pt x="55" y="27"/>
                      <a:pt x="51" y="29"/>
                    </a:cubicBezTo>
                    <a:cubicBezTo>
                      <a:pt x="47" y="31"/>
                      <a:pt x="44" y="34"/>
                      <a:pt x="41" y="37"/>
                    </a:cubicBezTo>
                    <a:cubicBezTo>
                      <a:pt x="39" y="41"/>
                      <a:pt x="36" y="45"/>
                      <a:pt x="35" y="50"/>
                    </a:cubicBezTo>
                    <a:cubicBezTo>
                      <a:pt x="33" y="55"/>
                      <a:pt x="33" y="60"/>
                      <a:pt x="33" y="66"/>
                    </a:cubicBezTo>
                    <a:cubicBezTo>
                      <a:pt x="33" y="147"/>
                      <a:pt x="33" y="147"/>
                      <a:pt x="33" y="147"/>
                    </a:cubicBezTo>
                    <a:cubicBezTo>
                      <a:pt x="0" y="147"/>
                      <a:pt x="0" y="147"/>
                      <a:pt x="0" y="147"/>
                    </a:cubicBezTo>
                    <a:cubicBezTo>
                      <a:pt x="0" y="3"/>
                      <a:pt x="0" y="3"/>
                      <a:pt x="0" y="3"/>
                    </a:cubicBezTo>
                    <a:cubicBezTo>
                      <a:pt x="33" y="3"/>
                      <a:pt x="33" y="3"/>
                      <a:pt x="33" y="3"/>
                    </a:cubicBezTo>
                    <a:cubicBezTo>
                      <a:pt x="33" y="26"/>
                      <a:pt x="33" y="26"/>
                      <a:pt x="33" y="26"/>
                    </a:cubicBezTo>
                    <a:cubicBezTo>
                      <a:pt x="33" y="26"/>
                      <a:pt x="33" y="26"/>
                      <a:pt x="33" y="26"/>
                    </a:cubicBezTo>
                    <a:cubicBezTo>
                      <a:pt x="38" y="17"/>
                      <a:pt x="45" y="11"/>
                      <a:pt x="52" y="6"/>
                    </a:cubicBezTo>
                    <a:cubicBezTo>
                      <a:pt x="60" y="2"/>
                      <a:pt x="69" y="0"/>
                      <a:pt x="79" y="0"/>
                    </a:cubicBezTo>
                    <a:cubicBezTo>
                      <a:pt x="84" y="0"/>
                      <a:pt x="88" y="1"/>
                      <a:pt x="92" y="2"/>
                    </a:cubicBezTo>
                    <a:cubicBezTo>
                      <a:pt x="97" y="3"/>
                      <a:pt x="101" y="5"/>
                      <a:pt x="104" y="7"/>
                    </a:cubicBezTo>
                    <a:cubicBezTo>
                      <a:pt x="108" y="10"/>
                      <a:pt x="111" y="13"/>
                      <a:pt x="113" y="16"/>
                    </a:cubicBezTo>
                    <a:cubicBezTo>
                      <a:pt x="116" y="20"/>
                      <a:pt x="118" y="24"/>
                      <a:pt x="120" y="28"/>
                    </a:cubicBezTo>
                    <a:cubicBezTo>
                      <a:pt x="125" y="18"/>
                      <a:pt x="132" y="11"/>
                      <a:pt x="140" y="7"/>
                    </a:cubicBezTo>
                    <a:cubicBezTo>
                      <a:pt x="148" y="2"/>
                      <a:pt x="157" y="0"/>
                      <a:pt x="168" y="0"/>
                    </a:cubicBezTo>
                    <a:cubicBezTo>
                      <a:pt x="183" y="0"/>
                      <a:pt x="195" y="4"/>
                      <a:pt x="203" y="14"/>
                    </a:cubicBezTo>
                    <a:cubicBezTo>
                      <a:pt x="211" y="23"/>
                      <a:pt x="215" y="38"/>
                      <a:pt x="215" y="58"/>
                    </a:cubicBezTo>
                    <a:cubicBezTo>
                      <a:pt x="215" y="147"/>
                      <a:pt x="215" y="147"/>
                      <a:pt x="215" y="147"/>
                    </a:cubicBezTo>
                    <a:lnTo>
                      <a:pt x="182" y="147"/>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46" name="Freeform 33"/>
              <p:cNvSpPr>
                <a:spLocks noEditPoints="1"/>
              </p:cNvSpPr>
              <p:nvPr/>
            </p:nvSpPr>
            <p:spPr bwMode="black">
              <a:xfrm>
                <a:off x="4123446" y="5016071"/>
                <a:ext cx="96087" cy="111014"/>
              </a:xfrm>
              <a:custGeom>
                <a:avLst/>
                <a:gdLst/>
                <a:ahLst/>
                <a:cxnLst>
                  <a:cxn ang="0">
                    <a:pos x="33" y="85"/>
                  </a:cxn>
                  <a:cxn ang="0">
                    <a:pos x="45" y="115"/>
                  </a:cxn>
                  <a:cxn ang="0">
                    <a:pos x="76" y="125"/>
                  </a:cxn>
                  <a:cxn ang="0">
                    <a:pos x="100" y="121"/>
                  </a:cxn>
                  <a:cxn ang="0">
                    <a:pos x="120" y="111"/>
                  </a:cxn>
                  <a:cxn ang="0">
                    <a:pos x="120" y="139"/>
                  </a:cxn>
                  <a:cxn ang="0">
                    <a:pos x="112" y="143"/>
                  </a:cxn>
                  <a:cxn ang="0">
                    <a:pos x="101" y="146"/>
                  </a:cxn>
                  <a:cxn ang="0">
                    <a:pos x="86" y="149"/>
                  </a:cxn>
                  <a:cxn ang="0">
                    <a:pos x="69" y="151"/>
                  </a:cxn>
                  <a:cxn ang="0">
                    <a:pos x="40" y="146"/>
                  </a:cxn>
                  <a:cxn ang="0">
                    <a:pos x="18" y="132"/>
                  </a:cxn>
                  <a:cxn ang="0">
                    <a:pos x="5" y="108"/>
                  </a:cxn>
                  <a:cxn ang="0">
                    <a:pos x="0" y="77"/>
                  </a:cxn>
                  <a:cxn ang="0">
                    <a:pos x="6" y="42"/>
                  </a:cxn>
                  <a:cxn ang="0">
                    <a:pos x="22" y="18"/>
                  </a:cxn>
                  <a:cxn ang="0">
                    <a:pos x="44" y="4"/>
                  </a:cxn>
                  <a:cxn ang="0">
                    <a:pos x="68" y="0"/>
                  </a:cxn>
                  <a:cxn ang="0">
                    <a:pos x="96" y="5"/>
                  </a:cxn>
                  <a:cxn ang="0">
                    <a:pos x="115" y="19"/>
                  </a:cxn>
                  <a:cxn ang="0">
                    <a:pos x="127" y="41"/>
                  </a:cxn>
                  <a:cxn ang="0">
                    <a:pos x="131" y="69"/>
                  </a:cxn>
                  <a:cxn ang="0">
                    <a:pos x="131" y="85"/>
                  </a:cxn>
                  <a:cxn ang="0">
                    <a:pos x="33" y="85"/>
                  </a:cxn>
                  <a:cxn ang="0">
                    <a:pos x="97" y="46"/>
                  </a:cxn>
                  <a:cxn ang="0">
                    <a:pos x="92" y="35"/>
                  </a:cxn>
                  <a:cxn ang="0">
                    <a:pos x="82" y="28"/>
                  </a:cxn>
                  <a:cxn ang="0">
                    <a:pos x="68" y="25"/>
                  </a:cxn>
                  <a:cxn ang="0">
                    <a:pos x="56" y="28"/>
                  </a:cxn>
                  <a:cxn ang="0">
                    <a:pos x="45" y="35"/>
                  </a:cxn>
                  <a:cxn ang="0">
                    <a:pos x="38" y="46"/>
                  </a:cxn>
                  <a:cxn ang="0">
                    <a:pos x="33" y="60"/>
                  </a:cxn>
                  <a:cxn ang="0">
                    <a:pos x="99" y="60"/>
                  </a:cxn>
                  <a:cxn ang="0">
                    <a:pos x="97" y="46"/>
                  </a:cxn>
                </a:cxnLst>
                <a:rect l="0" t="0" r="r" b="b"/>
                <a:pathLst>
                  <a:path w="131" h="151">
                    <a:moveTo>
                      <a:pt x="33" y="85"/>
                    </a:moveTo>
                    <a:cubicBezTo>
                      <a:pt x="34" y="98"/>
                      <a:pt x="38" y="108"/>
                      <a:pt x="45" y="115"/>
                    </a:cubicBezTo>
                    <a:cubicBezTo>
                      <a:pt x="53" y="122"/>
                      <a:pt x="63" y="125"/>
                      <a:pt x="76" y="125"/>
                    </a:cubicBezTo>
                    <a:cubicBezTo>
                      <a:pt x="84" y="125"/>
                      <a:pt x="92" y="124"/>
                      <a:pt x="100" y="121"/>
                    </a:cubicBezTo>
                    <a:cubicBezTo>
                      <a:pt x="107" y="119"/>
                      <a:pt x="114" y="115"/>
                      <a:pt x="120" y="111"/>
                    </a:cubicBezTo>
                    <a:cubicBezTo>
                      <a:pt x="120" y="139"/>
                      <a:pt x="120" y="139"/>
                      <a:pt x="120" y="139"/>
                    </a:cubicBezTo>
                    <a:cubicBezTo>
                      <a:pt x="118" y="140"/>
                      <a:pt x="115" y="141"/>
                      <a:pt x="112" y="143"/>
                    </a:cubicBezTo>
                    <a:cubicBezTo>
                      <a:pt x="109" y="144"/>
                      <a:pt x="105" y="145"/>
                      <a:pt x="101" y="146"/>
                    </a:cubicBezTo>
                    <a:cubicBezTo>
                      <a:pt x="96" y="148"/>
                      <a:pt x="91" y="149"/>
                      <a:pt x="86" y="149"/>
                    </a:cubicBezTo>
                    <a:cubicBezTo>
                      <a:pt x="81" y="150"/>
                      <a:pt x="75" y="151"/>
                      <a:pt x="69" y="151"/>
                    </a:cubicBezTo>
                    <a:cubicBezTo>
                      <a:pt x="58" y="151"/>
                      <a:pt x="48" y="149"/>
                      <a:pt x="40" y="146"/>
                    </a:cubicBezTo>
                    <a:cubicBezTo>
                      <a:pt x="31" y="143"/>
                      <a:pt x="24" y="138"/>
                      <a:pt x="18" y="132"/>
                    </a:cubicBezTo>
                    <a:cubicBezTo>
                      <a:pt x="12" y="125"/>
                      <a:pt x="8" y="118"/>
                      <a:pt x="5" y="108"/>
                    </a:cubicBezTo>
                    <a:cubicBezTo>
                      <a:pt x="1" y="99"/>
                      <a:pt x="0" y="89"/>
                      <a:pt x="0" y="77"/>
                    </a:cubicBezTo>
                    <a:cubicBezTo>
                      <a:pt x="0" y="63"/>
                      <a:pt x="2" y="52"/>
                      <a:pt x="6" y="42"/>
                    </a:cubicBezTo>
                    <a:cubicBezTo>
                      <a:pt x="10" y="33"/>
                      <a:pt x="15" y="25"/>
                      <a:pt x="22" y="18"/>
                    </a:cubicBezTo>
                    <a:cubicBezTo>
                      <a:pt x="29" y="12"/>
                      <a:pt x="36" y="7"/>
                      <a:pt x="44" y="4"/>
                    </a:cubicBezTo>
                    <a:cubicBezTo>
                      <a:pt x="52" y="1"/>
                      <a:pt x="60" y="0"/>
                      <a:pt x="68" y="0"/>
                    </a:cubicBezTo>
                    <a:cubicBezTo>
                      <a:pt x="79" y="0"/>
                      <a:pt x="88" y="2"/>
                      <a:pt x="96" y="5"/>
                    </a:cubicBezTo>
                    <a:cubicBezTo>
                      <a:pt x="104" y="8"/>
                      <a:pt x="110" y="13"/>
                      <a:pt x="115" y="19"/>
                    </a:cubicBezTo>
                    <a:cubicBezTo>
                      <a:pt x="121" y="25"/>
                      <a:pt x="125" y="32"/>
                      <a:pt x="127" y="41"/>
                    </a:cubicBezTo>
                    <a:cubicBezTo>
                      <a:pt x="130" y="49"/>
                      <a:pt x="131" y="59"/>
                      <a:pt x="131" y="69"/>
                    </a:cubicBezTo>
                    <a:cubicBezTo>
                      <a:pt x="131" y="85"/>
                      <a:pt x="131" y="85"/>
                      <a:pt x="131" y="85"/>
                    </a:cubicBezTo>
                    <a:lnTo>
                      <a:pt x="33" y="85"/>
                    </a:lnTo>
                    <a:close/>
                    <a:moveTo>
                      <a:pt x="97" y="46"/>
                    </a:moveTo>
                    <a:cubicBezTo>
                      <a:pt x="96" y="42"/>
                      <a:pt x="94" y="38"/>
                      <a:pt x="92" y="35"/>
                    </a:cubicBezTo>
                    <a:cubicBezTo>
                      <a:pt x="89" y="32"/>
                      <a:pt x="86" y="30"/>
                      <a:pt x="82" y="28"/>
                    </a:cubicBezTo>
                    <a:cubicBezTo>
                      <a:pt x="78" y="26"/>
                      <a:pt x="74" y="25"/>
                      <a:pt x="68" y="25"/>
                    </a:cubicBezTo>
                    <a:cubicBezTo>
                      <a:pt x="64" y="25"/>
                      <a:pt x="60" y="26"/>
                      <a:pt x="56" y="28"/>
                    </a:cubicBezTo>
                    <a:cubicBezTo>
                      <a:pt x="52" y="29"/>
                      <a:pt x="48" y="32"/>
                      <a:pt x="45" y="35"/>
                    </a:cubicBezTo>
                    <a:cubicBezTo>
                      <a:pt x="42" y="38"/>
                      <a:pt x="40" y="42"/>
                      <a:pt x="38" y="46"/>
                    </a:cubicBezTo>
                    <a:cubicBezTo>
                      <a:pt x="36" y="50"/>
                      <a:pt x="34" y="55"/>
                      <a:pt x="33" y="60"/>
                    </a:cubicBezTo>
                    <a:cubicBezTo>
                      <a:pt x="99" y="60"/>
                      <a:pt x="99" y="60"/>
                      <a:pt x="99" y="60"/>
                    </a:cubicBezTo>
                    <a:cubicBezTo>
                      <a:pt x="99" y="55"/>
                      <a:pt x="98" y="51"/>
                      <a:pt x="97" y="46"/>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47" name="Freeform 34"/>
              <p:cNvSpPr>
                <a:spLocks/>
              </p:cNvSpPr>
              <p:nvPr/>
            </p:nvSpPr>
            <p:spPr bwMode="black">
              <a:xfrm>
                <a:off x="4231349" y="5016071"/>
                <a:ext cx="69656" cy="111014"/>
              </a:xfrm>
              <a:custGeom>
                <a:avLst/>
                <a:gdLst/>
                <a:ahLst/>
                <a:cxnLst>
                  <a:cxn ang="0">
                    <a:pos x="95" y="106"/>
                  </a:cxn>
                  <a:cxn ang="0">
                    <a:pos x="91" y="123"/>
                  </a:cxn>
                  <a:cxn ang="0">
                    <a:pos x="80" y="138"/>
                  </a:cxn>
                  <a:cxn ang="0">
                    <a:pos x="62" y="147"/>
                  </a:cxn>
                  <a:cxn ang="0">
                    <a:pos x="37" y="151"/>
                  </a:cxn>
                  <a:cxn ang="0">
                    <a:pos x="28" y="150"/>
                  </a:cxn>
                  <a:cxn ang="0">
                    <a:pos x="18" y="148"/>
                  </a:cxn>
                  <a:cxn ang="0">
                    <a:pos x="8" y="146"/>
                  </a:cxn>
                  <a:cxn ang="0">
                    <a:pos x="0" y="143"/>
                  </a:cxn>
                  <a:cxn ang="0">
                    <a:pos x="0" y="112"/>
                  </a:cxn>
                  <a:cxn ang="0">
                    <a:pos x="9" y="118"/>
                  </a:cxn>
                  <a:cxn ang="0">
                    <a:pos x="20" y="122"/>
                  </a:cxn>
                  <a:cxn ang="0">
                    <a:pos x="30" y="124"/>
                  </a:cxn>
                  <a:cxn ang="0">
                    <a:pos x="39" y="125"/>
                  </a:cxn>
                  <a:cxn ang="0">
                    <a:pos x="56" y="121"/>
                  </a:cxn>
                  <a:cxn ang="0">
                    <a:pos x="62" y="110"/>
                  </a:cxn>
                  <a:cxn ang="0">
                    <a:pos x="61" y="103"/>
                  </a:cxn>
                  <a:cxn ang="0">
                    <a:pos x="57" y="98"/>
                  </a:cxn>
                  <a:cxn ang="0">
                    <a:pos x="48" y="93"/>
                  </a:cxn>
                  <a:cxn ang="0">
                    <a:pos x="34" y="86"/>
                  </a:cxn>
                  <a:cxn ang="0">
                    <a:pos x="20" y="79"/>
                  </a:cxn>
                  <a:cxn ang="0">
                    <a:pos x="9" y="70"/>
                  </a:cxn>
                  <a:cxn ang="0">
                    <a:pos x="2" y="59"/>
                  </a:cxn>
                  <a:cxn ang="0">
                    <a:pos x="0" y="44"/>
                  </a:cxn>
                  <a:cxn ang="0">
                    <a:pos x="4" y="26"/>
                  </a:cxn>
                  <a:cxn ang="0">
                    <a:pos x="15" y="12"/>
                  </a:cxn>
                  <a:cxn ang="0">
                    <a:pos x="32" y="3"/>
                  </a:cxn>
                  <a:cxn ang="0">
                    <a:pos x="55" y="0"/>
                  </a:cxn>
                  <a:cxn ang="0">
                    <a:pos x="64" y="0"/>
                  </a:cxn>
                  <a:cxn ang="0">
                    <a:pos x="73" y="2"/>
                  </a:cxn>
                  <a:cxn ang="0">
                    <a:pos x="81" y="4"/>
                  </a:cxn>
                  <a:cxn ang="0">
                    <a:pos x="87" y="6"/>
                  </a:cxn>
                  <a:cxn ang="0">
                    <a:pos x="87" y="35"/>
                  </a:cxn>
                  <a:cxn ang="0">
                    <a:pos x="80" y="31"/>
                  </a:cxn>
                  <a:cxn ang="0">
                    <a:pos x="71" y="28"/>
                  </a:cxn>
                  <a:cxn ang="0">
                    <a:pos x="62" y="26"/>
                  </a:cxn>
                  <a:cxn ang="0">
                    <a:pos x="54" y="25"/>
                  </a:cxn>
                  <a:cxn ang="0">
                    <a:pos x="38" y="30"/>
                  </a:cxn>
                  <a:cxn ang="0">
                    <a:pos x="33" y="41"/>
                  </a:cxn>
                  <a:cxn ang="0">
                    <a:pos x="34" y="48"/>
                  </a:cxn>
                  <a:cxn ang="0">
                    <a:pos x="38" y="53"/>
                  </a:cxn>
                  <a:cxn ang="0">
                    <a:pos x="46" y="58"/>
                  </a:cxn>
                  <a:cxn ang="0">
                    <a:pos x="58" y="63"/>
                  </a:cxn>
                  <a:cxn ang="0">
                    <a:pos x="73" y="70"/>
                  </a:cxn>
                  <a:cxn ang="0">
                    <a:pos x="84" y="79"/>
                  </a:cxn>
                  <a:cxn ang="0">
                    <a:pos x="92" y="91"/>
                  </a:cxn>
                  <a:cxn ang="0">
                    <a:pos x="95" y="106"/>
                  </a:cxn>
                </a:cxnLst>
                <a:rect l="0" t="0" r="r" b="b"/>
                <a:pathLst>
                  <a:path w="95" h="151">
                    <a:moveTo>
                      <a:pt x="95" y="106"/>
                    </a:moveTo>
                    <a:cubicBezTo>
                      <a:pt x="95" y="112"/>
                      <a:pt x="93" y="118"/>
                      <a:pt x="91" y="123"/>
                    </a:cubicBezTo>
                    <a:cubicBezTo>
                      <a:pt x="89" y="129"/>
                      <a:pt x="85" y="134"/>
                      <a:pt x="80" y="138"/>
                    </a:cubicBezTo>
                    <a:cubicBezTo>
                      <a:pt x="75" y="142"/>
                      <a:pt x="70" y="145"/>
                      <a:pt x="62" y="147"/>
                    </a:cubicBezTo>
                    <a:cubicBezTo>
                      <a:pt x="55" y="150"/>
                      <a:pt x="47" y="151"/>
                      <a:pt x="37" y="151"/>
                    </a:cubicBezTo>
                    <a:cubicBezTo>
                      <a:pt x="35" y="151"/>
                      <a:pt x="32" y="150"/>
                      <a:pt x="28" y="150"/>
                    </a:cubicBezTo>
                    <a:cubicBezTo>
                      <a:pt x="25" y="150"/>
                      <a:pt x="22" y="149"/>
                      <a:pt x="18" y="148"/>
                    </a:cubicBezTo>
                    <a:cubicBezTo>
                      <a:pt x="15" y="148"/>
                      <a:pt x="11" y="147"/>
                      <a:pt x="8" y="146"/>
                    </a:cubicBezTo>
                    <a:cubicBezTo>
                      <a:pt x="5" y="145"/>
                      <a:pt x="2" y="144"/>
                      <a:pt x="0" y="143"/>
                    </a:cubicBezTo>
                    <a:cubicBezTo>
                      <a:pt x="0" y="112"/>
                      <a:pt x="0" y="112"/>
                      <a:pt x="0" y="112"/>
                    </a:cubicBezTo>
                    <a:cubicBezTo>
                      <a:pt x="3" y="114"/>
                      <a:pt x="6" y="116"/>
                      <a:pt x="9" y="118"/>
                    </a:cubicBezTo>
                    <a:cubicBezTo>
                      <a:pt x="13" y="119"/>
                      <a:pt x="16" y="121"/>
                      <a:pt x="20" y="122"/>
                    </a:cubicBezTo>
                    <a:cubicBezTo>
                      <a:pt x="23" y="123"/>
                      <a:pt x="26" y="124"/>
                      <a:pt x="30" y="124"/>
                    </a:cubicBezTo>
                    <a:cubicBezTo>
                      <a:pt x="33" y="125"/>
                      <a:pt x="36" y="125"/>
                      <a:pt x="39" y="125"/>
                    </a:cubicBezTo>
                    <a:cubicBezTo>
                      <a:pt x="47" y="125"/>
                      <a:pt x="53" y="124"/>
                      <a:pt x="56" y="121"/>
                    </a:cubicBezTo>
                    <a:cubicBezTo>
                      <a:pt x="60" y="118"/>
                      <a:pt x="62" y="115"/>
                      <a:pt x="62" y="110"/>
                    </a:cubicBezTo>
                    <a:cubicBezTo>
                      <a:pt x="62" y="107"/>
                      <a:pt x="62" y="105"/>
                      <a:pt x="61" y="103"/>
                    </a:cubicBezTo>
                    <a:cubicBezTo>
                      <a:pt x="60" y="102"/>
                      <a:pt x="59" y="100"/>
                      <a:pt x="57" y="98"/>
                    </a:cubicBezTo>
                    <a:cubicBezTo>
                      <a:pt x="55" y="96"/>
                      <a:pt x="52" y="95"/>
                      <a:pt x="48" y="93"/>
                    </a:cubicBezTo>
                    <a:cubicBezTo>
                      <a:pt x="45" y="91"/>
                      <a:pt x="40" y="89"/>
                      <a:pt x="34" y="86"/>
                    </a:cubicBezTo>
                    <a:cubicBezTo>
                      <a:pt x="29" y="84"/>
                      <a:pt x="24" y="82"/>
                      <a:pt x="20" y="79"/>
                    </a:cubicBezTo>
                    <a:cubicBezTo>
                      <a:pt x="16" y="77"/>
                      <a:pt x="12" y="74"/>
                      <a:pt x="9" y="70"/>
                    </a:cubicBezTo>
                    <a:cubicBezTo>
                      <a:pt x="6" y="67"/>
                      <a:pt x="4" y="63"/>
                      <a:pt x="2" y="59"/>
                    </a:cubicBezTo>
                    <a:cubicBezTo>
                      <a:pt x="1" y="55"/>
                      <a:pt x="0" y="50"/>
                      <a:pt x="0" y="44"/>
                    </a:cubicBezTo>
                    <a:cubicBezTo>
                      <a:pt x="0" y="37"/>
                      <a:pt x="1" y="32"/>
                      <a:pt x="4" y="26"/>
                    </a:cubicBezTo>
                    <a:cubicBezTo>
                      <a:pt x="6" y="21"/>
                      <a:pt x="10" y="16"/>
                      <a:pt x="15" y="12"/>
                    </a:cubicBezTo>
                    <a:cubicBezTo>
                      <a:pt x="19" y="9"/>
                      <a:pt x="25" y="5"/>
                      <a:pt x="32" y="3"/>
                    </a:cubicBezTo>
                    <a:cubicBezTo>
                      <a:pt x="39" y="1"/>
                      <a:pt x="46" y="0"/>
                      <a:pt x="55" y="0"/>
                    </a:cubicBezTo>
                    <a:cubicBezTo>
                      <a:pt x="58" y="0"/>
                      <a:pt x="61" y="0"/>
                      <a:pt x="64" y="0"/>
                    </a:cubicBezTo>
                    <a:cubicBezTo>
                      <a:pt x="67" y="1"/>
                      <a:pt x="70" y="1"/>
                      <a:pt x="73" y="2"/>
                    </a:cubicBezTo>
                    <a:cubicBezTo>
                      <a:pt x="75" y="2"/>
                      <a:pt x="78" y="3"/>
                      <a:pt x="81" y="4"/>
                    </a:cubicBezTo>
                    <a:cubicBezTo>
                      <a:pt x="83" y="4"/>
                      <a:pt x="85" y="5"/>
                      <a:pt x="87" y="6"/>
                    </a:cubicBezTo>
                    <a:cubicBezTo>
                      <a:pt x="87" y="35"/>
                      <a:pt x="87" y="35"/>
                      <a:pt x="87" y="35"/>
                    </a:cubicBezTo>
                    <a:cubicBezTo>
                      <a:pt x="85" y="34"/>
                      <a:pt x="82" y="32"/>
                      <a:pt x="80" y="31"/>
                    </a:cubicBezTo>
                    <a:cubicBezTo>
                      <a:pt x="77" y="30"/>
                      <a:pt x="74" y="29"/>
                      <a:pt x="71" y="28"/>
                    </a:cubicBezTo>
                    <a:cubicBezTo>
                      <a:pt x="68" y="27"/>
                      <a:pt x="65" y="26"/>
                      <a:pt x="62" y="26"/>
                    </a:cubicBezTo>
                    <a:cubicBezTo>
                      <a:pt x="59" y="26"/>
                      <a:pt x="56" y="25"/>
                      <a:pt x="54" y="25"/>
                    </a:cubicBezTo>
                    <a:cubicBezTo>
                      <a:pt x="47" y="25"/>
                      <a:pt x="42" y="27"/>
                      <a:pt x="38" y="30"/>
                    </a:cubicBezTo>
                    <a:cubicBezTo>
                      <a:pt x="35" y="33"/>
                      <a:pt x="33" y="36"/>
                      <a:pt x="33" y="41"/>
                    </a:cubicBezTo>
                    <a:cubicBezTo>
                      <a:pt x="33" y="44"/>
                      <a:pt x="33" y="46"/>
                      <a:pt x="34" y="48"/>
                    </a:cubicBezTo>
                    <a:cubicBezTo>
                      <a:pt x="35" y="50"/>
                      <a:pt x="36" y="52"/>
                      <a:pt x="38" y="53"/>
                    </a:cubicBezTo>
                    <a:cubicBezTo>
                      <a:pt x="40" y="55"/>
                      <a:pt x="43" y="57"/>
                      <a:pt x="46" y="58"/>
                    </a:cubicBezTo>
                    <a:cubicBezTo>
                      <a:pt x="49" y="60"/>
                      <a:pt x="53" y="62"/>
                      <a:pt x="58" y="63"/>
                    </a:cubicBezTo>
                    <a:cubicBezTo>
                      <a:pt x="63" y="66"/>
                      <a:pt x="68" y="68"/>
                      <a:pt x="73" y="70"/>
                    </a:cubicBezTo>
                    <a:cubicBezTo>
                      <a:pt x="77" y="73"/>
                      <a:pt x="81" y="76"/>
                      <a:pt x="84" y="79"/>
                    </a:cubicBezTo>
                    <a:cubicBezTo>
                      <a:pt x="88" y="83"/>
                      <a:pt x="90" y="86"/>
                      <a:pt x="92" y="91"/>
                    </a:cubicBezTo>
                    <a:cubicBezTo>
                      <a:pt x="94" y="95"/>
                      <a:pt x="95" y="100"/>
                      <a:pt x="95" y="106"/>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48" name="Freeform 35"/>
              <p:cNvSpPr>
                <a:spLocks/>
              </p:cNvSpPr>
              <p:nvPr/>
            </p:nvSpPr>
            <p:spPr bwMode="black">
              <a:xfrm>
                <a:off x="4311267" y="5016071"/>
                <a:ext cx="82405" cy="111014"/>
              </a:xfrm>
              <a:custGeom>
                <a:avLst/>
                <a:gdLst/>
                <a:ahLst/>
                <a:cxnLst>
                  <a:cxn ang="0">
                    <a:pos x="95" y="148"/>
                  </a:cxn>
                  <a:cxn ang="0">
                    <a:pos x="72" y="151"/>
                  </a:cxn>
                  <a:cxn ang="0">
                    <a:pos x="42" y="145"/>
                  </a:cxn>
                  <a:cxn ang="0">
                    <a:pos x="20" y="130"/>
                  </a:cxn>
                  <a:cxn ang="0">
                    <a:pos x="5" y="108"/>
                  </a:cxn>
                  <a:cxn ang="0">
                    <a:pos x="0" y="79"/>
                  </a:cxn>
                  <a:cxn ang="0">
                    <a:pos x="6" y="46"/>
                  </a:cxn>
                  <a:cxn ang="0">
                    <a:pos x="21" y="22"/>
                  </a:cxn>
                  <a:cxn ang="0">
                    <a:pos x="46" y="6"/>
                  </a:cxn>
                  <a:cxn ang="0">
                    <a:pos x="78" y="0"/>
                  </a:cxn>
                  <a:cxn ang="0">
                    <a:pos x="89" y="1"/>
                  </a:cxn>
                  <a:cxn ang="0">
                    <a:pos x="98" y="2"/>
                  </a:cxn>
                  <a:cxn ang="0">
                    <a:pos x="107" y="5"/>
                  </a:cxn>
                  <a:cxn ang="0">
                    <a:pos x="112" y="7"/>
                  </a:cxn>
                  <a:cxn ang="0">
                    <a:pos x="112" y="38"/>
                  </a:cxn>
                  <a:cxn ang="0">
                    <a:pos x="97" y="30"/>
                  </a:cxn>
                  <a:cxn ang="0">
                    <a:pos x="79" y="26"/>
                  </a:cxn>
                  <a:cxn ang="0">
                    <a:pos x="61" y="30"/>
                  </a:cxn>
                  <a:cxn ang="0">
                    <a:pos x="47" y="39"/>
                  </a:cxn>
                  <a:cxn ang="0">
                    <a:pos x="37" y="55"/>
                  </a:cxn>
                  <a:cxn ang="0">
                    <a:pos x="34" y="76"/>
                  </a:cxn>
                  <a:cxn ang="0">
                    <a:pos x="37" y="96"/>
                  </a:cxn>
                  <a:cxn ang="0">
                    <a:pos x="46" y="111"/>
                  </a:cxn>
                  <a:cxn ang="0">
                    <a:pos x="60" y="121"/>
                  </a:cxn>
                  <a:cxn ang="0">
                    <a:pos x="79" y="124"/>
                  </a:cxn>
                  <a:cxn ang="0">
                    <a:pos x="87" y="123"/>
                  </a:cxn>
                  <a:cxn ang="0">
                    <a:pos x="96" y="121"/>
                  </a:cxn>
                  <a:cxn ang="0">
                    <a:pos x="105" y="117"/>
                  </a:cxn>
                  <a:cxn ang="0">
                    <a:pos x="112" y="112"/>
                  </a:cxn>
                  <a:cxn ang="0">
                    <a:pos x="112" y="141"/>
                  </a:cxn>
                  <a:cxn ang="0">
                    <a:pos x="95" y="148"/>
                  </a:cxn>
                </a:cxnLst>
                <a:rect l="0" t="0" r="r" b="b"/>
                <a:pathLst>
                  <a:path w="112" h="151">
                    <a:moveTo>
                      <a:pt x="95" y="148"/>
                    </a:moveTo>
                    <a:cubicBezTo>
                      <a:pt x="88" y="150"/>
                      <a:pt x="80" y="151"/>
                      <a:pt x="72" y="151"/>
                    </a:cubicBezTo>
                    <a:cubicBezTo>
                      <a:pt x="61" y="151"/>
                      <a:pt x="51" y="149"/>
                      <a:pt x="42" y="145"/>
                    </a:cubicBezTo>
                    <a:cubicBezTo>
                      <a:pt x="33" y="142"/>
                      <a:pt x="26" y="137"/>
                      <a:pt x="20" y="130"/>
                    </a:cubicBezTo>
                    <a:cubicBezTo>
                      <a:pt x="13" y="124"/>
                      <a:pt x="9" y="116"/>
                      <a:pt x="5" y="108"/>
                    </a:cubicBezTo>
                    <a:cubicBezTo>
                      <a:pt x="2" y="99"/>
                      <a:pt x="0" y="89"/>
                      <a:pt x="0" y="79"/>
                    </a:cubicBezTo>
                    <a:cubicBezTo>
                      <a:pt x="0" y="67"/>
                      <a:pt x="2" y="56"/>
                      <a:pt x="6" y="46"/>
                    </a:cubicBezTo>
                    <a:cubicBezTo>
                      <a:pt x="9" y="37"/>
                      <a:pt x="14" y="28"/>
                      <a:pt x="21" y="22"/>
                    </a:cubicBezTo>
                    <a:cubicBezTo>
                      <a:pt x="28" y="15"/>
                      <a:pt x="36" y="9"/>
                      <a:pt x="46" y="6"/>
                    </a:cubicBezTo>
                    <a:cubicBezTo>
                      <a:pt x="55" y="2"/>
                      <a:pt x="66" y="0"/>
                      <a:pt x="78" y="0"/>
                    </a:cubicBezTo>
                    <a:cubicBezTo>
                      <a:pt x="82" y="0"/>
                      <a:pt x="85" y="0"/>
                      <a:pt x="89" y="1"/>
                    </a:cubicBezTo>
                    <a:cubicBezTo>
                      <a:pt x="92" y="1"/>
                      <a:pt x="95" y="2"/>
                      <a:pt x="98" y="2"/>
                    </a:cubicBezTo>
                    <a:cubicBezTo>
                      <a:pt x="101" y="3"/>
                      <a:pt x="104" y="4"/>
                      <a:pt x="107" y="5"/>
                    </a:cubicBezTo>
                    <a:cubicBezTo>
                      <a:pt x="109" y="5"/>
                      <a:pt x="111" y="6"/>
                      <a:pt x="112" y="7"/>
                    </a:cubicBezTo>
                    <a:cubicBezTo>
                      <a:pt x="112" y="38"/>
                      <a:pt x="112" y="38"/>
                      <a:pt x="112" y="38"/>
                    </a:cubicBezTo>
                    <a:cubicBezTo>
                      <a:pt x="108" y="34"/>
                      <a:pt x="103" y="32"/>
                      <a:pt x="97" y="30"/>
                    </a:cubicBezTo>
                    <a:cubicBezTo>
                      <a:pt x="92" y="27"/>
                      <a:pt x="86" y="26"/>
                      <a:pt x="79" y="26"/>
                    </a:cubicBezTo>
                    <a:cubicBezTo>
                      <a:pt x="73" y="26"/>
                      <a:pt x="67" y="27"/>
                      <a:pt x="61" y="30"/>
                    </a:cubicBezTo>
                    <a:cubicBezTo>
                      <a:pt x="56" y="32"/>
                      <a:pt x="51" y="35"/>
                      <a:pt x="47" y="39"/>
                    </a:cubicBezTo>
                    <a:cubicBezTo>
                      <a:pt x="43" y="44"/>
                      <a:pt x="40" y="49"/>
                      <a:pt x="37" y="55"/>
                    </a:cubicBezTo>
                    <a:cubicBezTo>
                      <a:pt x="35" y="61"/>
                      <a:pt x="34" y="68"/>
                      <a:pt x="34" y="76"/>
                    </a:cubicBezTo>
                    <a:cubicBezTo>
                      <a:pt x="34" y="84"/>
                      <a:pt x="35" y="90"/>
                      <a:pt x="37" y="96"/>
                    </a:cubicBezTo>
                    <a:cubicBezTo>
                      <a:pt x="39" y="102"/>
                      <a:pt x="42" y="107"/>
                      <a:pt x="46" y="111"/>
                    </a:cubicBezTo>
                    <a:cubicBezTo>
                      <a:pt x="50" y="115"/>
                      <a:pt x="54" y="119"/>
                      <a:pt x="60" y="121"/>
                    </a:cubicBezTo>
                    <a:cubicBezTo>
                      <a:pt x="65" y="123"/>
                      <a:pt x="72" y="124"/>
                      <a:pt x="79" y="124"/>
                    </a:cubicBezTo>
                    <a:cubicBezTo>
                      <a:pt x="81" y="124"/>
                      <a:pt x="84" y="124"/>
                      <a:pt x="87" y="123"/>
                    </a:cubicBezTo>
                    <a:cubicBezTo>
                      <a:pt x="90" y="123"/>
                      <a:pt x="93" y="122"/>
                      <a:pt x="96" y="121"/>
                    </a:cubicBezTo>
                    <a:cubicBezTo>
                      <a:pt x="99" y="119"/>
                      <a:pt x="102" y="118"/>
                      <a:pt x="105" y="117"/>
                    </a:cubicBezTo>
                    <a:cubicBezTo>
                      <a:pt x="108" y="115"/>
                      <a:pt x="110" y="114"/>
                      <a:pt x="112" y="112"/>
                    </a:cubicBezTo>
                    <a:cubicBezTo>
                      <a:pt x="112" y="141"/>
                      <a:pt x="112" y="141"/>
                      <a:pt x="112" y="141"/>
                    </a:cubicBezTo>
                    <a:cubicBezTo>
                      <a:pt x="107" y="144"/>
                      <a:pt x="102" y="146"/>
                      <a:pt x="95" y="148"/>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102" name="Group 101"/>
            <p:cNvGrpSpPr/>
            <p:nvPr/>
          </p:nvGrpSpPr>
          <p:grpSpPr bwMode="black">
            <a:xfrm>
              <a:off x="3754836" y="4213292"/>
              <a:ext cx="559559" cy="179455"/>
              <a:chOff x="10238410" y="4967852"/>
              <a:chExt cx="561691" cy="186381"/>
            </a:xfrm>
            <a:grpFill/>
            <a:effectLst/>
          </p:grpSpPr>
          <p:sp>
            <p:nvSpPr>
              <p:cNvPr id="235" name="Freeform 34"/>
              <p:cNvSpPr>
                <a:spLocks/>
              </p:cNvSpPr>
              <p:nvPr/>
            </p:nvSpPr>
            <p:spPr bwMode="black">
              <a:xfrm>
                <a:off x="10238410" y="4978045"/>
                <a:ext cx="138330" cy="172912"/>
              </a:xfrm>
              <a:custGeom>
                <a:avLst/>
                <a:gdLst/>
                <a:ahLst/>
                <a:cxnLst>
                  <a:cxn ang="0">
                    <a:pos x="302" y="475"/>
                  </a:cxn>
                  <a:cxn ang="0">
                    <a:pos x="302" y="269"/>
                  </a:cxn>
                  <a:cxn ang="0">
                    <a:pos x="78" y="269"/>
                  </a:cxn>
                  <a:cxn ang="0">
                    <a:pos x="78" y="475"/>
                  </a:cxn>
                  <a:cxn ang="0">
                    <a:pos x="0" y="475"/>
                  </a:cxn>
                  <a:cxn ang="0">
                    <a:pos x="0" y="0"/>
                  </a:cxn>
                  <a:cxn ang="0">
                    <a:pos x="78" y="0"/>
                  </a:cxn>
                  <a:cxn ang="0">
                    <a:pos x="78" y="199"/>
                  </a:cxn>
                  <a:cxn ang="0">
                    <a:pos x="302" y="199"/>
                  </a:cxn>
                  <a:cxn ang="0">
                    <a:pos x="302" y="0"/>
                  </a:cxn>
                  <a:cxn ang="0">
                    <a:pos x="380" y="0"/>
                  </a:cxn>
                  <a:cxn ang="0">
                    <a:pos x="380" y="475"/>
                  </a:cxn>
                  <a:cxn ang="0">
                    <a:pos x="302" y="475"/>
                  </a:cxn>
                </a:cxnLst>
                <a:rect l="0" t="0" r="r" b="b"/>
                <a:pathLst>
                  <a:path w="380" h="475">
                    <a:moveTo>
                      <a:pt x="302" y="475"/>
                    </a:moveTo>
                    <a:lnTo>
                      <a:pt x="302" y="269"/>
                    </a:lnTo>
                    <a:lnTo>
                      <a:pt x="78" y="269"/>
                    </a:lnTo>
                    <a:lnTo>
                      <a:pt x="78" y="475"/>
                    </a:lnTo>
                    <a:lnTo>
                      <a:pt x="0" y="475"/>
                    </a:lnTo>
                    <a:lnTo>
                      <a:pt x="0" y="0"/>
                    </a:lnTo>
                    <a:lnTo>
                      <a:pt x="78" y="0"/>
                    </a:lnTo>
                    <a:lnTo>
                      <a:pt x="78" y="199"/>
                    </a:lnTo>
                    <a:lnTo>
                      <a:pt x="302" y="199"/>
                    </a:lnTo>
                    <a:lnTo>
                      <a:pt x="302" y="0"/>
                    </a:lnTo>
                    <a:lnTo>
                      <a:pt x="380" y="0"/>
                    </a:lnTo>
                    <a:lnTo>
                      <a:pt x="380" y="475"/>
                    </a:lnTo>
                    <a:lnTo>
                      <a:pt x="302" y="475"/>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36" name="Freeform 35"/>
              <p:cNvSpPr>
                <a:spLocks/>
              </p:cNvSpPr>
              <p:nvPr/>
            </p:nvSpPr>
            <p:spPr bwMode="black">
              <a:xfrm>
                <a:off x="10394941" y="5027188"/>
                <a:ext cx="123769" cy="123769"/>
              </a:xfrm>
              <a:custGeom>
                <a:avLst/>
                <a:gdLst/>
                <a:ahLst/>
                <a:cxnLst>
                  <a:cxn ang="0">
                    <a:pos x="88" y="144"/>
                  </a:cxn>
                  <a:cxn ang="0">
                    <a:pos x="53" y="144"/>
                  </a:cxn>
                  <a:cxn ang="0">
                    <a:pos x="0" y="0"/>
                  </a:cxn>
                  <a:cxn ang="0">
                    <a:pos x="35" y="0"/>
                  </a:cxn>
                  <a:cxn ang="0">
                    <a:pos x="66" y="97"/>
                  </a:cxn>
                  <a:cxn ang="0">
                    <a:pos x="68" y="103"/>
                  </a:cxn>
                  <a:cxn ang="0">
                    <a:pos x="70" y="109"/>
                  </a:cxn>
                  <a:cxn ang="0">
                    <a:pos x="71" y="115"/>
                  </a:cxn>
                  <a:cxn ang="0">
                    <a:pos x="71" y="120"/>
                  </a:cxn>
                  <a:cxn ang="0">
                    <a:pos x="72" y="120"/>
                  </a:cxn>
                  <a:cxn ang="0">
                    <a:pos x="73" y="116"/>
                  </a:cxn>
                  <a:cxn ang="0">
                    <a:pos x="74" y="110"/>
                  </a:cxn>
                  <a:cxn ang="0">
                    <a:pos x="75" y="103"/>
                  </a:cxn>
                  <a:cxn ang="0">
                    <a:pos x="77" y="97"/>
                  </a:cxn>
                  <a:cxn ang="0">
                    <a:pos x="109" y="0"/>
                  </a:cxn>
                  <a:cxn ang="0">
                    <a:pos x="144" y="0"/>
                  </a:cxn>
                  <a:cxn ang="0">
                    <a:pos x="88" y="144"/>
                  </a:cxn>
                </a:cxnLst>
                <a:rect l="0" t="0" r="r" b="b"/>
                <a:pathLst>
                  <a:path w="144" h="144">
                    <a:moveTo>
                      <a:pt x="88" y="144"/>
                    </a:moveTo>
                    <a:cubicBezTo>
                      <a:pt x="53" y="144"/>
                      <a:pt x="53" y="144"/>
                      <a:pt x="53" y="144"/>
                    </a:cubicBezTo>
                    <a:cubicBezTo>
                      <a:pt x="0" y="0"/>
                      <a:pt x="0" y="0"/>
                      <a:pt x="0" y="0"/>
                    </a:cubicBezTo>
                    <a:cubicBezTo>
                      <a:pt x="35" y="0"/>
                      <a:pt x="35" y="0"/>
                      <a:pt x="35" y="0"/>
                    </a:cubicBezTo>
                    <a:cubicBezTo>
                      <a:pt x="66" y="97"/>
                      <a:pt x="66" y="97"/>
                      <a:pt x="66" y="97"/>
                    </a:cubicBezTo>
                    <a:cubicBezTo>
                      <a:pt x="67" y="99"/>
                      <a:pt x="68" y="101"/>
                      <a:pt x="68" y="103"/>
                    </a:cubicBezTo>
                    <a:cubicBezTo>
                      <a:pt x="69" y="105"/>
                      <a:pt x="69" y="107"/>
                      <a:pt x="70" y="109"/>
                    </a:cubicBezTo>
                    <a:cubicBezTo>
                      <a:pt x="70" y="112"/>
                      <a:pt x="71" y="113"/>
                      <a:pt x="71" y="115"/>
                    </a:cubicBezTo>
                    <a:cubicBezTo>
                      <a:pt x="71" y="117"/>
                      <a:pt x="71" y="119"/>
                      <a:pt x="71" y="120"/>
                    </a:cubicBezTo>
                    <a:cubicBezTo>
                      <a:pt x="72" y="120"/>
                      <a:pt x="72" y="120"/>
                      <a:pt x="72" y="120"/>
                    </a:cubicBezTo>
                    <a:cubicBezTo>
                      <a:pt x="72" y="119"/>
                      <a:pt x="72" y="117"/>
                      <a:pt x="73" y="116"/>
                    </a:cubicBezTo>
                    <a:cubicBezTo>
                      <a:pt x="73" y="114"/>
                      <a:pt x="73" y="112"/>
                      <a:pt x="74" y="110"/>
                    </a:cubicBezTo>
                    <a:cubicBezTo>
                      <a:pt x="74" y="107"/>
                      <a:pt x="75" y="105"/>
                      <a:pt x="75" y="103"/>
                    </a:cubicBezTo>
                    <a:cubicBezTo>
                      <a:pt x="76" y="101"/>
                      <a:pt x="77" y="99"/>
                      <a:pt x="77" y="97"/>
                    </a:cubicBezTo>
                    <a:cubicBezTo>
                      <a:pt x="109" y="0"/>
                      <a:pt x="109" y="0"/>
                      <a:pt x="109" y="0"/>
                    </a:cubicBezTo>
                    <a:cubicBezTo>
                      <a:pt x="144" y="0"/>
                      <a:pt x="144" y="0"/>
                      <a:pt x="144" y="0"/>
                    </a:cubicBezTo>
                    <a:lnTo>
                      <a:pt x="88" y="144"/>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37" name="Freeform 36"/>
              <p:cNvSpPr>
                <a:spLocks noEditPoints="1"/>
              </p:cNvSpPr>
              <p:nvPr/>
            </p:nvSpPr>
            <p:spPr bwMode="black">
              <a:xfrm>
                <a:off x="10516161" y="5024640"/>
                <a:ext cx="104111" cy="129593"/>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4" y="113"/>
                  </a:cxn>
                  <a:cxn ang="0">
                    <a:pos x="38" y="119"/>
                  </a:cxn>
                  <a:cxn ang="0">
                    <a:pos x="46" y="123"/>
                  </a:cxn>
                  <a:cxn ang="0">
                    <a:pos x="56" y="125"/>
                  </a:cxn>
                  <a:cxn ang="0">
                    <a:pos x="69"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0" y="145"/>
                      <a:pt x="16" y="142"/>
                      <a:pt x="12" y="139"/>
                    </a:cubicBezTo>
                    <a:cubicBezTo>
                      <a:pt x="8" y="135"/>
                      <a:pt x="5" y="131"/>
                      <a:pt x="3" y="125"/>
                    </a:cubicBezTo>
                    <a:cubicBezTo>
                      <a:pt x="1" y="120"/>
                      <a:pt x="0" y="114"/>
                      <a:pt x="0" y="108"/>
                    </a:cubicBezTo>
                    <a:cubicBezTo>
                      <a:pt x="0" y="102"/>
                      <a:pt x="1" y="96"/>
                      <a:pt x="3" y="91"/>
                    </a:cubicBezTo>
                    <a:cubicBezTo>
                      <a:pt x="4" y="85"/>
                      <a:pt x="7" y="81"/>
                      <a:pt x="11" y="76"/>
                    </a:cubicBezTo>
                    <a:cubicBezTo>
                      <a:pt x="15" y="72"/>
                      <a:pt x="20" y="69"/>
                      <a:pt x="26" y="66"/>
                    </a:cubicBezTo>
                    <a:cubicBezTo>
                      <a:pt x="32" y="63"/>
                      <a:pt x="39" y="61"/>
                      <a:pt x="47" y="60"/>
                    </a:cubicBezTo>
                    <a:cubicBezTo>
                      <a:pt x="89" y="55"/>
                      <a:pt x="89" y="55"/>
                      <a:pt x="89" y="55"/>
                    </a:cubicBezTo>
                    <a:cubicBezTo>
                      <a:pt x="89" y="44"/>
                      <a:pt x="87" y="37"/>
                      <a:pt x="82" y="32"/>
                    </a:cubicBezTo>
                    <a:cubicBezTo>
                      <a:pt x="77" y="28"/>
                      <a:pt x="71" y="25"/>
                      <a:pt x="62" y="25"/>
                    </a:cubicBezTo>
                    <a:cubicBezTo>
                      <a:pt x="53" y="25"/>
                      <a:pt x="45" y="27"/>
                      <a:pt x="36" y="30"/>
                    </a:cubicBezTo>
                    <a:cubicBezTo>
                      <a:pt x="28" y="33"/>
                      <a:pt x="21" y="36"/>
                      <a:pt x="14" y="41"/>
                    </a:cubicBezTo>
                    <a:cubicBezTo>
                      <a:pt x="14" y="13"/>
                      <a:pt x="14" y="13"/>
                      <a:pt x="14" y="13"/>
                    </a:cubicBezTo>
                    <a:cubicBezTo>
                      <a:pt x="16" y="11"/>
                      <a:pt x="19" y="10"/>
                      <a:pt x="23" y="8"/>
                    </a:cubicBezTo>
                    <a:cubicBezTo>
                      <a:pt x="27"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2" y="86"/>
                      <a:pt x="39" y="87"/>
                      <a:pt x="37" y="89"/>
                    </a:cubicBezTo>
                    <a:cubicBezTo>
                      <a:pt x="35" y="91"/>
                      <a:pt x="34" y="93"/>
                      <a:pt x="33" y="96"/>
                    </a:cubicBezTo>
                    <a:cubicBezTo>
                      <a:pt x="32" y="98"/>
                      <a:pt x="32" y="101"/>
                      <a:pt x="32" y="105"/>
                    </a:cubicBezTo>
                    <a:cubicBezTo>
                      <a:pt x="32" y="108"/>
                      <a:pt x="32" y="110"/>
                      <a:pt x="34" y="113"/>
                    </a:cubicBezTo>
                    <a:cubicBezTo>
                      <a:pt x="35" y="115"/>
                      <a:pt x="36" y="117"/>
                      <a:pt x="38" y="119"/>
                    </a:cubicBezTo>
                    <a:cubicBezTo>
                      <a:pt x="40" y="121"/>
                      <a:pt x="43" y="122"/>
                      <a:pt x="46" y="123"/>
                    </a:cubicBezTo>
                    <a:cubicBezTo>
                      <a:pt x="49" y="124"/>
                      <a:pt x="52" y="125"/>
                      <a:pt x="56" y="125"/>
                    </a:cubicBezTo>
                    <a:cubicBezTo>
                      <a:pt x="61" y="125"/>
                      <a:pt x="65" y="124"/>
                      <a:pt x="69" y="122"/>
                    </a:cubicBezTo>
                    <a:cubicBezTo>
                      <a:pt x="74"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38" name="Rectangle 37"/>
              <p:cNvSpPr>
                <a:spLocks noChangeArrowheads="1"/>
              </p:cNvSpPr>
              <p:nvPr/>
            </p:nvSpPr>
            <p:spPr bwMode="black">
              <a:xfrm>
                <a:off x="10646846" y="4967852"/>
                <a:ext cx="27666" cy="183105"/>
              </a:xfrm>
              <a:prstGeom prst="rect">
                <a:avLst/>
              </a:pr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39" name="Freeform 38"/>
              <p:cNvSpPr>
                <a:spLocks noEditPoints="1"/>
              </p:cNvSpPr>
              <p:nvPr/>
            </p:nvSpPr>
            <p:spPr bwMode="black">
              <a:xfrm>
                <a:off x="10696718" y="5024640"/>
                <a:ext cx="103383" cy="129593"/>
              </a:xfrm>
              <a:custGeom>
                <a:avLst/>
                <a:gdLst/>
                <a:ahLst/>
                <a:cxnLst>
                  <a:cxn ang="0">
                    <a:pos x="88" y="147"/>
                  </a:cxn>
                  <a:cxn ang="0">
                    <a:pos x="88" y="127"/>
                  </a:cxn>
                  <a:cxn ang="0">
                    <a:pos x="88" y="127"/>
                  </a:cxn>
                  <a:cxn ang="0">
                    <a:pos x="70" y="145"/>
                  </a:cxn>
                  <a:cxn ang="0">
                    <a:pos x="45" y="151"/>
                  </a:cxn>
                  <a:cxn ang="0">
                    <a:pos x="26" y="148"/>
                  </a:cxn>
                  <a:cxn ang="0">
                    <a:pos x="11" y="139"/>
                  </a:cxn>
                  <a:cxn ang="0">
                    <a:pos x="3" y="125"/>
                  </a:cxn>
                  <a:cxn ang="0">
                    <a:pos x="0" y="108"/>
                  </a:cxn>
                  <a:cxn ang="0">
                    <a:pos x="2" y="91"/>
                  </a:cxn>
                  <a:cxn ang="0">
                    <a:pos x="11" y="76"/>
                  </a:cxn>
                  <a:cxn ang="0">
                    <a:pos x="25" y="66"/>
                  </a:cxn>
                  <a:cxn ang="0">
                    <a:pos x="47" y="60"/>
                  </a:cxn>
                  <a:cxn ang="0">
                    <a:pos x="89" y="55"/>
                  </a:cxn>
                  <a:cxn ang="0">
                    <a:pos x="82" y="32"/>
                  </a:cxn>
                  <a:cxn ang="0">
                    <a:pos x="61" y="25"/>
                  </a:cxn>
                  <a:cxn ang="0">
                    <a:pos x="36" y="30"/>
                  </a:cxn>
                  <a:cxn ang="0">
                    <a:pos x="14" y="41"/>
                  </a:cxn>
                  <a:cxn ang="0">
                    <a:pos x="14" y="13"/>
                  </a:cxn>
                  <a:cxn ang="0">
                    <a:pos x="22" y="8"/>
                  </a:cxn>
                  <a:cxn ang="0">
                    <a:pos x="35" y="4"/>
                  </a:cxn>
                  <a:cxn ang="0">
                    <a:pos x="50" y="1"/>
                  </a:cxn>
                  <a:cxn ang="0">
                    <a:pos x="65" y="0"/>
                  </a:cxn>
                  <a:cxn ang="0">
                    <a:pos x="90" y="4"/>
                  </a:cxn>
                  <a:cxn ang="0">
                    <a:pos x="107" y="15"/>
                  </a:cxn>
                  <a:cxn ang="0">
                    <a:pos x="117" y="32"/>
                  </a:cxn>
                  <a:cxn ang="0">
                    <a:pos x="120" y="56"/>
                  </a:cxn>
                  <a:cxn ang="0">
                    <a:pos x="120" y="147"/>
                  </a:cxn>
                  <a:cxn ang="0">
                    <a:pos x="88" y="147"/>
                  </a:cxn>
                  <a:cxn ang="0">
                    <a:pos x="58" y="81"/>
                  </a:cxn>
                  <a:cxn ang="0">
                    <a:pos x="45" y="84"/>
                  </a:cxn>
                  <a:cxn ang="0">
                    <a:pos x="37" y="89"/>
                  </a:cxn>
                  <a:cxn ang="0">
                    <a:pos x="33" y="96"/>
                  </a:cxn>
                  <a:cxn ang="0">
                    <a:pos x="32" y="105"/>
                  </a:cxn>
                  <a:cxn ang="0">
                    <a:pos x="33" y="113"/>
                  </a:cxn>
                  <a:cxn ang="0">
                    <a:pos x="38" y="119"/>
                  </a:cxn>
                  <a:cxn ang="0">
                    <a:pos x="46" y="123"/>
                  </a:cxn>
                  <a:cxn ang="0">
                    <a:pos x="55" y="125"/>
                  </a:cxn>
                  <a:cxn ang="0">
                    <a:pos x="69" y="122"/>
                  </a:cxn>
                  <a:cxn ang="0">
                    <a:pos x="80" y="115"/>
                  </a:cxn>
                  <a:cxn ang="0">
                    <a:pos x="86" y="104"/>
                  </a:cxn>
                  <a:cxn ang="0">
                    <a:pos x="89" y="90"/>
                  </a:cxn>
                  <a:cxn ang="0">
                    <a:pos x="89" y="77"/>
                  </a:cxn>
                  <a:cxn ang="0">
                    <a:pos x="58" y="81"/>
                  </a:cxn>
                </a:cxnLst>
                <a:rect l="0" t="0" r="r" b="b"/>
                <a:pathLst>
                  <a:path w="120" h="151">
                    <a:moveTo>
                      <a:pt x="88" y="147"/>
                    </a:moveTo>
                    <a:cubicBezTo>
                      <a:pt x="88" y="127"/>
                      <a:pt x="88" y="127"/>
                      <a:pt x="88" y="127"/>
                    </a:cubicBezTo>
                    <a:cubicBezTo>
                      <a:pt x="88" y="127"/>
                      <a:pt x="88" y="127"/>
                      <a:pt x="88" y="127"/>
                    </a:cubicBezTo>
                    <a:cubicBezTo>
                      <a:pt x="83" y="135"/>
                      <a:pt x="77" y="141"/>
                      <a:pt x="70" y="145"/>
                    </a:cubicBezTo>
                    <a:cubicBezTo>
                      <a:pt x="63" y="149"/>
                      <a:pt x="55" y="151"/>
                      <a:pt x="45" y="151"/>
                    </a:cubicBezTo>
                    <a:cubicBezTo>
                      <a:pt x="38" y="151"/>
                      <a:pt x="32" y="150"/>
                      <a:pt x="26" y="148"/>
                    </a:cubicBezTo>
                    <a:cubicBezTo>
                      <a:pt x="20" y="145"/>
                      <a:pt x="15" y="142"/>
                      <a:pt x="11" y="139"/>
                    </a:cubicBezTo>
                    <a:cubicBezTo>
                      <a:pt x="8" y="135"/>
                      <a:pt x="5" y="131"/>
                      <a:pt x="3" y="125"/>
                    </a:cubicBezTo>
                    <a:cubicBezTo>
                      <a:pt x="1" y="120"/>
                      <a:pt x="0" y="114"/>
                      <a:pt x="0" y="108"/>
                    </a:cubicBezTo>
                    <a:cubicBezTo>
                      <a:pt x="0" y="102"/>
                      <a:pt x="1" y="96"/>
                      <a:pt x="2" y="91"/>
                    </a:cubicBezTo>
                    <a:cubicBezTo>
                      <a:pt x="4" y="85"/>
                      <a:pt x="7" y="81"/>
                      <a:pt x="11" y="76"/>
                    </a:cubicBezTo>
                    <a:cubicBezTo>
                      <a:pt x="14" y="72"/>
                      <a:pt x="19" y="69"/>
                      <a:pt x="25" y="66"/>
                    </a:cubicBezTo>
                    <a:cubicBezTo>
                      <a:pt x="31" y="63"/>
                      <a:pt x="38" y="61"/>
                      <a:pt x="47" y="60"/>
                    </a:cubicBezTo>
                    <a:cubicBezTo>
                      <a:pt x="89" y="55"/>
                      <a:pt x="89" y="55"/>
                      <a:pt x="89" y="55"/>
                    </a:cubicBezTo>
                    <a:cubicBezTo>
                      <a:pt x="89" y="44"/>
                      <a:pt x="86" y="37"/>
                      <a:pt x="82" y="32"/>
                    </a:cubicBezTo>
                    <a:cubicBezTo>
                      <a:pt x="77" y="28"/>
                      <a:pt x="70" y="25"/>
                      <a:pt x="61" y="25"/>
                    </a:cubicBezTo>
                    <a:cubicBezTo>
                      <a:pt x="53" y="25"/>
                      <a:pt x="44" y="27"/>
                      <a:pt x="36" y="30"/>
                    </a:cubicBezTo>
                    <a:cubicBezTo>
                      <a:pt x="28" y="33"/>
                      <a:pt x="20" y="36"/>
                      <a:pt x="14" y="41"/>
                    </a:cubicBezTo>
                    <a:cubicBezTo>
                      <a:pt x="14" y="13"/>
                      <a:pt x="14" y="13"/>
                      <a:pt x="14" y="13"/>
                    </a:cubicBezTo>
                    <a:cubicBezTo>
                      <a:pt x="16" y="11"/>
                      <a:pt x="19" y="10"/>
                      <a:pt x="22" y="8"/>
                    </a:cubicBezTo>
                    <a:cubicBezTo>
                      <a:pt x="26" y="7"/>
                      <a:pt x="30" y="6"/>
                      <a:pt x="35" y="4"/>
                    </a:cubicBezTo>
                    <a:cubicBezTo>
                      <a:pt x="40" y="3"/>
                      <a:pt x="45" y="2"/>
                      <a:pt x="50" y="1"/>
                    </a:cubicBezTo>
                    <a:cubicBezTo>
                      <a:pt x="55" y="0"/>
                      <a:pt x="60" y="0"/>
                      <a:pt x="65" y="0"/>
                    </a:cubicBezTo>
                    <a:cubicBezTo>
                      <a:pt x="74" y="0"/>
                      <a:pt x="83" y="1"/>
                      <a:pt x="90" y="4"/>
                    </a:cubicBezTo>
                    <a:cubicBezTo>
                      <a:pt x="97" y="6"/>
                      <a:pt x="102" y="10"/>
                      <a:pt x="107" y="15"/>
                    </a:cubicBezTo>
                    <a:cubicBezTo>
                      <a:pt x="111" y="19"/>
                      <a:pt x="115" y="25"/>
                      <a:pt x="117" y="32"/>
                    </a:cubicBezTo>
                    <a:cubicBezTo>
                      <a:pt x="119" y="39"/>
                      <a:pt x="120" y="47"/>
                      <a:pt x="120" y="56"/>
                    </a:cubicBezTo>
                    <a:cubicBezTo>
                      <a:pt x="120" y="147"/>
                      <a:pt x="120" y="147"/>
                      <a:pt x="120" y="147"/>
                    </a:cubicBezTo>
                    <a:lnTo>
                      <a:pt x="88" y="147"/>
                    </a:lnTo>
                    <a:close/>
                    <a:moveTo>
                      <a:pt x="58" y="81"/>
                    </a:moveTo>
                    <a:cubicBezTo>
                      <a:pt x="52" y="82"/>
                      <a:pt x="48" y="83"/>
                      <a:pt x="45" y="84"/>
                    </a:cubicBezTo>
                    <a:cubicBezTo>
                      <a:pt x="41" y="86"/>
                      <a:pt x="39" y="87"/>
                      <a:pt x="37" y="89"/>
                    </a:cubicBezTo>
                    <a:cubicBezTo>
                      <a:pt x="35" y="91"/>
                      <a:pt x="33" y="93"/>
                      <a:pt x="33" y="96"/>
                    </a:cubicBezTo>
                    <a:cubicBezTo>
                      <a:pt x="32" y="98"/>
                      <a:pt x="32" y="101"/>
                      <a:pt x="32" y="105"/>
                    </a:cubicBezTo>
                    <a:cubicBezTo>
                      <a:pt x="32" y="108"/>
                      <a:pt x="32" y="110"/>
                      <a:pt x="33" y="113"/>
                    </a:cubicBezTo>
                    <a:cubicBezTo>
                      <a:pt x="34" y="115"/>
                      <a:pt x="36" y="117"/>
                      <a:pt x="38" y="119"/>
                    </a:cubicBezTo>
                    <a:cubicBezTo>
                      <a:pt x="40" y="121"/>
                      <a:pt x="43" y="122"/>
                      <a:pt x="46" y="123"/>
                    </a:cubicBezTo>
                    <a:cubicBezTo>
                      <a:pt x="48" y="124"/>
                      <a:pt x="52" y="125"/>
                      <a:pt x="55" y="125"/>
                    </a:cubicBezTo>
                    <a:cubicBezTo>
                      <a:pt x="60" y="125"/>
                      <a:pt x="65" y="124"/>
                      <a:pt x="69" y="122"/>
                    </a:cubicBezTo>
                    <a:cubicBezTo>
                      <a:pt x="73" y="120"/>
                      <a:pt x="77" y="118"/>
                      <a:pt x="80" y="115"/>
                    </a:cubicBezTo>
                    <a:cubicBezTo>
                      <a:pt x="82" y="112"/>
                      <a:pt x="85" y="108"/>
                      <a:pt x="86"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103" name="Group 102"/>
            <p:cNvGrpSpPr/>
            <p:nvPr/>
          </p:nvGrpSpPr>
          <p:grpSpPr bwMode="black">
            <a:xfrm>
              <a:off x="3754836" y="2578650"/>
              <a:ext cx="1095552" cy="218577"/>
              <a:chOff x="7682933" y="4955117"/>
              <a:chExt cx="1099718" cy="227012"/>
            </a:xfrm>
            <a:grpFill/>
            <a:effectLst/>
          </p:grpSpPr>
          <p:sp>
            <p:nvSpPr>
              <p:cNvPr id="226" name="Freeform 22"/>
              <p:cNvSpPr>
                <a:spLocks/>
              </p:cNvSpPr>
              <p:nvPr/>
            </p:nvSpPr>
            <p:spPr bwMode="black">
              <a:xfrm>
                <a:off x="7682933" y="5010511"/>
                <a:ext cx="90737" cy="121322"/>
              </a:xfrm>
              <a:custGeom>
                <a:avLst/>
                <a:gdLst/>
                <a:ahLst/>
                <a:cxnLst>
                  <a:cxn ang="0">
                    <a:pos x="102" y="146"/>
                  </a:cxn>
                  <a:cxn ang="0">
                    <a:pos x="89" y="148"/>
                  </a:cxn>
                  <a:cxn ang="0">
                    <a:pos x="75" y="150"/>
                  </a:cxn>
                  <a:cxn ang="0">
                    <a:pos x="61" y="151"/>
                  </a:cxn>
                  <a:cxn ang="0">
                    <a:pos x="35" y="148"/>
                  </a:cxn>
                  <a:cxn ang="0">
                    <a:pos x="16" y="140"/>
                  </a:cxn>
                  <a:cxn ang="0">
                    <a:pos x="4" y="126"/>
                  </a:cxn>
                  <a:cxn ang="0">
                    <a:pos x="0" y="109"/>
                  </a:cxn>
                  <a:cxn ang="0">
                    <a:pos x="3" y="95"/>
                  </a:cxn>
                  <a:cxn ang="0">
                    <a:pos x="10" y="84"/>
                  </a:cxn>
                  <a:cxn ang="0">
                    <a:pos x="21" y="76"/>
                  </a:cxn>
                  <a:cxn ang="0">
                    <a:pos x="35" y="72"/>
                  </a:cxn>
                  <a:cxn ang="0">
                    <a:pos x="35" y="71"/>
                  </a:cxn>
                  <a:cxn ang="0">
                    <a:pos x="24" y="68"/>
                  </a:cxn>
                  <a:cxn ang="0">
                    <a:pos x="15" y="61"/>
                  </a:cxn>
                  <a:cxn ang="0">
                    <a:pos x="8" y="51"/>
                  </a:cxn>
                  <a:cxn ang="0">
                    <a:pos x="6" y="39"/>
                  </a:cxn>
                  <a:cxn ang="0">
                    <a:pos x="10" y="22"/>
                  </a:cxn>
                  <a:cxn ang="0">
                    <a:pos x="23" y="10"/>
                  </a:cxn>
                  <a:cxn ang="0">
                    <a:pos x="42" y="2"/>
                  </a:cxn>
                  <a:cxn ang="0">
                    <a:pos x="65" y="0"/>
                  </a:cxn>
                  <a:cxn ang="0">
                    <a:pos x="86" y="2"/>
                  </a:cxn>
                  <a:cxn ang="0">
                    <a:pos x="107" y="6"/>
                  </a:cxn>
                  <a:cxn ang="0">
                    <a:pos x="107" y="33"/>
                  </a:cxn>
                  <a:cxn ang="0">
                    <a:pos x="97" y="30"/>
                  </a:cxn>
                  <a:cxn ang="0">
                    <a:pos x="87" y="27"/>
                  </a:cxn>
                  <a:cxn ang="0">
                    <a:pos x="77" y="25"/>
                  </a:cxn>
                  <a:cxn ang="0">
                    <a:pos x="68" y="25"/>
                  </a:cxn>
                  <a:cxn ang="0">
                    <a:pos x="56" y="26"/>
                  </a:cxn>
                  <a:cxn ang="0">
                    <a:pos x="47" y="29"/>
                  </a:cxn>
                  <a:cxn ang="0">
                    <a:pos x="41" y="35"/>
                  </a:cxn>
                  <a:cxn ang="0">
                    <a:pos x="39" y="42"/>
                  </a:cxn>
                  <a:cxn ang="0">
                    <a:pos x="42" y="51"/>
                  </a:cxn>
                  <a:cxn ang="0">
                    <a:pos x="49" y="57"/>
                  </a:cxn>
                  <a:cxn ang="0">
                    <a:pos x="60" y="61"/>
                  </a:cxn>
                  <a:cxn ang="0">
                    <a:pos x="73" y="62"/>
                  </a:cxn>
                  <a:cxn ang="0">
                    <a:pos x="78" y="62"/>
                  </a:cxn>
                  <a:cxn ang="0">
                    <a:pos x="84" y="62"/>
                  </a:cxn>
                  <a:cxn ang="0">
                    <a:pos x="90" y="62"/>
                  </a:cxn>
                  <a:cxn ang="0">
                    <a:pos x="94" y="61"/>
                  </a:cxn>
                  <a:cxn ang="0">
                    <a:pos x="94" y="86"/>
                  </a:cxn>
                  <a:cxn ang="0">
                    <a:pos x="87" y="85"/>
                  </a:cxn>
                  <a:cxn ang="0">
                    <a:pos x="74" y="85"/>
                  </a:cxn>
                  <a:cxn ang="0">
                    <a:pos x="44" y="90"/>
                  </a:cxn>
                  <a:cxn ang="0">
                    <a:pos x="34" y="105"/>
                  </a:cxn>
                  <a:cxn ang="0">
                    <a:pos x="36" y="113"/>
                  </a:cxn>
                  <a:cxn ang="0">
                    <a:pos x="42" y="120"/>
                  </a:cxn>
                  <a:cxn ang="0">
                    <a:pos x="53" y="124"/>
                  </a:cxn>
                  <a:cxn ang="0">
                    <a:pos x="68" y="126"/>
                  </a:cxn>
                  <a:cxn ang="0">
                    <a:pos x="80" y="125"/>
                  </a:cxn>
                  <a:cxn ang="0">
                    <a:pos x="91" y="123"/>
                  </a:cxn>
                  <a:cxn ang="0">
                    <a:pos x="103" y="120"/>
                  </a:cxn>
                  <a:cxn ang="0">
                    <a:pos x="113" y="117"/>
                  </a:cxn>
                  <a:cxn ang="0">
                    <a:pos x="113" y="143"/>
                  </a:cxn>
                  <a:cxn ang="0">
                    <a:pos x="102" y="146"/>
                  </a:cxn>
                </a:cxnLst>
                <a:rect l="0" t="0" r="r" b="b"/>
                <a:pathLst>
                  <a:path w="113" h="151">
                    <a:moveTo>
                      <a:pt x="102" y="146"/>
                    </a:moveTo>
                    <a:cubicBezTo>
                      <a:pt x="98" y="147"/>
                      <a:pt x="93" y="148"/>
                      <a:pt x="89" y="148"/>
                    </a:cubicBezTo>
                    <a:cubicBezTo>
                      <a:pt x="85" y="149"/>
                      <a:pt x="80" y="150"/>
                      <a:pt x="75" y="150"/>
                    </a:cubicBezTo>
                    <a:cubicBezTo>
                      <a:pt x="70" y="150"/>
                      <a:pt x="66" y="151"/>
                      <a:pt x="61" y="151"/>
                    </a:cubicBezTo>
                    <a:cubicBezTo>
                      <a:pt x="51" y="151"/>
                      <a:pt x="43" y="150"/>
                      <a:pt x="35" y="148"/>
                    </a:cubicBezTo>
                    <a:cubicBezTo>
                      <a:pt x="28" y="146"/>
                      <a:pt x="21" y="143"/>
                      <a:pt x="16" y="140"/>
                    </a:cubicBezTo>
                    <a:cubicBezTo>
                      <a:pt x="11" y="136"/>
                      <a:pt x="7" y="132"/>
                      <a:pt x="4" y="126"/>
                    </a:cubicBezTo>
                    <a:cubicBezTo>
                      <a:pt x="2" y="121"/>
                      <a:pt x="0" y="116"/>
                      <a:pt x="0" y="109"/>
                    </a:cubicBezTo>
                    <a:cubicBezTo>
                      <a:pt x="0" y="104"/>
                      <a:pt x="1" y="99"/>
                      <a:pt x="3" y="95"/>
                    </a:cubicBezTo>
                    <a:cubicBezTo>
                      <a:pt x="5" y="91"/>
                      <a:pt x="7" y="87"/>
                      <a:pt x="10" y="84"/>
                    </a:cubicBezTo>
                    <a:cubicBezTo>
                      <a:pt x="13" y="81"/>
                      <a:pt x="17" y="78"/>
                      <a:pt x="21" y="76"/>
                    </a:cubicBezTo>
                    <a:cubicBezTo>
                      <a:pt x="25" y="74"/>
                      <a:pt x="30" y="73"/>
                      <a:pt x="35" y="72"/>
                    </a:cubicBezTo>
                    <a:cubicBezTo>
                      <a:pt x="35" y="71"/>
                      <a:pt x="35" y="71"/>
                      <a:pt x="35" y="71"/>
                    </a:cubicBezTo>
                    <a:cubicBezTo>
                      <a:pt x="31" y="71"/>
                      <a:pt x="27" y="69"/>
                      <a:pt x="24" y="68"/>
                    </a:cubicBezTo>
                    <a:cubicBezTo>
                      <a:pt x="20" y="66"/>
                      <a:pt x="17" y="64"/>
                      <a:pt x="15" y="61"/>
                    </a:cubicBezTo>
                    <a:cubicBezTo>
                      <a:pt x="12" y="58"/>
                      <a:pt x="10" y="55"/>
                      <a:pt x="8" y="51"/>
                    </a:cubicBezTo>
                    <a:cubicBezTo>
                      <a:pt x="7" y="48"/>
                      <a:pt x="6" y="44"/>
                      <a:pt x="6" y="39"/>
                    </a:cubicBezTo>
                    <a:cubicBezTo>
                      <a:pt x="6" y="33"/>
                      <a:pt x="7" y="27"/>
                      <a:pt x="10" y="22"/>
                    </a:cubicBezTo>
                    <a:cubicBezTo>
                      <a:pt x="14" y="17"/>
                      <a:pt x="18" y="13"/>
                      <a:pt x="23" y="10"/>
                    </a:cubicBezTo>
                    <a:cubicBezTo>
                      <a:pt x="29" y="6"/>
                      <a:pt x="35" y="4"/>
                      <a:pt x="42" y="2"/>
                    </a:cubicBezTo>
                    <a:cubicBezTo>
                      <a:pt x="49" y="1"/>
                      <a:pt x="57" y="0"/>
                      <a:pt x="65" y="0"/>
                    </a:cubicBezTo>
                    <a:cubicBezTo>
                      <a:pt x="72" y="0"/>
                      <a:pt x="79" y="0"/>
                      <a:pt x="86" y="2"/>
                    </a:cubicBezTo>
                    <a:cubicBezTo>
                      <a:pt x="94" y="3"/>
                      <a:pt x="100" y="4"/>
                      <a:pt x="107" y="6"/>
                    </a:cubicBezTo>
                    <a:cubicBezTo>
                      <a:pt x="107" y="33"/>
                      <a:pt x="107" y="33"/>
                      <a:pt x="107" y="33"/>
                    </a:cubicBezTo>
                    <a:cubicBezTo>
                      <a:pt x="104" y="32"/>
                      <a:pt x="101" y="31"/>
                      <a:pt x="97" y="30"/>
                    </a:cubicBezTo>
                    <a:cubicBezTo>
                      <a:pt x="94" y="29"/>
                      <a:pt x="91" y="28"/>
                      <a:pt x="87" y="27"/>
                    </a:cubicBezTo>
                    <a:cubicBezTo>
                      <a:pt x="84" y="26"/>
                      <a:pt x="81" y="26"/>
                      <a:pt x="77" y="25"/>
                    </a:cubicBezTo>
                    <a:cubicBezTo>
                      <a:pt x="74" y="25"/>
                      <a:pt x="71" y="25"/>
                      <a:pt x="68" y="25"/>
                    </a:cubicBezTo>
                    <a:cubicBezTo>
                      <a:pt x="64" y="25"/>
                      <a:pt x="60" y="25"/>
                      <a:pt x="56" y="26"/>
                    </a:cubicBezTo>
                    <a:cubicBezTo>
                      <a:pt x="53" y="27"/>
                      <a:pt x="50" y="28"/>
                      <a:pt x="47" y="29"/>
                    </a:cubicBezTo>
                    <a:cubicBezTo>
                      <a:pt x="44" y="31"/>
                      <a:pt x="42" y="33"/>
                      <a:pt x="41" y="35"/>
                    </a:cubicBezTo>
                    <a:cubicBezTo>
                      <a:pt x="40" y="37"/>
                      <a:pt x="39" y="39"/>
                      <a:pt x="39" y="42"/>
                    </a:cubicBezTo>
                    <a:cubicBezTo>
                      <a:pt x="39" y="46"/>
                      <a:pt x="40" y="49"/>
                      <a:pt x="42" y="51"/>
                    </a:cubicBezTo>
                    <a:cubicBezTo>
                      <a:pt x="44" y="54"/>
                      <a:pt x="46" y="56"/>
                      <a:pt x="49" y="57"/>
                    </a:cubicBezTo>
                    <a:cubicBezTo>
                      <a:pt x="52" y="59"/>
                      <a:pt x="56" y="60"/>
                      <a:pt x="60" y="61"/>
                    </a:cubicBezTo>
                    <a:cubicBezTo>
                      <a:pt x="64" y="62"/>
                      <a:pt x="69" y="62"/>
                      <a:pt x="73" y="62"/>
                    </a:cubicBezTo>
                    <a:cubicBezTo>
                      <a:pt x="74" y="62"/>
                      <a:pt x="76" y="62"/>
                      <a:pt x="78" y="62"/>
                    </a:cubicBezTo>
                    <a:cubicBezTo>
                      <a:pt x="80" y="62"/>
                      <a:pt x="82" y="62"/>
                      <a:pt x="84" y="62"/>
                    </a:cubicBezTo>
                    <a:cubicBezTo>
                      <a:pt x="86" y="62"/>
                      <a:pt x="88" y="62"/>
                      <a:pt x="90" y="62"/>
                    </a:cubicBezTo>
                    <a:cubicBezTo>
                      <a:pt x="92" y="61"/>
                      <a:pt x="93" y="61"/>
                      <a:pt x="94" y="61"/>
                    </a:cubicBezTo>
                    <a:cubicBezTo>
                      <a:pt x="94" y="86"/>
                      <a:pt x="94" y="86"/>
                      <a:pt x="94" y="86"/>
                    </a:cubicBezTo>
                    <a:cubicBezTo>
                      <a:pt x="93" y="85"/>
                      <a:pt x="90" y="85"/>
                      <a:pt x="87" y="85"/>
                    </a:cubicBezTo>
                    <a:cubicBezTo>
                      <a:pt x="83" y="85"/>
                      <a:pt x="79" y="85"/>
                      <a:pt x="74" y="85"/>
                    </a:cubicBezTo>
                    <a:cubicBezTo>
                      <a:pt x="61" y="85"/>
                      <a:pt x="51" y="86"/>
                      <a:pt x="44" y="90"/>
                    </a:cubicBezTo>
                    <a:cubicBezTo>
                      <a:pt x="37" y="93"/>
                      <a:pt x="34" y="98"/>
                      <a:pt x="34" y="105"/>
                    </a:cubicBezTo>
                    <a:cubicBezTo>
                      <a:pt x="34" y="108"/>
                      <a:pt x="35" y="111"/>
                      <a:pt x="36" y="113"/>
                    </a:cubicBezTo>
                    <a:cubicBezTo>
                      <a:pt x="37" y="116"/>
                      <a:pt x="39" y="118"/>
                      <a:pt x="42" y="120"/>
                    </a:cubicBezTo>
                    <a:cubicBezTo>
                      <a:pt x="45" y="122"/>
                      <a:pt x="48" y="123"/>
                      <a:pt x="53" y="124"/>
                    </a:cubicBezTo>
                    <a:cubicBezTo>
                      <a:pt x="57" y="125"/>
                      <a:pt x="62" y="126"/>
                      <a:pt x="68" y="126"/>
                    </a:cubicBezTo>
                    <a:cubicBezTo>
                      <a:pt x="72" y="126"/>
                      <a:pt x="76" y="126"/>
                      <a:pt x="80" y="125"/>
                    </a:cubicBezTo>
                    <a:cubicBezTo>
                      <a:pt x="84" y="125"/>
                      <a:pt x="88" y="124"/>
                      <a:pt x="91" y="123"/>
                    </a:cubicBezTo>
                    <a:cubicBezTo>
                      <a:pt x="95" y="122"/>
                      <a:pt x="99" y="122"/>
                      <a:pt x="103" y="120"/>
                    </a:cubicBezTo>
                    <a:cubicBezTo>
                      <a:pt x="106" y="119"/>
                      <a:pt x="110" y="118"/>
                      <a:pt x="113" y="117"/>
                    </a:cubicBezTo>
                    <a:cubicBezTo>
                      <a:pt x="113" y="143"/>
                      <a:pt x="113" y="143"/>
                      <a:pt x="113" y="143"/>
                    </a:cubicBezTo>
                    <a:cubicBezTo>
                      <a:pt x="109" y="144"/>
                      <a:pt x="106" y="145"/>
                      <a:pt x="102" y="146"/>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27" name="Freeform 23"/>
              <p:cNvSpPr>
                <a:spLocks/>
              </p:cNvSpPr>
              <p:nvPr/>
            </p:nvSpPr>
            <p:spPr bwMode="black">
              <a:xfrm>
                <a:off x="7778428" y="5012890"/>
                <a:ext cx="123701" cy="118943"/>
              </a:xfrm>
              <a:custGeom>
                <a:avLst/>
                <a:gdLst/>
                <a:ahLst/>
                <a:cxnLst>
                  <a:cxn ang="0">
                    <a:pos x="20" y="0"/>
                  </a:cxn>
                  <a:cxn ang="0">
                    <a:pos x="44" y="8"/>
                  </a:cxn>
                  <a:cxn ang="0">
                    <a:pos x="51" y="35"/>
                  </a:cxn>
                  <a:cxn ang="0">
                    <a:pos x="51" y="79"/>
                  </a:cxn>
                  <a:cxn ang="0">
                    <a:pos x="60" y="111"/>
                  </a:cxn>
                  <a:cxn ang="0">
                    <a:pos x="87" y="121"/>
                  </a:cxn>
                  <a:cxn ang="0">
                    <a:pos x="101" y="118"/>
                  </a:cxn>
                  <a:cxn ang="0">
                    <a:pos x="112" y="110"/>
                  </a:cxn>
                  <a:cxn ang="0">
                    <a:pos x="119" y="97"/>
                  </a:cxn>
                  <a:cxn ang="0">
                    <a:pos x="121" y="77"/>
                  </a:cxn>
                  <a:cxn ang="0">
                    <a:pos x="117" y="38"/>
                  </a:cxn>
                  <a:cxn ang="0">
                    <a:pos x="104" y="0"/>
                  </a:cxn>
                  <a:cxn ang="0">
                    <a:pos x="138" y="0"/>
                  </a:cxn>
                  <a:cxn ang="0">
                    <a:pos x="150" y="37"/>
                  </a:cxn>
                  <a:cxn ang="0">
                    <a:pos x="154" y="75"/>
                  </a:cxn>
                  <a:cxn ang="0">
                    <a:pos x="150" y="106"/>
                  </a:cxn>
                  <a:cxn ang="0">
                    <a:pos x="136" y="129"/>
                  </a:cxn>
                  <a:cxn ang="0">
                    <a:pos x="114" y="143"/>
                  </a:cxn>
                  <a:cxn ang="0">
                    <a:pos x="86" y="148"/>
                  </a:cxn>
                  <a:cxn ang="0">
                    <a:pos x="54" y="142"/>
                  </a:cxn>
                  <a:cxn ang="0">
                    <a:pos x="34" y="128"/>
                  </a:cxn>
                  <a:cxn ang="0">
                    <a:pos x="22" y="107"/>
                  </a:cxn>
                  <a:cxn ang="0">
                    <a:pos x="18" y="82"/>
                  </a:cxn>
                  <a:cxn ang="0">
                    <a:pos x="18" y="45"/>
                  </a:cxn>
                  <a:cxn ang="0">
                    <a:pos x="16" y="30"/>
                  </a:cxn>
                  <a:cxn ang="0">
                    <a:pos x="8" y="25"/>
                  </a:cxn>
                  <a:cxn ang="0">
                    <a:pos x="4" y="26"/>
                  </a:cxn>
                  <a:cxn ang="0">
                    <a:pos x="0" y="26"/>
                  </a:cxn>
                  <a:cxn ang="0">
                    <a:pos x="0" y="3"/>
                  </a:cxn>
                  <a:cxn ang="0">
                    <a:pos x="8" y="0"/>
                  </a:cxn>
                  <a:cxn ang="0">
                    <a:pos x="20" y="0"/>
                  </a:cxn>
                </a:cxnLst>
                <a:rect l="0" t="0" r="r" b="b"/>
                <a:pathLst>
                  <a:path w="154" h="148">
                    <a:moveTo>
                      <a:pt x="20" y="0"/>
                    </a:moveTo>
                    <a:cubicBezTo>
                      <a:pt x="31" y="0"/>
                      <a:pt x="39" y="2"/>
                      <a:pt x="44" y="8"/>
                    </a:cubicBezTo>
                    <a:cubicBezTo>
                      <a:pt x="49" y="14"/>
                      <a:pt x="51" y="23"/>
                      <a:pt x="51" y="35"/>
                    </a:cubicBezTo>
                    <a:cubicBezTo>
                      <a:pt x="51" y="79"/>
                      <a:pt x="51" y="79"/>
                      <a:pt x="51" y="79"/>
                    </a:cubicBezTo>
                    <a:cubicBezTo>
                      <a:pt x="51" y="93"/>
                      <a:pt x="54" y="104"/>
                      <a:pt x="60" y="111"/>
                    </a:cubicBezTo>
                    <a:cubicBezTo>
                      <a:pt x="66" y="118"/>
                      <a:pt x="75" y="121"/>
                      <a:pt x="87" y="121"/>
                    </a:cubicBezTo>
                    <a:cubicBezTo>
                      <a:pt x="92" y="121"/>
                      <a:pt x="97" y="120"/>
                      <a:pt x="101" y="118"/>
                    </a:cubicBezTo>
                    <a:cubicBezTo>
                      <a:pt x="105" y="117"/>
                      <a:pt x="109" y="114"/>
                      <a:pt x="112" y="110"/>
                    </a:cubicBezTo>
                    <a:cubicBezTo>
                      <a:pt x="115" y="107"/>
                      <a:pt x="117" y="102"/>
                      <a:pt x="119" y="97"/>
                    </a:cubicBezTo>
                    <a:cubicBezTo>
                      <a:pt x="120" y="91"/>
                      <a:pt x="121" y="85"/>
                      <a:pt x="121" y="77"/>
                    </a:cubicBezTo>
                    <a:cubicBezTo>
                      <a:pt x="121" y="64"/>
                      <a:pt x="120" y="51"/>
                      <a:pt x="117" y="38"/>
                    </a:cubicBezTo>
                    <a:cubicBezTo>
                      <a:pt x="114" y="25"/>
                      <a:pt x="109" y="13"/>
                      <a:pt x="104" y="0"/>
                    </a:cubicBezTo>
                    <a:cubicBezTo>
                      <a:pt x="138" y="0"/>
                      <a:pt x="138" y="0"/>
                      <a:pt x="138" y="0"/>
                    </a:cubicBezTo>
                    <a:cubicBezTo>
                      <a:pt x="144" y="12"/>
                      <a:pt x="148" y="24"/>
                      <a:pt x="150" y="37"/>
                    </a:cubicBezTo>
                    <a:cubicBezTo>
                      <a:pt x="153" y="49"/>
                      <a:pt x="154" y="62"/>
                      <a:pt x="154" y="75"/>
                    </a:cubicBezTo>
                    <a:cubicBezTo>
                      <a:pt x="154" y="87"/>
                      <a:pt x="153" y="97"/>
                      <a:pt x="150" y="106"/>
                    </a:cubicBezTo>
                    <a:cubicBezTo>
                      <a:pt x="147" y="115"/>
                      <a:pt x="142" y="123"/>
                      <a:pt x="136" y="129"/>
                    </a:cubicBezTo>
                    <a:cubicBezTo>
                      <a:pt x="130" y="135"/>
                      <a:pt x="123" y="140"/>
                      <a:pt x="114" y="143"/>
                    </a:cubicBezTo>
                    <a:cubicBezTo>
                      <a:pt x="106" y="146"/>
                      <a:pt x="96" y="148"/>
                      <a:pt x="86" y="148"/>
                    </a:cubicBezTo>
                    <a:cubicBezTo>
                      <a:pt x="73" y="148"/>
                      <a:pt x="63" y="146"/>
                      <a:pt x="54" y="142"/>
                    </a:cubicBezTo>
                    <a:cubicBezTo>
                      <a:pt x="46" y="139"/>
                      <a:pt x="39" y="134"/>
                      <a:pt x="34" y="128"/>
                    </a:cubicBezTo>
                    <a:cubicBezTo>
                      <a:pt x="28" y="122"/>
                      <a:pt x="24" y="115"/>
                      <a:pt x="22" y="107"/>
                    </a:cubicBezTo>
                    <a:cubicBezTo>
                      <a:pt x="20" y="99"/>
                      <a:pt x="18" y="91"/>
                      <a:pt x="18" y="82"/>
                    </a:cubicBezTo>
                    <a:cubicBezTo>
                      <a:pt x="18" y="45"/>
                      <a:pt x="18" y="45"/>
                      <a:pt x="18" y="45"/>
                    </a:cubicBezTo>
                    <a:cubicBezTo>
                      <a:pt x="18" y="38"/>
                      <a:pt x="18" y="33"/>
                      <a:pt x="16" y="30"/>
                    </a:cubicBezTo>
                    <a:cubicBezTo>
                      <a:pt x="14" y="27"/>
                      <a:pt x="11" y="25"/>
                      <a:pt x="8" y="25"/>
                    </a:cubicBezTo>
                    <a:cubicBezTo>
                      <a:pt x="7" y="25"/>
                      <a:pt x="5" y="25"/>
                      <a:pt x="4" y="26"/>
                    </a:cubicBezTo>
                    <a:cubicBezTo>
                      <a:pt x="3" y="26"/>
                      <a:pt x="1" y="26"/>
                      <a:pt x="0" y="26"/>
                    </a:cubicBezTo>
                    <a:cubicBezTo>
                      <a:pt x="0" y="3"/>
                      <a:pt x="0" y="3"/>
                      <a:pt x="0" y="3"/>
                    </a:cubicBezTo>
                    <a:cubicBezTo>
                      <a:pt x="2" y="2"/>
                      <a:pt x="5" y="1"/>
                      <a:pt x="8" y="0"/>
                    </a:cubicBezTo>
                    <a:cubicBezTo>
                      <a:pt x="11" y="0"/>
                      <a:pt x="15" y="0"/>
                      <a:pt x="20" y="0"/>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28" name="Freeform 24"/>
              <p:cNvSpPr>
                <a:spLocks/>
              </p:cNvSpPr>
              <p:nvPr/>
            </p:nvSpPr>
            <p:spPr bwMode="black">
              <a:xfrm>
                <a:off x="7904508" y="5010511"/>
                <a:ext cx="126080" cy="171618"/>
              </a:xfrm>
              <a:custGeom>
                <a:avLst/>
                <a:gdLst/>
                <a:ahLst/>
                <a:cxnLst>
                  <a:cxn ang="0">
                    <a:pos x="151" y="214"/>
                  </a:cxn>
                  <a:cxn ang="0">
                    <a:pos x="142" y="214"/>
                  </a:cxn>
                  <a:cxn ang="0">
                    <a:pos x="127" y="212"/>
                  </a:cxn>
                  <a:cxn ang="0">
                    <a:pos x="115" y="204"/>
                  </a:cxn>
                  <a:cxn ang="0">
                    <a:pos x="105" y="190"/>
                  </a:cxn>
                  <a:cxn ang="0">
                    <a:pos x="95" y="170"/>
                  </a:cxn>
                  <a:cxn ang="0">
                    <a:pos x="77" y="128"/>
                  </a:cxn>
                  <a:cxn ang="0">
                    <a:pos x="36" y="212"/>
                  </a:cxn>
                  <a:cxn ang="0">
                    <a:pos x="0" y="212"/>
                  </a:cxn>
                  <a:cxn ang="0">
                    <a:pos x="63" y="99"/>
                  </a:cxn>
                  <a:cxn ang="0">
                    <a:pos x="41" y="51"/>
                  </a:cxn>
                  <a:cxn ang="0">
                    <a:pos x="30" y="32"/>
                  </a:cxn>
                  <a:cxn ang="0">
                    <a:pos x="18" y="26"/>
                  </a:cxn>
                  <a:cxn ang="0">
                    <a:pos x="9" y="28"/>
                  </a:cxn>
                  <a:cxn ang="0">
                    <a:pos x="9" y="2"/>
                  </a:cxn>
                  <a:cxn ang="0">
                    <a:pos x="16" y="0"/>
                  </a:cxn>
                  <a:cxn ang="0">
                    <a:pos x="24" y="0"/>
                  </a:cxn>
                  <a:cxn ang="0">
                    <a:pos x="37" y="2"/>
                  </a:cxn>
                  <a:cxn ang="0">
                    <a:pos x="47" y="7"/>
                  </a:cxn>
                  <a:cxn ang="0">
                    <a:pos x="55" y="16"/>
                  </a:cxn>
                  <a:cxn ang="0">
                    <a:pos x="63" y="30"/>
                  </a:cxn>
                  <a:cxn ang="0">
                    <a:pos x="80" y="71"/>
                  </a:cxn>
                  <a:cxn ang="0">
                    <a:pos x="112" y="3"/>
                  </a:cxn>
                  <a:cxn ang="0">
                    <a:pos x="148" y="3"/>
                  </a:cxn>
                  <a:cxn ang="0">
                    <a:pos x="95" y="100"/>
                  </a:cxn>
                  <a:cxn ang="0">
                    <a:pos x="122" y="161"/>
                  </a:cxn>
                  <a:cxn ang="0">
                    <a:pos x="134" y="181"/>
                  </a:cxn>
                  <a:cxn ang="0">
                    <a:pos x="148" y="188"/>
                  </a:cxn>
                  <a:cxn ang="0">
                    <a:pos x="153" y="188"/>
                  </a:cxn>
                  <a:cxn ang="0">
                    <a:pos x="157" y="187"/>
                  </a:cxn>
                  <a:cxn ang="0">
                    <a:pos x="157" y="212"/>
                  </a:cxn>
                  <a:cxn ang="0">
                    <a:pos x="151" y="214"/>
                  </a:cxn>
                </a:cxnLst>
                <a:rect l="0" t="0" r="r" b="b"/>
                <a:pathLst>
                  <a:path w="157" h="214">
                    <a:moveTo>
                      <a:pt x="151" y="214"/>
                    </a:moveTo>
                    <a:cubicBezTo>
                      <a:pt x="148" y="214"/>
                      <a:pt x="145" y="214"/>
                      <a:pt x="142" y="214"/>
                    </a:cubicBezTo>
                    <a:cubicBezTo>
                      <a:pt x="137" y="214"/>
                      <a:pt x="132" y="214"/>
                      <a:pt x="127" y="212"/>
                    </a:cubicBezTo>
                    <a:cubicBezTo>
                      <a:pt x="123" y="210"/>
                      <a:pt x="119" y="208"/>
                      <a:pt x="115" y="204"/>
                    </a:cubicBezTo>
                    <a:cubicBezTo>
                      <a:pt x="112" y="200"/>
                      <a:pt x="108" y="196"/>
                      <a:pt x="105" y="190"/>
                    </a:cubicBezTo>
                    <a:cubicBezTo>
                      <a:pt x="102" y="185"/>
                      <a:pt x="98" y="178"/>
                      <a:pt x="95" y="170"/>
                    </a:cubicBezTo>
                    <a:cubicBezTo>
                      <a:pt x="77" y="128"/>
                      <a:pt x="77" y="128"/>
                      <a:pt x="77" y="128"/>
                    </a:cubicBezTo>
                    <a:cubicBezTo>
                      <a:pt x="36" y="212"/>
                      <a:pt x="36" y="212"/>
                      <a:pt x="36" y="212"/>
                    </a:cubicBezTo>
                    <a:cubicBezTo>
                      <a:pt x="0" y="212"/>
                      <a:pt x="0" y="212"/>
                      <a:pt x="0" y="212"/>
                    </a:cubicBezTo>
                    <a:cubicBezTo>
                      <a:pt x="63" y="99"/>
                      <a:pt x="63" y="99"/>
                      <a:pt x="63" y="99"/>
                    </a:cubicBezTo>
                    <a:cubicBezTo>
                      <a:pt x="41" y="51"/>
                      <a:pt x="41" y="51"/>
                      <a:pt x="41" y="51"/>
                    </a:cubicBezTo>
                    <a:cubicBezTo>
                      <a:pt x="37" y="42"/>
                      <a:pt x="33" y="36"/>
                      <a:pt x="30" y="32"/>
                    </a:cubicBezTo>
                    <a:cubicBezTo>
                      <a:pt x="27" y="28"/>
                      <a:pt x="23" y="26"/>
                      <a:pt x="18" y="26"/>
                    </a:cubicBezTo>
                    <a:cubicBezTo>
                      <a:pt x="15" y="26"/>
                      <a:pt x="12" y="26"/>
                      <a:pt x="9" y="28"/>
                    </a:cubicBezTo>
                    <a:cubicBezTo>
                      <a:pt x="9" y="2"/>
                      <a:pt x="9" y="2"/>
                      <a:pt x="9" y="2"/>
                    </a:cubicBezTo>
                    <a:cubicBezTo>
                      <a:pt x="11" y="1"/>
                      <a:pt x="13" y="1"/>
                      <a:pt x="16" y="0"/>
                    </a:cubicBezTo>
                    <a:cubicBezTo>
                      <a:pt x="19" y="0"/>
                      <a:pt x="21" y="0"/>
                      <a:pt x="24" y="0"/>
                    </a:cubicBezTo>
                    <a:cubicBezTo>
                      <a:pt x="29" y="0"/>
                      <a:pt x="33" y="0"/>
                      <a:pt x="37" y="2"/>
                    </a:cubicBezTo>
                    <a:cubicBezTo>
                      <a:pt x="40" y="3"/>
                      <a:pt x="44" y="5"/>
                      <a:pt x="47" y="7"/>
                    </a:cubicBezTo>
                    <a:cubicBezTo>
                      <a:pt x="50" y="10"/>
                      <a:pt x="53" y="13"/>
                      <a:pt x="55" y="16"/>
                    </a:cubicBezTo>
                    <a:cubicBezTo>
                      <a:pt x="58" y="20"/>
                      <a:pt x="60" y="25"/>
                      <a:pt x="63" y="30"/>
                    </a:cubicBezTo>
                    <a:cubicBezTo>
                      <a:pt x="80" y="71"/>
                      <a:pt x="80" y="71"/>
                      <a:pt x="80" y="71"/>
                    </a:cubicBezTo>
                    <a:cubicBezTo>
                      <a:pt x="112" y="3"/>
                      <a:pt x="112" y="3"/>
                      <a:pt x="112" y="3"/>
                    </a:cubicBezTo>
                    <a:cubicBezTo>
                      <a:pt x="148" y="3"/>
                      <a:pt x="148" y="3"/>
                      <a:pt x="148" y="3"/>
                    </a:cubicBezTo>
                    <a:cubicBezTo>
                      <a:pt x="95" y="100"/>
                      <a:pt x="95" y="100"/>
                      <a:pt x="95" y="100"/>
                    </a:cubicBezTo>
                    <a:cubicBezTo>
                      <a:pt x="122" y="161"/>
                      <a:pt x="122" y="161"/>
                      <a:pt x="122" y="161"/>
                    </a:cubicBezTo>
                    <a:cubicBezTo>
                      <a:pt x="126" y="169"/>
                      <a:pt x="130" y="176"/>
                      <a:pt x="134" y="181"/>
                    </a:cubicBezTo>
                    <a:cubicBezTo>
                      <a:pt x="138" y="186"/>
                      <a:pt x="143" y="188"/>
                      <a:pt x="148" y="188"/>
                    </a:cubicBezTo>
                    <a:cubicBezTo>
                      <a:pt x="150" y="188"/>
                      <a:pt x="152" y="188"/>
                      <a:pt x="153" y="188"/>
                    </a:cubicBezTo>
                    <a:cubicBezTo>
                      <a:pt x="154" y="188"/>
                      <a:pt x="155" y="187"/>
                      <a:pt x="157" y="187"/>
                    </a:cubicBezTo>
                    <a:cubicBezTo>
                      <a:pt x="157" y="212"/>
                      <a:pt x="157" y="212"/>
                      <a:pt x="157" y="212"/>
                    </a:cubicBezTo>
                    <a:cubicBezTo>
                      <a:pt x="155" y="213"/>
                      <a:pt x="153" y="213"/>
                      <a:pt x="151" y="214"/>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29" name="Freeform 25"/>
              <p:cNvSpPr>
                <a:spLocks noEditPoints="1"/>
              </p:cNvSpPr>
              <p:nvPr/>
            </p:nvSpPr>
            <p:spPr bwMode="black">
              <a:xfrm>
                <a:off x="8026510" y="5010511"/>
                <a:ext cx="131857" cy="121322"/>
              </a:xfrm>
              <a:custGeom>
                <a:avLst/>
                <a:gdLst/>
                <a:ahLst/>
                <a:cxnLst>
                  <a:cxn ang="0">
                    <a:pos x="156" y="148"/>
                  </a:cxn>
                  <a:cxn ang="0">
                    <a:pos x="145" y="149"/>
                  </a:cxn>
                  <a:cxn ang="0">
                    <a:pos x="134" y="147"/>
                  </a:cxn>
                  <a:cxn ang="0">
                    <a:pos x="126" y="140"/>
                  </a:cxn>
                  <a:cxn ang="0">
                    <a:pos x="120" y="128"/>
                  </a:cxn>
                  <a:cxn ang="0">
                    <a:pos x="114" y="109"/>
                  </a:cxn>
                  <a:cxn ang="0">
                    <a:pos x="114" y="109"/>
                  </a:cxn>
                  <a:cxn ang="0">
                    <a:pos x="102" y="128"/>
                  </a:cxn>
                  <a:cxn ang="0">
                    <a:pos x="90" y="141"/>
                  </a:cxn>
                  <a:cxn ang="0">
                    <a:pos x="74" y="148"/>
                  </a:cxn>
                  <a:cxn ang="0">
                    <a:pos x="56" y="151"/>
                  </a:cxn>
                  <a:cxn ang="0">
                    <a:pos x="32" y="145"/>
                  </a:cxn>
                  <a:cxn ang="0">
                    <a:pos x="15" y="131"/>
                  </a:cxn>
                  <a:cxn ang="0">
                    <a:pos x="3" y="109"/>
                  </a:cxn>
                  <a:cxn ang="0">
                    <a:pos x="0" y="80"/>
                  </a:cxn>
                  <a:cxn ang="0">
                    <a:pos x="4" y="48"/>
                  </a:cxn>
                  <a:cxn ang="0">
                    <a:pos x="17" y="23"/>
                  </a:cxn>
                  <a:cxn ang="0">
                    <a:pos x="37" y="6"/>
                  </a:cxn>
                  <a:cxn ang="0">
                    <a:pos x="65" y="0"/>
                  </a:cxn>
                  <a:cxn ang="0">
                    <a:pos x="83" y="2"/>
                  </a:cxn>
                  <a:cxn ang="0">
                    <a:pos x="97" y="10"/>
                  </a:cxn>
                  <a:cxn ang="0">
                    <a:pos x="108" y="21"/>
                  </a:cxn>
                  <a:cxn ang="0">
                    <a:pos x="116" y="37"/>
                  </a:cxn>
                  <a:cxn ang="0">
                    <a:pos x="117" y="37"/>
                  </a:cxn>
                  <a:cxn ang="0">
                    <a:pos x="128" y="3"/>
                  </a:cxn>
                  <a:cxn ang="0">
                    <a:pos x="162" y="3"/>
                  </a:cxn>
                  <a:cxn ang="0">
                    <a:pos x="158" y="12"/>
                  </a:cxn>
                  <a:cxn ang="0">
                    <a:pos x="153" y="24"/>
                  </a:cxn>
                  <a:cxn ang="0">
                    <a:pos x="147" y="39"/>
                  </a:cxn>
                  <a:cxn ang="0">
                    <a:pos x="141" y="54"/>
                  </a:cxn>
                  <a:cxn ang="0">
                    <a:pos x="135" y="67"/>
                  </a:cxn>
                  <a:cxn ang="0">
                    <a:pos x="132" y="76"/>
                  </a:cxn>
                  <a:cxn ang="0">
                    <a:pos x="138" y="99"/>
                  </a:cxn>
                  <a:cxn ang="0">
                    <a:pos x="143" y="114"/>
                  </a:cxn>
                  <a:cxn ang="0">
                    <a:pos x="148" y="121"/>
                  </a:cxn>
                  <a:cxn ang="0">
                    <a:pos x="154" y="123"/>
                  </a:cxn>
                  <a:cxn ang="0">
                    <a:pos x="159" y="123"/>
                  </a:cxn>
                  <a:cxn ang="0">
                    <a:pos x="164" y="121"/>
                  </a:cxn>
                  <a:cxn ang="0">
                    <a:pos x="164" y="146"/>
                  </a:cxn>
                  <a:cxn ang="0">
                    <a:pos x="156" y="148"/>
                  </a:cxn>
                  <a:cxn ang="0">
                    <a:pos x="33" y="78"/>
                  </a:cxn>
                  <a:cxn ang="0">
                    <a:pos x="41" y="113"/>
                  </a:cxn>
                  <a:cxn ang="0">
                    <a:pos x="64" y="125"/>
                  </a:cxn>
                  <a:cxn ang="0">
                    <a:pos x="77" y="121"/>
                  </a:cxn>
                  <a:cxn ang="0">
                    <a:pos x="87" y="112"/>
                  </a:cxn>
                  <a:cxn ang="0">
                    <a:pos x="95" y="98"/>
                  </a:cxn>
                  <a:cxn ang="0">
                    <a:pos x="102" y="82"/>
                  </a:cxn>
                  <a:cxn ang="0">
                    <a:pos x="105" y="74"/>
                  </a:cxn>
                  <a:cxn ang="0">
                    <a:pos x="99" y="54"/>
                  </a:cxn>
                  <a:cxn ang="0">
                    <a:pos x="91" y="39"/>
                  </a:cxn>
                  <a:cxn ang="0">
                    <a:pos x="82" y="29"/>
                  </a:cxn>
                  <a:cxn ang="0">
                    <a:pos x="69" y="26"/>
                  </a:cxn>
                  <a:cxn ang="0">
                    <a:pos x="54" y="29"/>
                  </a:cxn>
                  <a:cxn ang="0">
                    <a:pos x="43" y="40"/>
                  </a:cxn>
                  <a:cxn ang="0">
                    <a:pos x="36" y="57"/>
                  </a:cxn>
                  <a:cxn ang="0">
                    <a:pos x="33" y="78"/>
                  </a:cxn>
                </a:cxnLst>
                <a:rect l="0" t="0" r="r" b="b"/>
                <a:pathLst>
                  <a:path w="164" h="151">
                    <a:moveTo>
                      <a:pt x="156" y="148"/>
                    </a:moveTo>
                    <a:cubicBezTo>
                      <a:pt x="153" y="149"/>
                      <a:pt x="149" y="149"/>
                      <a:pt x="145" y="149"/>
                    </a:cubicBezTo>
                    <a:cubicBezTo>
                      <a:pt x="141" y="149"/>
                      <a:pt x="137" y="148"/>
                      <a:pt x="134" y="147"/>
                    </a:cubicBezTo>
                    <a:cubicBezTo>
                      <a:pt x="131" y="146"/>
                      <a:pt x="129" y="143"/>
                      <a:pt x="126" y="140"/>
                    </a:cubicBezTo>
                    <a:cubicBezTo>
                      <a:pt x="124" y="137"/>
                      <a:pt x="122" y="133"/>
                      <a:pt x="120" y="128"/>
                    </a:cubicBezTo>
                    <a:cubicBezTo>
                      <a:pt x="118" y="123"/>
                      <a:pt x="116" y="117"/>
                      <a:pt x="114" y="109"/>
                    </a:cubicBezTo>
                    <a:cubicBezTo>
                      <a:pt x="114" y="109"/>
                      <a:pt x="114" y="109"/>
                      <a:pt x="114" y="109"/>
                    </a:cubicBezTo>
                    <a:cubicBezTo>
                      <a:pt x="110" y="117"/>
                      <a:pt x="106" y="123"/>
                      <a:pt x="102" y="128"/>
                    </a:cubicBezTo>
                    <a:cubicBezTo>
                      <a:pt x="99" y="133"/>
                      <a:pt x="94" y="137"/>
                      <a:pt x="90" y="141"/>
                    </a:cubicBezTo>
                    <a:cubicBezTo>
                      <a:pt x="85" y="144"/>
                      <a:pt x="80" y="147"/>
                      <a:pt x="74" y="148"/>
                    </a:cubicBezTo>
                    <a:cubicBezTo>
                      <a:pt x="69" y="150"/>
                      <a:pt x="63" y="151"/>
                      <a:pt x="56" y="151"/>
                    </a:cubicBezTo>
                    <a:cubicBezTo>
                      <a:pt x="47" y="151"/>
                      <a:pt x="39" y="149"/>
                      <a:pt x="32" y="145"/>
                    </a:cubicBezTo>
                    <a:cubicBezTo>
                      <a:pt x="25" y="142"/>
                      <a:pt x="19" y="137"/>
                      <a:pt x="15" y="131"/>
                    </a:cubicBezTo>
                    <a:cubicBezTo>
                      <a:pt x="10" y="125"/>
                      <a:pt x="6" y="117"/>
                      <a:pt x="3" y="109"/>
                    </a:cubicBezTo>
                    <a:cubicBezTo>
                      <a:pt x="1" y="100"/>
                      <a:pt x="0" y="91"/>
                      <a:pt x="0" y="80"/>
                    </a:cubicBezTo>
                    <a:cubicBezTo>
                      <a:pt x="0" y="68"/>
                      <a:pt x="1" y="58"/>
                      <a:pt x="4" y="48"/>
                    </a:cubicBezTo>
                    <a:cubicBezTo>
                      <a:pt x="7" y="38"/>
                      <a:pt x="11" y="30"/>
                      <a:pt x="17" y="23"/>
                    </a:cubicBezTo>
                    <a:cubicBezTo>
                      <a:pt x="22" y="15"/>
                      <a:pt x="29" y="10"/>
                      <a:pt x="37" y="6"/>
                    </a:cubicBezTo>
                    <a:cubicBezTo>
                      <a:pt x="45" y="2"/>
                      <a:pt x="54" y="0"/>
                      <a:pt x="65" y="0"/>
                    </a:cubicBezTo>
                    <a:cubicBezTo>
                      <a:pt x="72" y="0"/>
                      <a:pt x="78" y="1"/>
                      <a:pt x="83" y="2"/>
                    </a:cubicBezTo>
                    <a:cubicBezTo>
                      <a:pt x="89" y="4"/>
                      <a:pt x="93" y="7"/>
                      <a:pt x="97" y="10"/>
                    </a:cubicBezTo>
                    <a:cubicBezTo>
                      <a:pt x="102" y="13"/>
                      <a:pt x="105" y="17"/>
                      <a:pt x="108" y="21"/>
                    </a:cubicBezTo>
                    <a:cubicBezTo>
                      <a:pt x="111" y="26"/>
                      <a:pt x="114" y="31"/>
                      <a:pt x="116" y="37"/>
                    </a:cubicBezTo>
                    <a:cubicBezTo>
                      <a:pt x="117" y="37"/>
                      <a:pt x="117" y="37"/>
                      <a:pt x="117" y="37"/>
                    </a:cubicBezTo>
                    <a:cubicBezTo>
                      <a:pt x="128" y="3"/>
                      <a:pt x="128" y="3"/>
                      <a:pt x="128" y="3"/>
                    </a:cubicBezTo>
                    <a:cubicBezTo>
                      <a:pt x="162" y="3"/>
                      <a:pt x="162" y="3"/>
                      <a:pt x="162" y="3"/>
                    </a:cubicBezTo>
                    <a:cubicBezTo>
                      <a:pt x="161" y="5"/>
                      <a:pt x="160" y="8"/>
                      <a:pt x="158" y="12"/>
                    </a:cubicBezTo>
                    <a:cubicBezTo>
                      <a:pt x="157" y="15"/>
                      <a:pt x="155" y="20"/>
                      <a:pt x="153" y="24"/>
                    </a:cubicBezTo>
                    <a:cubicBezTo>
                      <a:pt x="151" y="29"/>
                      <a:pt x="149" y="34"/>
                      <a:pt x="147" y="39"/>
                    </a:cubicBezTo>
                    <a:cubicBezTo>
                      <a:pt x="145" y="44"/>
                      <a:pt x="143" y="49"/>
                      <a:pt x="141" y="54"/>
                    </a:cubicBezTo>
                    <a:cubicBezTo>
                      <a:pt x="139" y="59"/>
                      <a:pt x="137" y="63"/>
                      <a:pt x="135" y="67"/>
                    </a:cubicBezTo>
                    <a:cubicBezTo>
                      <a:pt x="134" y="71"/>
                      <a:pt x="133" y="74"/>
                      <a:pt x="132" y="76"/>
                    </a:cubicBezTo>
                    <a:cubicBezTo>
                      <a:pt x="134" y="85"/>
                      <a:pt x="136" y="93"/>
                      <a:pt x="138" y="99"/>
                    </a:cubicBezTo>
                    <a:cubicBezTo>
                      <a:pt x="139" y="105"/>
                      <a:pt x="141" y="110"/>
                      <a:pt x="143" y="114"/>
                    </a:cubicBezTo>
                    <a:cubicBezTo>
                      <a:pt x="145" y="117"/>
                      <a:pt x="146" y="120"/>
                      <a:pt x="148" y="121"/>
                    </a:cubicBezTo>
                    <a:cubicBezTo>
                      <a:pt x="150" y="123"/>
                      <a:pt x="152" y="123"/>
                      <a:pt x="154" y="123"/>
                    </a:cubicBezTo>
                    <a:cubicBezTo>
                      <a:pt x="155" y="123"/>
                      <a:pt x="157" y="123"/>
                      <a:pt x="159" y="123"/>
                    </a:cubicBezTo>
                    <a:cubicBezTo>
                      <a:pt x="160" y="123"/>
                      <a:pt x="162" y="122"/>
                      <a:pt x="164" y="121"/>
                    </a:cubicBezTo>
                    <a:cubicBezTo>
                      <a:pt x="164" y="146"/>
                      <a:pt x="164" y="146"/>
                      <a:pt x="164" y="146"/>
                    </a:cubicBezTo>
                    <a:cubicBezTo>
                      <a:pt x="162" y="147"/>
                      <a:pt x="159" y="147"/>
                      <a:pt x="156" y="148"/>
                    </a:cubicBezTo>
                    <a:close/>
                    <a:moveTo>
                      <a:pt x="33" y="78"/>
                    </a:moveTo>
                    <a:cubicBezTo>
                      <a:pt x="33" y="94"/>
                      <a:pt x="36" y="105"/>
                      <a:pt x="41" y="113"/>
                    </a:cubicBezTo>
                    <a:cubicBezTo>
                      <a:pt x="47" y="121"/>
                      <a:pt x="55" y="125"/>
                      <a:pt x="64" y="125"/>
                    </a:cubicBezTo>
                    <a:cubicBezTo>
                      <a:pt x="69" y="125"/>
                      <a:pt x="73" y="123"/>
                      <a:pt x="77" y="121"/>
                    </a:cubicBezTo>
                    <a:cubicBezTo>
                      <a:pt x="80" y="119"/>
                      <a:pt x="84" y="116"/>
                      <a:pt x="87" y="112"/>
                    </a:cubicBezTo>
                    <a:cubicBezTo>
                      <a:pt x="90" y="108"/>
                      <a:pt x="93" y="103"/>
                      <a:pt x="95" y="98"/>
                    </a:cubicBezTo>
                    <a:cubicBezTo>
                      <a:pt x="98" y="93"/>
                      <a:pt x="100" y="88"/>
                      <a:pt x="102" y="82"/>
                    </a:cubicBezTo>
                    <a:cubicBezTo>
                      <a:pt x="105" y="74"/>
                      <a:pt x="105" y="74"/>
                      <a:pt x="105" y="74"/>
                    </a:cubicBezTo>
                    <a:cubicBezTo>
                      <a:pt x="103" y="67"/>
                      <a:pt x="101" y="60"/>
                      <a:pt x="99" y="54"/>
                    </a:cubicBezTo>
                    <a:cubicBezTo>
                      <a:pt x="97" y="48"/>
                      <a:pt x="94" y="43"/>
                      <a:pt x="91" y="39"/>
                    </a:cubicBezTo>
                    <a:cubicBezTo>
                      <a:pt x="89" y="35"/>
                      <a:pt x="85" y="32"/>
                      <a:pt x="82" y="29"/>
                    </a:cubicBezTo>
                    <a:cubicBezTo>
                      <a:pt x="78" y="27"/>
                      <a:pt x="74" y="26"/>
                      <a:pt x="69" y="26"/>
                    </a:cubicBezTo>
                    <a:cubicBezTo>
                      <a:pt x="64" y="26"/>
                      <a:pt x="59" y="27"/>
                      <a:pt x="54" y="29"/>
                    </a:cubicBezTo>
                    <a:cubicBezTo>
                      <a:pt x="50" y="32"/>
                      <a:pt x="46" y="35"/>
                      <a:pt x="43" y="40"/>
                    </a:cubicBezTo>
                    <a:cubicBezTo>
                      <a:pt x="40" y="44"/>
                      <a:pt x="37" y="50"/>
                      <a:pt x="36" y="57"/>
                    </a:cubicBezTo>
                    <a:cubicBezTo>
                      <a:pt x="34" y="63"/>
                      <a:pt x="33" y="70"/>
                      <a:pt x="33" y="78"/>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30" name="Freeform 26"/>
              <p:cNvSpPr>
                <a:spLocks noEditPoints="1"/>
              </p:cNvSpPr>
              <p:nvPr/>
            </p:nvSpPr>
            <p:spPr bwMode="black">
              <a:xfrm>
                <a:off x="8170941" y="5010511"/>
                <a:ext cx="113166" cy="162783"/>
              </a:xfrm>
              <a:custGeom>
                <a:avLst/>
                <a:gdLst/>
                <a:ahLst/>
                <a:cxnLst>
                  <a:cxn ang="0">
                    <a:pos x="141" y="73"/>
                  </a:cxn>
                  <a:cxn ang="0">
                    <a:pos x="136" y="105"/>
                  </a:cxn>
                  <a:cxn ang="0">
                    <a:pos x="123" y="129"/>
                  </a:cxn>
                  <a:cxn ang="0">
                    <a:pos x="103" y="145"/>
                  </a:cxn>
                  <a:cxn ang="0">
                    <a:pos x="76" y="151"/>
                  </a:cxn>
                  <a:cxn ang="0">
                    <a:pos x="50" y="146"/>
                  </a:cxn>
                  <a:cxn ang="0">
                    <a:pos x="32" y="135"/>
                  </a:cxn>
                  <a:cxn ang="0">
                    <a:pos x="32" y="135"/>
                  </a:cxn>
                  <a:cxn ang="0">
                    <a:pos x="32" y="203"/>
                  </a:cxn>
                  <a:cxn ang="0">
                    <a:pos x="0" y="203"/>
                  </a:cxn>
                  <a:cxn ang="0">
                    <a:pos x="0" y="74"/>
                  </a:cxn>
                  <a:cxn ang="0">
                    <a:pos x="4" y="44"/>
                  </a:cxn>
                  <a:cxn ang="0">
                    <a:pos x="17" y="20"/>
                  </a:cxn>
                  <a:cxn ang="0">
                    <a:pos x="39" y="5"/>
                  </a:cxn>
                  <a:cxn ang="0">
                    <a:pos x="70" y="0"/>
                  </a:cxn>
                  <a:cxn ang="0">
                    <a:pos x="100" y="5"/>
                  </a:cxn>
                  <a:cxn ang="0">
                    <a:pos x="123" y="21"/>
                  </a:cxn>
                  <a:cxn ang="0">
                    <a:pos x="136" y="44"/>
                  </a:cxn>
                  <a:cxn ang="0">
                    <a:pos x="141" y="73"/>
                  </a:cxn>
                  <a:cxn ang="0">
                    <a:pos x="107" y="73"/>
                  </a:cxn>
                  <a:cxn ang="0">
                    <a:pos x="105" y="54"/>
                  </a:cxn>
                  <a:cxn ang="0">
                    <a:pos x="97" y="39"/>
                  </a:cxn>
                  <a:cxn ang="0">
                    <a:pos x="85" y="30"/>
                  </a:cxn>
                  <a:cxn ang="0">
                    <a:pos x="69" y="26"/>
                  </a:cxn>
                  <a:cxn ang="0">
                    <a:pos x="52" y="30"/>
                  </a:cxn>
                  <a:cxn ang="0">
                    <a:pos x="40" y="40"/>
                  </a:cxn>
                  <a:cxn ang="0">
                    <a:pos x="34" y="53"/>
                  </a:cxn>
                  <a:cxn ang="0">
                    <a:pos x="32" y="70"/>
                  </a:cxn>
                  <a:cxn ang="0">
                    <a:pos x="32" y="108"/>
                  </a:cxn>
                  <a:cxn ang="0">
                    <a:pos x="39" y="114"/>
                  </a:cxn>
                  <a:cxn ang="0">
                    <a:pos x="48" y="120"/>
                  </a:cxn>
                  <a:cxn ang="0">
                    <a:pos x="58" y="123"/>
                  </a:cxn>
                  <a:cxn ang="0">
                    <a:pos x="68" y="124"/>
                  </a:cxn>
                  <a:cxn ang="0">
                    <a:pos x="97" y="111"/>
                  </a:cxn>
                  <a:cxn ang="0">
                    <a:pos x="107" y="73"/>
                  </a:cxn>
                </a:cxnLst>
                <a:rect l="0" t="0" r="r" b="b"/>
                <a:pathLst>
                  <a:path w="141" h="203">
                    <a:moveTo>
                      <a:pt x="141" y="73"/>
                    </a:moveTo>
                    <a:cubicBezTo>
                      <a:pt x="141" y="85"/>
                      <a:pt x="139" y="95"/>
                      <a:pt x="136" y="105"/>
                    </a:cubicBezTo>
                    <a:cubicBezTo>
                      <a:pt x="133" y="114"/>
                      <a:pt x="129" y="123"/>
                      <a:pt x="123" y="129"/>
                    </a:cubicBezTo>
                    <a:cubicBezTo>
                      <a:pt x="117" y="136"/>
                      <a:pt x="111" y="141"/>
                      <a:pt x="103" y="145"/>
                    </a:cubicBezTo>
                    <a:cubicBezTo>
                      <a:pt x="94" y="149"/>
                      <a:pt x="85" y="151"/>
                      <a:pt x="76" y="151"/>
                    </a:cubicBezTo>
                    <a:cubicBezTo>
                      <a:pt x="66" y="151"/>
                      <a:pt x="58" y="149"/>
                      <a:pt x="50" y="146"/>
                    </a:cubicBezTo>
                    <a:cubicBezTo>
                      <a:pt x="43" y="144"/>
                      <a:pt x="37" y="140"/>
                      <a:pt x="32" y="135"/>
                    </a:cubicBezTo>
                    <a:cubicBezTo>
                      <a:pt x="32" y="135"/>
                      <a:pt x="32" y="135"/>
                      <a:pt x="32" y="135"/>
                    </a:cubicBezTo>
                    <a:cubicBezTo>
                      <a:pt x="32" y="203"/>
                      <a:pt x="32" y="203"/>
                      <a:pt x="32" y="203"/>
                    </a:cubicBezTo>
                    <a:cubicBezTo>
                      <a:pt x="0" y="203"/>
                      <a:pt x="0" y="203"/>
                      <a:pt x="0" y="203"/>
                    </a:cubicBezTo>
                    <a:cubicBezTo>
                      <a:pt x="0" y="74"/>
                      <a:pt x="0" y="74"/>
                      <a:pt x="0" y="74"/>
                    </a:cubicBezTo>
                    <a:cubicBezTo>
                      <a:pt x="0" y="63"/>
                      <a:pt x="1" y="53"/>
                      <a:pt x="4" y="44"/>
                    </a:cubicBezTo>
                    <a:cubicBezTo>
                      <a:pt x="7" y="34"/>
                      <a:pt x="11" y="27"/>
                      <a:pt x="17" y="20"/>
                    </a:cubicBezTo>
                    <a:cubicBezTo>
                      <a:pt x="23" y="14"/>
                      <a:pt x="30" y="9"/>
                      <a:pt x="39" y="5"/>
                    </a:cubicBezTo>
                    <a:cubicBezTo>
                      <a:pt x="48" y="2"/>
                      <a:pt x="58" y="0"/>
                      <a:pt x="70" y="0"/>
                    </a:cubicBezTo>
                    <a:cubicBezTo>
                      <a:pt x="81" y="0"/>
                      <a:pt x="91" y="2"/>
                      <a:pt x="100" y="5"/>
                    </a:cubicBezTo>
                    <a:cubicBezTo>
                      <a:pt x="109" y="9"/>
                      <a:pt x="116" y="14"/>
                      <a:pt x="123" y="21"/>
                    </a:cubicBezTo>
                    <a:cubicBezTo>
                      <a:pt x="129" y="27"/>
                      <a:pt x="133" y="35"/>
                      <a:pt x="136" y="44"/>
                    </a:cubicBezTo>
                    <a:cubicBezTo>
                      <a:pt x="139" y="53"/>
                      <a:pt x="141" y="62"/>
                      <a:pt x="141" y="73"/>
                    </a:cubicBezTo>
                    <a:close/>
                    <a:moveTo>
                      <a:pt x="107" y="73"/>
                    </a:moveTo>
                    <a:cubicBezTo>
                      <a:pt x="107" y="66"/>
                      <a:pt x="106" y="60"/>
                      <a:pt x="105" y="54"/>
                    </a:cubicBezTo>
                    <a:cubicBezTo>
                      <a:pt x="103" y="48"/>
                      <a:pt x="101" y="44"/>
                      <a:pt x="97" y="39"/>
                    </a:cubicBezTo>
                    <a:cubicBezTo>
                      <a:pt x="94" y="35"/>
                      <a:pt x="90" y="32"/>
                      <a:pt x="85" y="30"/>
                    </a:cubicBezTo>
                    <a:cubicBezTo>
                      <a:pt x="81" y="28"/>
                      <a:pt x="75" y="26"/>
                      <a:pt x="69" y="26"/>
                    </a:cubicBezTo>
                    <a:cubicBezTo>
                      <a:pt x="62" y="26"/>
                      <a:pt x="56" y="28"/>
                      <a:pt x="52" y="30"/>
                    </a:cubicBezTo>
                    <a:cubicBezTo>
                      <a:pt x="47" y="32"/>
                      <a:pt x="43" y="36"/>
                      <a:pt x="40" y="40"/>
                    </a:cubicBezTo>
                    <a:cubicBezTo>
                      <a:pt x="37" y="44"/>
                      <a:pt x="35" y="48"/>
                      <a:pt x="34" y="53"/>
                    </a:cubicBezTo>
                    <a:cubicBezTo>
                      <a:pt x="33" y="59"/>
                      <a:pt x="32" y="64"/>
                      <a:pt x="32" y="70"/>
                    </a:cubicBezTo>
                    <a:cubicBezTo>
                      <a:pt x="32" y="108"/>
                      <a:pt x="32" y="108"/>
                      <a:pt x="32" y="108"/>
                    </a:cubicBezTo>
                    <a:cubicBezTo>
                      <a:pt x="34" y="110"/>
                      <a:pt x="36" y="112"/>
                      <a:pt x="39" y="114"/>
                    </a:cubicBezTo>
                    <a:cubicBezTo>
                      <a:pt x="42" y="116"/>
                      <a:pt x="45" y="118"/>
                      <a:pt x="48" y="120"/>
                    </a:cubicBezTo>
                    <a:cubicBezTo>
                      <a:pt x="51" y="121"/>
                      <a:pt x="54" y="122"/>
                      <a:pt x="58" y="123"/>
                    </a:cubicBezTo>
                    <a:cubicBezTo>
                      <a:pt x="61" y="124"/>
                      <a:pt x="65" y="124"/>
                      <a:pt x="68" y="124"/>
                    </a:cubicBezTo>
                    <a:cubicBezTo>
                      <a:pt x="80" y="124"/>
                      <a:pt x="90" y="120"/>
                      <a:pt x="97" y="111"/>
                    </a:cubicBezTo>
                    <a:cubicBezTo>
                      <a:pt x="104" y="103"/>
                      <a:pt x="107" y="90"/>
                      <a:pt x="107" y="73"/>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31" name="Freeform 27"/>
              <p:cNvSpPr>
                <a:spLocks/>
              </p:cNvSpPr>
              <p:nvPr/>
            </p:nvSpPr>
            <p:spPr bwMode="black">
              <a:xfrm>
                <a:off x="8305857" y="5012890"/>
                <a:ext cx="48257" cy="117924"/>
              </a:xfrm>
              <a:custGeom>
                <a:avLst/>
                <a:gdLst/>
                <a:ahLst/>
                <a:cxnLst>
                  <a:cxn ang="0">
                    <a:pos x="51" y="146"/>
                  </a:cxn>
                  <a:cxn ang="0">
                    <a:pos x="38" y="147"/>
                  </a:cxn>
                  <a:cxn ang="0">
                    <a:pos x="21" y="144"/>
                  </a:cxn>
                  <a:cxn ang="0">
                    <a:pos x="9" y="135"/>
                  </a:cxn>
                  <a:cxn ang="0">
                    <a:pos x="2" y="121"/>
                  </a:cxn>
                  <a:cxn ang="0">
                    <a:pos x="0" y="104"/>
                  </a:cxn>
                  <a:cxn ang="0">
                    <a:pos x="0" y="0"/>
                  </a:cxn>
                  <a:cxn ang="0">
                    <a:pos x="33" y="0"/>
                  </a:cxn>
                  <a:cxn ang="0">
                    <a:pos x="33" y="99"/>
                  </a:cxn>
                  <a:cxn ang="0">
                    <a:pos x="34" y="110"/>
                  </a:cxn>
                  <a:cxn ang="0">
                    <a:pos x="38" y="116"/>
                  </a:cxn>
                  <a:cxn ang="0">
                    <a:pos x="43" y="120"/>
                  </a:cxn>
                  <a:cxn ang="0">
                    <a:pos x="48" y="121"/>
                  </a:cxn>
                  <a:cxn ang="0">
                    <a:pos x="55" y="120"/>
                  </a:cxn>
                  <a:cxn ang="0">
                    <a:pos x="60" y="118"/>
                  </a:cxn>
                  <a:cxn ang="0">
                    <a:pos x="60" y="143"/>
                  </a:cxn>
                  <a:cxn ang="0">
                    <a:pos x="51" y="146"/>
                  </a:cxn>
                </a:cxnLst>
                <a:rect l="0" t="0" r="r" b="b"/>
                <a:pathLst>
                  <a:path w="60" h="147">
                    <a:moveTo>
                      <a:pt x="51" y="146"/>
                    </a:moveTo>
                    <a:cubicBezTo>
                      <a:pt x="47" y="146"/>
                      <a:pt x="43" y="147"/>
                      <a:pt x="38" y="147"/>
                    </a:cubicBezTo>
                    <a:cubicBezTo>
                      <a:pt x="31" y="147"/>
                      <a:pt x="25" y="146"/>
                      <a:pt x="21" y="144"/>
                    </a:cubicBezTo>
                    <a:cubicBezTo>
                      <a:pt x="16" y="141"/>
                      <a:pt x="12" y="138"/>
                      <a:pt x="9" y="135"/>
                    </a:cubicBezTo>
                    <a:cubicBezTo>
                      <a:pt x="6" y="131"/>
                      <a:pt x="3" y="126"/>
                      <a:pt x="2" y="121"/>
                    </a:cubicBezTo>
                    <a:cubicBezTo>
                      <a:pt x="1" y="116"/>
                      <a:pt x="0" y="110"/>
                      <a:pt x="0" y="104"/>
                    </a:cubicBezTo>
                    <a:cubicBezTo>
                      <a:pt x="0" y="0"/>
                      <a:pt x="0" y="0"/>
                      <a:pt x="0" y="0"/>
                    </a:cubicBezTo>
                    <a:cubicBezTo>
                      <a:pt x="33" y="0"/>
                      <a:pt x="33" y="0"/>
                      <a:pt x="33" y="0"/>
                    </a:cubicBezTo>
                    <a:cubicBezTo>
                      <a:pt x="33" y="99"/>
                      <a:pt x="33" y="99"/>
                      <a:pt x="33" y="99"/>
                    </a:cubicBezTo>
                    <a:cubicBezTo>
                      <a:pt x="33" y="103"/>
                      <a:pt x="33" y="107"/>
                      <a:pt x="34" y="110"/>
                    </a:cubicBezTo>
                    <a:cubicBezTo>
                      <a:pt x="35" y="113"/>
                      <a:pt x="37" y="115"/>
                      <a:pt x="38" y="116"/>
                    </a:cubicBezTo>
                    <a:cubicBezTo>
                      <a:pt x="39" y="118"/>
                      <a:pt x="41" y="119"/>
                      <a:pt x="43" y="120"/>
                    </a:cubicBezTo>
                    <a:cubicBezTo>
                      <a:pt x="45" y="120"/>
                      <a:pt x="47" y="121"/>
                      <a:pt x="48" y="121"/>
                    </a:cubicBezTo>
                    <a:cubicBezTo>
                      <a:pt x="51" y="121"/>
                      <a:pt x="53" y="120"/>
                      <a:pt x="55" y="120"/>
                    </a:cubicBezTo>
                    <a:cubicBezTo>
                      <a:pt x="56" y="120"/>
                      <a:pt x="58" y="119"/>
                      <a:pt x="60" y="118"/>
                    </a:cubicBezTo>
                    <a:cubicBezTo>
                      <a:pt x="60" y="143"/>
                      <a:pt x="60" y="143"/>
                      <a:pt x="60" y="143"/>
                    </a:cubicBezTo>
                    <a:cubicBezTo>
                      <a:pt x="57" y="144"/>
                      <a:pt x="54" y="145"/>
                      <a:pt x="51" y="146"/>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32" name="Freeform 28"/>
              <p:cNvSpPr>
                <a:spLocks noEditPoints="1"/>
              </p:cNvSpPr>
              <p:nvPr/>
            </p:nvSpPr>
            <p:spPr bwMode="black">
              <a:xfrm>
                <a:off x="8362950" y="5012890"/>
                <a:ext cx="127440" cy="118943"/>
              </a:xfrm>
              <a:custGeom>
                <a:avLst/>
                <a:gdLst/>
                <a:ahLst/>
                <a:cxnLst>
                  <a:cxn ang="0">
                    <a:pos x="126" y="25"/>
                  </a:cxn>
                  <a:cxn ang="0">
                    <a:pos x="132" y="35"/>
                  </a:cxn>
                  <a:cxn ang="0">
                    <a:pos x="137" y="46"/>
                  </a:cxn>
                  <a:cxn ang="0">
                    <a:pos x="141" y="60"/>
                  </a:cxn>
                  <a:cxn ang="0">
                    <a:pos x="143" y="77"/>
                  </a:cxn>
                  <a:cxn ang="0">
                    <a:pos x="138" y="105"/>
                  </a:cxn>
                  <a:cxn ang="0">
                    <a:pos x="124" y="128"/>
                  </a:cxn>
                  <a:cxn ang="0">
                    <a:pos x="102" y="142"/>
                  </a:cxn>
                  <a:cxn ang="0">
                    <a:pos x="72" y="148"/>
                  </a:cxn>
                  <a:cxn ang="0">
                    <a:pos x="42" y="142"/>
                  </a:cxn>
                  <a:cxn ang="0">
                    <a:pos x="19" y="127"/>
                  </a:cxn>
                  <a:cxn ang="0">
                    <a:pos x="5" y="104"/>
                  </a:cxn>
                  <a:cxn ang="0">
                    <a:pos x="0" y="73"/>
                  </a:cxn>
                  <a:cxn ang="0">
                    <a:pos x="4" y="43"/>
                  </a:cxn>
                  <a:cxn ang="0">
                    <a:pos x="18" y="20"/>
                  </a:cxn>
                  <a:cxn ang="0">
                    <a:pos x="41" y="6"/>
                  </a:cxn>
                  <a:cxn ang="0">
                    <a:pos x="74" y="0"/>
                  </a:cxn>
                  <a:cxn ang="0">
                    <a:pos x="159" y="0"/>
                  </a:cxn>
                  <a:cxn ang="0">
                    <a:pos x="159" y="25"/>
                  </a:cxn>
                  <a:cxn ang="0">
                    <a:pos x="126" y="25"/>
                  </a:cxn>
                  <a:cxn ang="0">
                    <a:pos x="79" y="25"/>
                  </a:cxn>
                  <a:cxn ang="0">
                    <a:pos x="44" y="38"/>
                  </a:cxn>
                  <a:cxn ang="0">
                    <a:pos x="33" y="74"/>
                  </a:cxn>
                  <a:cxn ang="0">
                    <a:pos x="36" y="94"/>
                  </a:cxn>
                  <a:cxn ang="0">
                    <a:pos x="44" y="109"/>
                  </a:cxn>
                  <a:cxn ang="0">
                    <a:pos x="57" y="118"/>
                  </a:cxn>
                  <a:cxn ang="0">
                    <a:pos x="72" y="121"/>
                  </a:cxn>
                  <a:cxn ang="0">
                    <a:pos x="88" y="118"/>
                  </a:cxn>
                  <a:cxn ang="0">
                    <a:pos x="99" y="108"/>
                  </a:cxn>
                  <a:cxn ang="0">
                    <a:pos x="106" y="93"/>
                  </a:cxn>
                  <a:cxn ang="0">
                    <a:pos x="109" y="73"/>
                  </a:cxn>
                  <a:cxn ang="0">
                    <a:pos x="108" y="57"/>
                  </a:cxn>
                  <a:cxn ang="0">
                    <a:pos x="104" y="44"/>
                  </a:cxn>
                  <a:cxn ang="0">
                    <a:pos x="100" y="34"/>
                  </a:cxn>
                  <a:cxn ang="0">
                    <a:pos x="95" y="25"/>
                  </a:cxn>
                  <a:cxn ang="0">
                    <a:pos x="79" y="25"/>
                  </a:cxn>
                </a:cxnLst>
                <a:rect l="0" t="0" r="r" b="b"/>
                <a:pathLst>
                  <a:path w="159" h="148">
                    <a:moveTo>
                      <a:pt x="126" y="25"/>
                    </a:moveTo>
                    <a:cubicBezTo>
                      <a:pt x="128" y="28"/>
                      <a:pt x="130" y="31"/>
                      <a:pt x="132" y="35"/>
                    </a:cubicBezTo>
                    <a:cubicBezTo>
                      <a:pt x="134" y="38"/>
                      <a:pt x="136" y="42"/>
                      <a:pt x="137" y="46"/>
                    </a:cubicBezTo>
                    <a:cubicBezTo>
                      <a:pt x="139" y="50"/>
                      <a:pt x="140" y="55"/>
                      <a:pt x="141" y="60"/>
                    </a:cubicBezTo>
                    <a:cubicBezTo>
                      <a:pt x="142" y="65"/>
                      <a:pt x="143" y="71"/>
                      <a:pt x="143" y="77"/>
                    </a:cubicBezTo>
                    <a:cubicBezTo>
                      <a:pt x="143" y="87"/>
                      <a:pt x="141" y="97"/>
                      <a:pt x="138" y="105"/>
                    </a:cubicBezTo>
                    <a:cubicBezTo>
                      <a:pt x="135" y="114"/>
                      <a:pt x="130" y="121"/>
                      <a:pt x="124" y="128"/>
                    </a:cubicBezTo>
                    <a:cubicBezTo>
                      <a:pt x="119" y="134"/>
                      <a:pt x="111" y="139"/>
                      <a:pt x="102" y="142"/>
                    </a:cubicBezTo>
                    <a:cubicBezTo>
                      <a:pt x="94" y="146"/>
                      <a:pt x="84" y="148"/>
                      <a:pt x="72" y="148"/>
                    </a:cubicBezTo>
                    <a:cubicBezTo>
                      <a:pt x="61" y="148"/>
                      <a:pt x="51" y="146"/>
                      <a:pt x="42" y="142"/>
                    </a:cubicBezTo>
                    <a:cubicBezTo>
                      <a:pt x="33" y="139"/>
                      <a:pt x="26" y="134"/>
                      <a:pt x="19" y="127"/>
                    </a:cubicBezTo>
                    <a:cubicBezTo>
                      <a:pt x="13" y="121"/>
                      <a:pt x="8" y="113"/>
                      <a:pt x="5" y="104"/>
                    </a:cubicBezTo>
                    <a:cubicBezTo>
                      <a:pt x="1" y="94"/>
                      <a:pt x="0" y="84"/>
                      <a:pt x="0" y="73"/>
                    </a:cubicBezTo>
                    <a:cubicBezTo>
                      <a:pt x="0" y="62"/>
                      <a:pt x="1" y="52"/>
                      <a:pt x="4" y="43"/>
                    </a:cubicBezTo>
                    <a:cubicBezTo>
                      <a:pt x="7" y="34"/>
                      <a:pt x="12" y="27"/>
                      <a:pt x="18" y="20"/>
                    </a:cubicBezTo>
                    <a:cubicBezTo>
                      <a:pt x="24" y="14"/>
                      <a:pt x="32" y="9"/>
                      <a:pt x="41" y="6"/>
                    </a:cubicBezTo>
                    <a:cubicBezTo>
                      <a:pt x="50" y="2"/>
                      <a:pt x="62" y="0"/>
                      <a:pt x="74" y="0"/>
                    </a:cubicBezTo>
                    <a:cubicBezTo>
                      <a:pt x="159" y="0"/>
                      <a:pt x="159" y="0"/>
                      <a:pt x="159" y="0"/>
                    </a:cubicBezTo>
                    <a:cubicBezTo>
                      <a:pt x="159" y="25"/>
                      <a:pt x="159" y="25"/>
                      <a:pt x="159" y="25"/>
                    </a:cubicBezTo>
                    <a:lnTo>
                      <a:pt x="126" y="25"/>
                    </a:lnTo>
                    <a:close/>
                    <a:moveTo>
                      <a:pt x="79" y="25"/>
                    </a:moveTo>
                    <a:cubicBezTo>
                      <a:pt x="63" y="25"/>
                      <a:pt x="52" y="29"/>
                      <a:pt x="44" y="38"/>
                    </a:cubicBezTo>
                    <a:cubicBezTo>
                      <a:pt x="37" y="46"/>
                      <a:pt x="33" y="58"/>
                      <a:pt x="33" y="74"/>
                    </a:cubicBezTo>
                    <a:cubicBezTo>
                      <a:pt x="33" y="81"/>
                      <a:pt x="34" y="88"/>
                      <a:pt x="36" y="94"/>
                    </a:cubicBezTo>
                    <a:cubicBezTo>
                      <a:pt x="38" y="100"/>
                      <a:pt x="41" y="105"/>
                      <a:pt x="44" y="109"/>
                    </a:cubicBezTo>
                    <a:cubicBezTo>
                      <a:pt x="48" y="113"/>
                      <a:pt x="52" y="116"/>
                      <a:pt x="57" y="118"/>
                    </a:cubicBezTo>
                    <a:cubicBezTo>
                      <a:pt x="61" y="120"/>
                      <a:pt x="67" y="121"/>
                      <a:pt x="72" y="121"/>
                    </a:cubicBezTo>
                    <a:cubicBezTo>
                      <a:pt x="78" y="121"/>
                      <a:pt x="83" y="120"/>
                      <a:pt x="88" y="118"/>
                    </a:cubicBezTo>
                    <a:cubicBezTo>
                      <a:pt x="92" y="116"/>
                      <a:pt x="96" y="112"/>
                      <a:pt x="99" y="108"/>
                    </a:cubicBezTo>
                    <a:cubicBezTo>
                      <a:pt x="102" y="104"/>
                      <a:pt x="105" y="99"/>
                      <a:pt x="106" y="93"/>
                    </a:cubicBezTo>
                    <a:cubicBezTo>
                      <a:pt x="108" y="87"/>
                      <a:pt x="109" y="80"/>
                      <a:pt x="109" y="73"/>
                    </a:cubicBezTo>
                    <a:cubicBezTo>
                      <a:pt x="109" y="67"/>
                      <a:pt x="108" y="62"/>
                      <a:pt x="108" y="57"/>
                    </a:cubicBezTo>
                    <a:cubicBezTo>
                      <a:pt x="107" y="52"/>
                      <a:pt x="106" y="48"/>
                      <a:pt x="104" y="44"/>
                    </a:cubicBezTo>
                    <a:cubicBezTo>
                      <a:pt x="103" y="40"/>
                      <a:pt x="102" y="37"/>
                      <a:pt x="100" y="34"/>
                    </a:cubicBezTo>
                    <a:cubicBezTo>
                      <a:pt x="98" y="31"/>
                      <a:pt x="97" y="28"/>
                      <a:pt x="95" y="25"/>
                    </a:cubicBezTo>
                    <a:lnTo>
                      <a:pt x="79" y="25"/>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33" name="Freeform 29"/>
              <p:cNvSpPr>
                <a:spLocks/>
              </p:cNvSpPr>
              <p:nvPr/>
            </p:nvSpPr>
            <p:spPr bwMode="black">
              <a:xfrm>
                <a:off x="8496167" y="5012890"/>
                <a:ext cx="113166" cy="118943"/>
              </a:xfrm>
              <a:custGeom>
                <a:avLst/>
                <a:gdLst/>
                <a:ahLst/>
                <a:cxnLst>
                  <a:cxn ang="0">
                    <a:pos x="86" y="26"/>
                  </a:cxn>
                  <a:cxn ang="0">
                    <a:pos x="86" y="98"/>
                  </a:cxn>
                  <a:cxn ang="0">
                    <a:pos x="91" y="116"/>
                  </a:cxn>
                  <a:cxn ang="0">
                    <a:pos x="104" y="121"/>
                  </a:cxn>
                  <a:cxn ang="0">
                    <a:pos x="110" y="121"/>
                  </a:cxn>
                  <a:cxn ang="0">
                    <a:pos x="117" y="119"/>
                  </a:cxn>
                  <a:cxn ang="0">
                    <a:pos x="117" y="144"/>
                  </a:cxn>
                  <a:cxn ang="0">
                    <a:pos x="107" y="146"/>
                  </a:cxn>
                  <a:cxn ang="0">
                    <a:pos x="94" y="148"/>
                  </a:cxn>
                  <a:cxn ang="0">
                    <a:pos x="76" y="144"/>
                  </a:cxn>
                  <a:cxn ang="0">
                    <a:pos x="63" y="135"/>
                  </a:cxn>
                  <a:cxn ang="0">
                    <a:pos x="56" y="120"/>
                  </a:cxn>
                  <a:cxn ang="0">
                    <a:pos x="53" y="100"/>
                  </a:cxn>
                  <a:cxn ang="0">
                    <a:pos x="53" y="26"/>
                  </a:cxn>
                  <a:cxn ang="0">
                    <a:pos x="36" y="26"/>
                  </a:cxn>
                  <a:cxn ang="0">
                    <a:pos x="25" y="27"/>
                  </a:cxn>
                  <a:cxn ang="0">
                    <a:pos x="15" y="30"/>
                  </a:cxn>
                  <a:cxn ang="0">
                    <a:pos x="7" y="34"/>
                  </a:cxn>
                  <a:cxn ang="0">
                    <a:pos x="0" y="38"/>
                  </a:cxn>
                  <a:cxn ang="0">
                    <a:pos x="0" y="10"/>
                  </a:cxn>
                  <a:cxn ang="0">
                    <a:pos x="6" y="6"/>
                  </a:cxn>
                  <a:cxn ang="0">
                    <a:pos x="15" y="3"/>
                  </a:cxn>
                  <a:cxn ang="0">
                    <a:pos x="26" y="1"/>
                  </a:cxn>
                  <a:cxn ang="0">
                    <a:pos x="39" y="0"/>
                  </a:cxn>
                  <a:cxn ang="0">
                    <a:pos x="141" y="0"/>
                  </a:cxn>
                  <a:cxn ang="0">
                    <a:pos x="141" y="26"/>
                  </a:cxn>
                  <a:cxn ang="0">
                    <a:pos x="86" y="26"/>
                  </a:cxn>
                </a:cxnLst>
                <a:rect l="0" t="0" r="r" b="b"/>
                <a:pathLst>
                  <a:path w="141" h="148">
                    <a:moveTo>
                      <a:pt x="86" y="26"/>
                    </a:moveTo>
                    <a:cubicBezTo>
                      <a:pt x="86" y="98"/>
                      <a:pt x="86" y="98"/>
                      <a:pt x="86" y="98"/>
                    </a:cubicBezTo>
                    <a:cubicBezTo>
                      <a:pt x="86" y="106"/>
                      <a:pt x="88" y="112"/>
                      <a:pt x="91" y="116"/>
                    </a:cubicBezTo>
                    <a:cubicBezTo>
                      <a:pt x="95" y="119"/>
                      <a:pt x="99" y="121"/>
                      <a:pt x="104" y="121"/>
                    </a:cubicBezTo>
                    <a:cubicBezTo>
                      <a:pt x="106" y="121"/>
                      <a:pt x="108" y="121"/>
                      <a:pt x="110" y="121"/>
                    </a:cubicBezTo>
                    <a:cubicBezTo>
                      <a:pt x="113" y="120"/>
                      <a:pt x="115" y="120"/>
                      <a:pt x="117" y="119"/>
                    </a:cubicBezTo>
                    <a:cubicBezTo>
                      <a:pt x="117" y="144"/>
                      <a:pt x="117" y="144"/>
                      <a:pt x="117" y="144"/>
                    </a:cubicBezTo>
                    <a:cubicBezTo>
                      <a:pt x="115" y="145"/>
                      <a:pt x="111" y="146"/>
                      <a:pt x="107" y="146"/>
                    </a:cubicBezTo>
                    <a:cubicBezTo>
                      <a:pt x="104" y="147"/>
                      <a:pt x="99" y="148"/>
                      <a:pt x="94" y="148"/>
                    </a:cubicBezTo>
                    <a:cubicBezTo>
                      <a:pt x="87" y="148"/>
                      <a:pt x="81" y="146"/>
                      <a:pt x="76" y="144"/>
                    </a:cubicBezTo>
                    <a:cubicBezTo>
                      <a:pt x="71" y="142"/>
                      <a:pt x="66" y="139"/>
                      <a:pt x="63" y="135"/>
                    </a:cubicBezTo>
                    <a:cubicBezTo>
                      <a:pt x="60" y="130"/>
                      <a:pt x="57" y="125"/>
                      <a:pt x="56" y="120"/>
                    </a:cubicBezTo>
                    <a:cubicBezTo>
                      <a:pt x="54" y="114"/>
                      <a:pt x="53" y="108"/>
                      <a:pt x="53" y="100"/>
                    </a:cubicBezTo>
                    <a:cubicBezTo>
                      <a:pt x="53" y="26"/>
                      <a:pt x="53" y="26"/>
                      <a:pt x="53" y="26"/>
                    </a:cubicBezTo>
                    <a:cubicBezTo>
                      <a:pt x="36" y="26"/>
                      <a:pt x="36" y="26"/>
                      <a:pt x="36" y="26"/>
                    </a:cubicBezTo>
                    <a:cubicBezTo>
                      <a:pt x="32" y="26"/>
                      <a:pt x="29" y="27"/>
                      <a:pt x="25" y="27"/>
                    </a:cubicBezTo>
                    <a:cubicBezTo>
                      <a:pt x="22" y="28"/>
                      <a:pt x="18" y="29"/>
                      <a:pt x="15" y="30"/>
                    </a:cubicBezTo>
                    <a:cubicBezTo>
                      <a:pt x="12" y="31"/>
                      <a:pt x="9" y="32"/>
                      <a:pt x="7" y="34"/>
                    </a:cubicBezTo>
                    <a:cubicBezTo>
                      <a:pt x="4" y="35"/>
                      <a:pt x="2" y="36"/>
                      <a:pt x="0" y="38"/>
                    </a:cubicBezTo>
                    <a:cubicBezTo>
                      <a:pt x="0" y="10"/>
                      <a:pt x="0" y="10"/>
                      <a:pt x="0" y="10"/>
                    </a:cubicBezTo>
                    <a:cubicBezTo>
                      <a:pt x="2" y="9"/>
                      <a:pt x="4" y="7"/>
                      <a:pt x="6" y="6"/>
                    </a:cubicBezTo>
                    <a:cubicBezTo>
                      <a:pt x="9" y="5"/>
                      <a:pt x="12" y="4"/>
                      <a:pt x="15" y="3"/>
                    </a:cubicBezTo>
                    <a:cubicBezTo>
                      <a:pt x="18" y="2"/>
                      <a:pt x="22" y="2"/>
                      <a:pt x="26" y="1"/>
                    </a:cubicBezTo>
                    <a:cubicBezTo>
                      <a:pt x="30" y="1"/>
                      <a:pt x="34" y="0"/>
                      <a:pt x="39" y="0"/>
                    </a:cubicBezTo>
                    <a:cubicBezTo>
                      <a:pt x="141" y="0"/>
                      <a:pt x="141" y="0"/>
                      <a:pt x="141" y="0"/>
                    </a:cubicBezTo>
                    <a:cubicBezTo>
                      <a:pt x="141" y="26"/>
                      <a:pt x="141" y="26"/>
                      <a:pt x="141" y="26"/>
                    </a:cubicBezTo>
                    <a:lnTo>
                      <a:pt x="86" y="26"/>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34" name="Freeform 30"/>
              <p:cNvSpPr>
                <a:spLocks noEditPoints="1"/>
              </p:cNvSpPr>
              <p:nvPr/>
            </p:nvSpPr>
            <p:spPr bwMode="black">
              <a:xfrm>
                <a:off x="8614091" y="4955117"/>
                <a:ext cx="168560" cy="176716"/>
              </a:xfrm>
              <a:custGeom>
                <a:avLst/>
                <a:gdLst/>
                <a:ahLst/>
                <a:cxnLst>
                  <a:cxn ang="0">
                    <a:pos x="198" y="88"/>
                  </a:cxn>
                  <a:cxn ang="0">
                    <a:pos x="204" y="106"/>
                  </a:cxn>
                  <a:cxn ang="0">
                    <a:pos x="208" y="126"/>
                  </a:cxn>
                  <a:cxn ang="0">
                    <a:pos x="210" y="149"/>
                  </a:cxn>
                  <a:cxn ang="0">
                    <a:pos x="206" y="178"/>
                  </a:cxn>
                  <a:cxn ang="0">
                    <a:pos x="194" y="201"/>
                  </a:cxn>
                  <a:cxn ang="0">
                    <a:pos x="175" y="215"/>
                  </a:cxn>
                  <a:cxn ang="0">
                    <a:pos x="150" y="220"/>
                  </a:cxn>
                  <a:cxn ang="0">
                    <a:pos x="134" y="217"/>
                  </a:cxn>
                  <a:cxn ang="0">
                    <a:pos x="122" y="211"/>
                  </a:cxn>
                  <a:cxn ang="0">
                    <a:pos x="112" y="201"/>
                  </a:cxn>
                  <a:cxn ang="0">
                    <a:pos x="105" y="190"/>
                  </a:cxn>
                  <a:cxn ang="0">
                    <a:pos x="104" y="190"/>
                  </a:cxn>
                  <a:cxn ang="0">
                    <a:pos x="98" y="201"/>
                  </a:cxn>
                  <a:cxn ang="0">
                    <a:pos x="88" y="211"/>
                  </a:cxn>
                  <a:cxn ang="0">
                    <a:pos x="75" y="217"/>
                  </a:cxn>
                  <a:cxn ang="0">
                    <a:pos x="60" y="220"/>
                  </a:cxn>
                  <a:cxn ang="0">
                    <a:pos x="34" y="214"/>
                  </a:cxn>
                  <a:cxn ang="0">
                    <a:pos x="15" y="200"/>
                  </a:cxn>
                  <a:cxn ang="0">
                    <a:pos x="4" y="177"/>
                  </a:cxn>
                  <a:cxn ang="0">
                    <a:pos x="0" y="148"/>
                  </a:cxn>
                  <a:cxn ang="0">
                    <a:pos x="2" y="126"/>
                  </a:cxn>
                  <a:cxn ang="0">
                    <a:pos x="6" y="106"/>
                  </a:cxn>
                  <a:cxn ang="0">
                    <a:pos x="12" y="88"/>
                  </a:cxn>
                  <a:cxn ang="0">
                    <a:pos x="18" y="72"/>
                  </a:cxn>
                  <a:cxn ang="0">
                    <a:pos x="52" y="72"/>
                  </a:cxn>
                  <a:cxn ang="0">
                    <a:pos x="45" y="88"/>
                  </a:cxn>
                  <a:cxn ang="0">
                    <a:pos x="39" y="107"/>
                  </a:cxn>
                  <a:cxn ang="0">
                    <a:pos x="34" y="128"/>
                  </a:cxn>
                  <a:cxn ang="0">
                    <a:pos x="32" y="149"/>
                  </a:cxn>
                  <a:cxn ang="0">
                    <a:pos x="34" y="168"/>
                  </a:cxn>
                  <a:cxn ang="0">
                    <a:pos x="40" y="182"/>
                  </a:cxn>
                  <a:cxn ang="0">
                    <a:pos x="49" y="190"/>
                  </a:cxn>
                  <a:cxn ang="0">
                    <a:pos x="61" y="193"/>
                  </a:cxn>
                  <a:cxn ang="0">
                    <a:pos x="72" y="191"/>
                  </a:cxn>
                  <a:cxn ang="0">
                    <a:pos x="81" y="183"/>
                  </a:cxn>
                  <a:cxn ang="0">
                    <a:pos x="87" y="170"/>
                  </a:cxn>
                  <a:cxn ang="0">
                    <a:pos x="89" y="149"/>
                  </a:cxn>
                  <a:cxn ang="0">
                    <a:pos x="89" y="111"/>
                  </a:cxn>
                  <a:cxn ang="0">
                    <a:pos x="121" y="111"/>
                  </a:cxn>
                  <a:cxn ang="0">
                    <a:pos x="121" y="149"/>
                  </a:cxn>
                  <a:cxn ang="0">
                    <a:pos x="123" y="170"/>
                  </a:cxn>
                  <a:cxn ang="0">
                    <a:pos x="129" y="183"/>
                  </a:cxn>
                  <a:cxn ang="0">
                    <a:pos x="138" y="191"/>
                  </a:cxn>
                  <a:cxn ang="0">
                    <a:pos x="149" y="193"/>
                  </a:cxn>
                  <a:cxn ang="0">
                    <a:pos x="161" y="190"/>
                  </a:cxn>
                  <a:cxn ang="0">
                    <a:pos x="170" y="181"/>
                  </a:cxn>
                  <a:cxn ang="0">
                    <a:pos x="176" y="167"/>
                  </a:cxn>
                  <a:cxn ang="0">
                    <a:pos x="178" y="149"/>
                  </a:cxn>
                  <a:cxn ang="0">
                    <a:pos x="176" y="128"/>
                  </a:cxn>
                  <a:cxn ang="0">
                    <a:pos x="171" y="107"/>
                  </a:cxn>
                  <a:cxn ang="0">
                    <a:pos x="165" y="88"/>
                  </a:cxn>
                  <a:cxn ang="0">
                    <a:pos x="158" y="72"/>
                  </a:cxn>
                  <a:cxn ang="0">
                    <a:pos x="192" y="72"/>
                  </a:cxn>
                  <a:cxn ang="0">
                    <a:pos x="198" y="88"/>
                  </a:cxn>
                  <a:cxn ang="0">
                    <a:pos x="107" y="49"/>
                  </a:cxn>
                  <a:cxn ang="0">
                    <a:pos x="90" y="49"/>
                  </a:cxn>
                  <a:cxn ang="0">
                    <a:pos x="103" y="0"/>
                  </a:cxn>
                  <a:cxn ang="0">
                    <a:pos x="132" y="0"/>
                  </a:cxn>
                  <a:cxn ang="0">
                    <a:pos x="107" y="49"/>
                  </a:cxn>
                </a:cxnLst>
                <a:rect l="0" t="0" r="r" b="b"/>
                <a:pathLst>
                  <a:path w="210" h="220">
                    <a:moveTo>
                      <a:pt x="198" y="88"/>
                    </a:moveTo>
                    <a:cubicBezTo>
                      <a:pt x="200" y="93"/>
                      <a:pt x="202" y="99"/>
                      <a:pt x="204" y="106"/>
                    </a:cubicBezTo>
                    <a:cubicBezTo>
                      <a:pt x="206" y="112"/>
                      <a:pt x="207" y="119"/>
                      <a:pt x="208" y="126"/>
                    </a:cubicBezTo>
                    <a:cubicBezTo>
                      <a:pt x="210" y="133"/>
                      <a:pt x="210" y="141"/>
                      <a:pt x="210" y="149"/>
                    </a:cubicBezTo>
                    <a:cubicBezTo>
                      <a:pt x="210" y="160"/>
                      <a:pt x="209" y="169"/>
                      <a:pt x="206" y="178"/>
                    </a:cubicBezTo>
                    <a:cubicBezTo>
                      <a:pt x="203" y="187"/>
                      <a:pt x="199" y="195"/>
                      <a:pt x="194" y="201"/>
                    </a:cubicBezTo>
                    <a:cubicBezTo>
                      <a:pt x="189" y="207"/>
                      <a:pt x="182" y="211"/>
                      <a:pt x="175" y="215"/>
                    </a:cubicBezTo>
                    <a:cubicBezTo>
                      <a:pt x="167" y="218"/>
                      <a:pt x="159" y="220"/>
                      <a:pt x="150" y="220"/>
                    </a:cubicBezTo>
                    <a:cubicBezTo>
                      <a:pt x="144" y="220"/>
                      <a:pt x="139" y="219"/>
                      <a:pt x="134" y="217"/>
                    </a:cubicBezTo>
                    <a:cubicBezTo>
                      <a:pt x="130" y="216"/>
                      <a:pt x="125" y="214"/>
                      <a:pt x="122" y="211"/>
                    </a:cubicBezTo>
                    <a:cubicBezTo>
                      <a:pt x="118" y="208"/>
                      <a:pt x="115" y="205"/>
                      <a:pt x="112" y="201"/>
                    </a:cubicBezTo>
                    <a:cubicBezTo>
                      <a:pt x="109" y="198"/>
                      <a:pt x="107" y="194"/>
                      <a:pt x="105" y="190"/>
                    </a:cubicBezTo>
                    <a:cubicBezTo>
                      <a:pt x="104" y="190"/>
                      <a:pt x="104" y="190"/>
                      <a:pt x="104" y="190"/>
                    </a:cubicBezTo>
                    <a:cubicBezTo>
                      <a:pt x="103" y="194"/>
                      <a:pt x="101" y="198"/>
                      <a:pt x="98" y="201"/>
                    </a:cubicBezTo>
                    <a:cubicBezTo>
                      <a:pt x="95" y="205"/>
                      <a:pt x="92" y="208"/>
                      <a:pt x="88" y="211"/>
                    </a:cubicBezTo>
                    <a:cubicBezTo>
                      <a:pt x="84" y="213"/>
                      <a:pt x="80" y="216"/>
                      <a:pt x="75" y="217"/>
                    </a:cubicBezTo>
                    <a:cubicBezTo>
                      <a:pt x="70" y="219"/>
                      <a:pt x="65" y="220"/>
                      <a:pt x="60" y="220"/>
                    </a:cubicBezTo>
                    <a:cubicBezTo>
                      <a:pt x="50" y="220"/>
                      <a:pt x="41" y="218"/>
                      <a:pt x="34" y="214"/>
                    </a:cubicBezTo>
                    <a:cubicBezTo>
                      <a:pt x="26" y="211"/>
                      <a:pt x="20" y="206"/>
                      <a:pt x="15" y="200"/>
                    </a:cubicBezTo>
                    <a:cubicBezTo>
                      <a:pt x="10" y="193"/>
                      <a:pt x="6" y="186"/>
                      <a:pt x="4" y="177"/>
                    </a:cubicBezTo>
                    <a:cubicBezTo>
                      <a:pt x="1" y="168"/>
                      <a:pt x="0" y="159"/>
                      <a:pt x="0" y="148"/>
                    </a:cubicBezTo>
                    <a:cubicBezTo>
                      <a:pt x="0" y="141"/>
                      <a:pt x="1" y="133"/>
                      <a:pt x="2" y="126"/>
                    </a:cubicBezTo>
                    <a:cubicBezTo>
                      <a:pt x="3" y="119"/>
                      <a:pt x="4" y="112"/>
                      <a:pt x="6" y="106"/>
                    </a:cubicBezTo>
                    <a:cubicBezTo>
                      <a:pt x="8" y="99"/>
                      <a:pt x="10" y="93"/>
                      <a:pt x="12" y="88"/>
                    </a:cubicBezTo>
                    <a:cubicBezTo>
                      <a:pt x="14" y="82"/>
                      <a:pt x="16" y="77"/>
                      <a:pt x="18" y="72"/>
                    </a:cubicBezTo>
                    <a:cubicBezTo>
                      <a:pt x="52" y="72"/>
                      <a:pt x="52" y="72"/>
                      <a:pt x="52" y="72"/>
                    </a:cubicBezTo>
                    <a:cubicBezTo>
                      <a:pt x="50" y="77"/>
                      <a:pt x="48" y="82"/>
                      <a:pt x="45" y="88"/>
                    </a:cubicBezTo>
                    <a:cubicBezTo>
                      <a:pt x="43" y="94"/>
                      <a:pt x="41" y="100"/>
                      <a:pt x="39" y="107"/>
                    </a:cubicBezTo>
                    <a:cubicBezTo>
                      <a:pt x="37" y="114"/>
                      <a:pt x="35" y="121"/>
                      <a:pt x="34" y="128"/>
                    </a:cubicBezTo>
                    <a:cubicBezTo>
                      <a:pt x="32" y="135"/>
                      <a:pt x="32" y="142"/>
                      <a:pt x="32" y="149"/>
                    </a:cubicBezTo>
                    <a:cubicBezTo>
                      <a:pt x="32" y="156"/>
                      <a:pt x="33" y="162"/>
                      <a:pt x="34" y="168"/>
                    </a:cubicBezTo>
                    <a:cubicBezTo>
                      <a:pt x="35" y="174"/>
                      <a:pt x="37" y="178"/>
                      <a:pt x="40" y="182"/>
                    </a:cubicBezTo>
                    <a:cubicBezTo>
                      <a:pt x="42" y="186"/>
                      <a:pt x="46" y="188"/>
                      <a:pt x="49" y="190"/>
                    </a:cubicBezTo>
                    <a:cubicBezTo>
                      <a:pt x="53" y="192"/>
                      <a:pt x="56" y="193"/>
                      <a:pt x="61" y="193"/>
                    </a:cubicBezTo>
                    <a:cubicBezTo>
                      <a:pt x="65" y="193"/>
                      <a:pt x="69" y="192"/>
                      <a:pt x="72" y="191"/>
                    </a:cubicBezTo>
                    <a:cubicBezTo>
                      <a:pt x="76" y="189"/>
                      <a:pt x="79" y="187"/>
                      <a:pt x="81" y="183"/>
                    </a:cubicBezTo>
                    <a:cubicBezTo>
                      <a:pt x="84" y="180"/>
                      <a:pt x="86" y="175"/>
                      <a:pt x="87" y="170"/>
                    </a:cubicBezTo>
                    <a:cubicBezTo>
                      <a:pt x="89" y="164"/>
                      <a:pt x="89" y="158"/>
                      <a:pt x="89" y="149"/>
                    </a:cubicBezTo>
                    <a:cubicBezTo>
                      <a:pt x="89" y="111"/>
                      <a:pt x="89" y="111"/>
                      <a:pt x="89" y="111"/>
                    </a:cubicBezTo>
                    <a:cubicBezTo>
                      <a:pt x="121" y="111"/>
                      <a:pt x="121" y="111"/>
                      <a:pt x="121" y="111"/>
                    </a:cubicBezTo>
                    <a:cubicBezTo>
                      <a:pt x="121" y="149"/>
                      <a:pt x="121" y="149"/>
                      <a:pt x="121" y="149"/>
                    </a:cubicBezTo>
                    <a:cubicBezTo>
                      <a:pt x="121" y="158"/>
                      <a:pt x="122" y="164"/>
                      <a:pt x="123" y="170"/>
                    </a:cubicBezTo>
                    <a:cubicBezTo>
                      <a:pt x="124" y="175"/>
                      <a:pt x="126" y="180"/>
                      <a:pt x="129" y="183"/>
                    </a:cubicBezTo>
                    <a:cubicBezTo>
                      <a:pt x="131" y="187"/>
                      <a:pt x="134" y="189"/>
                      <a:pt x="138" y="191"/>
                    </a:cubicBezTo>
                    <a:cubicBezTo>
                      <a:pt x="141" y="192"/>
                      <a:pt x="145" y="193"/>
                      <a:pt x="149" y="193"/>
                    </a:cubicBezTo>
                    <a:cubicBezTo>
                      <a:pt x="153" y="193"/>
                      <a:pt x="157" y="192"/>
                      <a:pt x="161" y="190"/>
                    </a:cubicBezTo>
                    <a:cubicBezTo>
                      <a:pt x="164" y="188"/>
                      <a:pt x="167" y="185"/>
                      <a:pt x="170" y="181"/>
                    </a:cubicBezTo>
                    <a:cubicBezTo>
                      <a:pt x="173" y="178"/>
                      <a:pt x="175" y="173"/>
                      <a:pt x="176" y="167"/>
                    </a:cubicBezTo>
                    <a:cubicBezTo>
                      <a:pt x="177" y="162"/>
                      <a:pt x="178" y="156"/>
                      <a:pt x="178" y="149"/>
                    </a:cubicBezTo>
                    <a:cubicBezTo>
                      <a:pt x="178" y="142"/>
                      <a:pt x="177" y="135"/>
                      <a:pt x="176" y="128"/>
                    </a:cubicBezTo>
                    <a:cubicBezTo>
                      <a:pt x="175" y="121"/>
                      <a:pt x="173" y="114"/>
                      <a:pt x="171" y="107"/>
                    </a:cubicBezTo>
                    <a:cubicBezTo>
                      <a:pt x="169" y="100"/>
                      <a:pt x="167" y="94"/>
                      <a:pt x="165" y="88"/>
                    </a:cubicBezTo>
                    <a:cubicBezTo>
                      <a:pt x="162" y="82"/>
                      <a:pt x="160" y="77"/>
                      <a:pt x="158" y="72"/>
                    </a:cubicBezTo>
                    <a:cubicBezTo>
                      <a:pt x="192" y="72"/>
                      <a:pt x="192" y="72"/>
                      <a:pt x="192" y="72"/>
                    </a:cubicBezTo>
                    <a:cubicBezTo>
                      <a:pt x="194" y="77"/>
                      <a:pt x="196" y="82"/>
                      <a:pt x="198" y="88"/>
                    </a:cubicBezTo>
                    <a:close/>
                    <a:moveTo>
                      <a:pt x="107" y="49"/>
                    </a:moveTo>
                    <a:cubicBezTo>
                      <a:pt x="90" y="49"/>
                      <a:pt x="90" y="49"/>
                      <a:pt x="90" y="49"/>
                    </a:cubicBezTo>
                    <a:cubicBezTo>
                      <a:pt x="103" y="0"/>
                      <a:pt x="103" y="0"/>
                      <a:pt x="103" y="0"/>
                    </a:cubicBezTo>
                    <a:cubicBezTo>
                      <a:pt x="132" y="0"/>
                      <a:pt x="132" y="0"/>
                      <a:pt x="132" y="0"/>
                    </a:cubicBezTo>
                    <a:lnTo>
                      <a:pt x="107" y="49"/>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104" name="Group 103"/>
            <p:cNvGrpSpPr/>
            <p:nvPr/>
          </p:nvGrpSpPr>
          <p:grpSpPr bwMode="black">
            <a:xfrm>
              <a:off x="6115590" y="4210210"/>
              <a:ext cx="348585" cy="182537"/>
              <a:chOff x="2772926" y="4973833"/>
              <a:chExt cx="349910" cy="189581"/>
            </a:xfrm>
            <a:grpFill/>
            <a:effectLst/>
          </p:grpSpPr>
          <p:sp>
            <p:nvSpPr>
              <p:cNvPr id="223" name="Freeform 21"/>
              <p:cNvSpPr>
                <a:spLocks/>
              </p:cNvSpPr>
              <p:nvPr/>
            </p:nvSpPr>
            <p:spPr bwMode="black">
              <a:xfrm>
                <a:off x="2772926" y="4984201"/>
                <a:ext cx="130337" cy="175881"/>
              </a:xfrm>
              <a:custGeom>
                <a:avLst/>
                <a:gdLst/>
                <a:ahLst/>
                <a:cxnLst>
                  <a:cxn ang="0">
                    <a:pos x="218" y="69"/>
                  </a:cxn>
                  <a:cxn ang="0">
                    <a:pos x="218" y="475"/>
                  </a:cxn>
                  <a:cxn ang="0">
                    <a:pos x="137" y="475"/>
                  </a:cxn>
                  <a:cxn ang="0">
                    <a:pos x="137" y="69"/>
                  </a:cxn>
                  <a:cxn ang="0">
                    <a:pos x="0" y="69"/>
                  </a:cxn>
                  <a:cxn ang="0">
                    <a:pos x="0" y="0"/>
                  </a:cxn>
                  <a:cxn ang="0">
                    <a:pos x="352" y="0"/>
                  </a:cxn>
                  <a:cxn ang="0">
                    <a:pos x="352" y="69"/>
                  </a:cxn>
                  <a:cxn ang="0">
                    <a:pos x="218" y="69"/>
                  </a:cxn>
                </a:cxnLst>
                <a:rect l="0" t="0" r="r" b="b"/>
                <a:pathLst>
                  <a:path w="352" h="475">
                    <a:moveTo>
                      <a:pt x="218" y="69"/>
                    </a:moveTo>
                    <a:lnTo>
                      <a:pt x="218" y="475"/>
                    </a:lnTo>
                    <a:lnTo>
                      <a:pt x="137" y="475"/>
                    </a:lnTo>
                    <a:lnTo>
                      <a:pt x="137" y="69"/>
                    </a:lnTo>
                    <a:lnTo>
                      <a:pt x="0" y="69"/>
                    </a:lnTo>
                    <a:lnTo>
                      <a:pt x="0" y="0"/>
                    </a:lnTo>
                    <a:lnTo>
                      <a:pt x="352" y="0"/>
                    </a:lnTo>
                    <a:lnTo>
                      <a:pt x="352" y="69"/>
                    </a:lnTo>
                    <a:lnTo>
                      <a:pt x="218" y="69"/>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24" name="Freeform 22"/>
              <p:cNvSpPr>
                <a:spLocks noEditPoints="1"/>
              </p:cNvSpPr>
              <p:nvPr/>
            </p:nvSpPr>
            <p:spPr bwMode="black">
              <a:xfrm>
                <a:off x="2874381" y="5031596"/>
                <a:ext cx="105899" cy="131818"/>
              </a:xfrm>
              <a:custGeom>
                <a:avLst/>
                <a:gdLst/>
                <a:ahLst/>
                <a:cxnLst>
                  <a:cxn ang="0">
                    <a:pos x="89" y="147"/>
                  </a:cxn>
                  <a:cxn ang="0">
                    <a:pos x="89" y="127"/>
                  </a:cxn>
                  <a:cxn ang="0">
                    <a:pos x="88" y="127"/>
                  </a:cxn>
                  <a:cxn ang="0">
                    <a:pos x="70" y="145"/>
                  </a:cxn>
                  <a:cxn ang="0">
                    <a:pos x="45" y="151"/>
                  </a:cxn>
                  <a:cxn ang="0">
                    <a:pos x="26" y="148"/>
                  </a:cxn>
                  <a:cxn ang="0">
                    <a:pos x="12" y="139"/>
                  </a:cxn>
                  <a:cxn ang="0">
                    <a:pos x="3" y="125"/>
                  </a:cxn>
                  <a:cxn ang="0">
                    <a:pos x="0" y="108"/>
                  </a:cxn>
                  <a:cxn ang="0">
                    <a:pos x="2" y="91"/>
                  </a:cxn>
                  <a:cxn ang="0">
                    <a:pos x="11" y="76"/>
                  </a:cxn>
                  <a:cxn ang="0">
                    <a:pos x="25"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3" y="113"/>
                  </a:cxn>
                  <a:cxn ang="0">
                    <a:pos x="38" y="119"/>
                  </a:cxn>
                  <a:cxn ang="0">
                    <a:pos x="46" y="123"/>
                  </a:cxn>
                  <a:cxn ang="0">
                    <a:pos x="56" y="125"/>
                  </a:cxn>
                  <a:cxn ang="0">
                    <a:pos x="69" y="122"/>
                  </a:cxn>
                  <a:cxn ang="0">
                    <a:pos x="80" y="115"/>
                  </a:cxn>
                  <a:cxn ang="0">
                    <a:pos x="86"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5" y="151"/>
                    </a:cubicBezTo>
                    <a:cubicBezTo>
                      <a:pt x="38" y="151"/>
                      <a:pt x="32" y="150"/>
                      <a:pt x="26" y="148"/>
                    </a:cubicBezTo>
                    <a:cubicBezTo>
                      <a:pt x="20" y="145"/>
                      <a:pt x="15" y="142"/>
                      <a:pt x="12" y="139"/>
                    </a:cubicBezTo>
                    <a:cubicBezTo>
                      <a:pt x="8" y="135"/>
                      <a:pt x="5" y="131"/>
                      <a:pt x="3" y="125"/>
                    </a:cubicBezTo>
                    <a:cubicBezTo>
                      <a:pt x="1" y="120"/>
                      <a:pt x="0" y="114"/>
                      <a:pt x="0" y="108"/>
                    </a:cubicBezTo>
                    <a:cubicBezTo>
                      <a:pt x="0" y="102"/>
                      <a:pt x="1" y="96"/>
                      <a:pt x="2" y="91"/>
                    </a:cubicBezTo>
                    <a:cubicBezTo>
                      <a:pt x="4" y="85"/>
                      <a:pt x="7" y="81"/>
                      <a:pt x="11" y="76"/>
                    </a:cubicBezTo>
                    <a:cubicBezTo>
                      <a:pt x="15" y="72"/>
                      <a:pt x="19" y="69"/>
                      <a:pt x="25" y="66"/>
                    </a:cubicBezTo>
                    <a:cubicBezTo>
                      <a:pt x="31" y="63"/>
                      <a:pt x="38" y="61"/>
                      <a:pt x="47" y="60"/>
                    </a:cubicBezTo>
                    <a:cubicBezTo>
                      <a:pt x="89" y="55"/>
                      <a:pt x="89" y="55"/>
                      <a:pt x="89" y="55"/>
                    </a:cubicBezTo>
                    <a:cubicBezTo>
                      <a:pt x="89" y="44"/>
                      <a:pt x="86" y="37"/>
                      <a:pt x="82" y="32"/>
                    </a:cubicBezTo>
                    <a:cubicBezTo>
                      <a:pt x="77" y="28"/>
                      <a:pt x="70" y="25"/>
                      <a:pt x="62" y="25"/>
                    </a:cubicBezTo>
                    <a:cubicBezTo>
                      <a:pt x="53" y="25"/>
                      <a:pt x="44" y="27"/>
                      <a:pt x="36" y="30"/>
                    </a:cubicBezTo>
                    <a:cubicBezTo>
                      <a:pt x="28" y="33"/>
                      <a:pt x="20" y="36"/>
                      <a:pt x="14" y="41"/>
                    </a:cubicBezTo>
                    <a:cubicBezTo>
                      <a:pt x="14" y="13"/>
                      <a:pt x="14" y="13"/>
                      <a:pt x="14" y="13"/>
                    </a:cubicBezTo>
                    <a:cubicBezTo>
                      <a:pt x="16" y="11"/>
                      <a:pt x="19" y="10"/>
                      <a:pt x="23" y="8"/>
                    </a:cubicBezTo>
                    <a:cubicBezTo>
                      <a:pt x="26" y="7"/>
                      <a:pt x="30" y="6"/>
                      <a:pt x="35" y="4"/>
                    </a:cubicBezTo>
                    <a:cubicBezTo>
                      <a:pt x="40" y="3"/>
                      <a:pt x="45" y="2"/>
                      <a:pt x="50" y="1"/>
                    </a:cubicBezTo>
                    <a:cubicBezTo>
                      <a:pt x="55" y="0"/>
                      <a:pt x="60" y="0"/>
                      <a:pt x="65" y="0"/>
                    </a:cubicBezTo>
                    <a:cubicBezTo>
                      <a:pt x="74" y="0"/>
                      <a:pt x="83" y="1"/>
                      <a:pt x="90" y="4"/>
                    </a:cubicBezTo>
                    <a:cubicBezTo>
                      <a:pt x="97" y="6"/>
                      <a:pt x="102" y="10"/>
                      <a:pt x="107" y="15"/>
                    </a:cubicBezTo>
                    <a:cubicBezTo>
                      <a:pt x="112" y="19"/>
                      <a:pt x="115" y="25"/>
                      <a:pt x="117" y="32"/>
                    </a:cubicBezTo>
                    <a:cubicBezTo>
                      <a:pt x="119" y="39"/>
                      <a:pt x="121" y="47"/>
                      <a:pt x="121" y="56"/>
                    </a:cubicBezTo>
                    <a:cubicBezTo>
                      <a:pt x="121" y="147"/>
                      <a:pt x="121" y="147"/>
                      <a:pt x="121" y="147"/>
                    </a:cubicBezTo>
                    <a:lnTo>
                      <a:pt x="89" y="147"/>
                    </a:lnTo>
                    <a:close/>
                    <a:moveTo>
                      <a:pt x="58" y="81"/>
                    </a:moveTo>
                    <a:cubicBezTo>
                      <a:pt x="52" y="82"/>
                      <a:pt x="48" y="83"/>
                      <a:pt x="45" y="84"/>
                    </a:cubicBezTo>
                    <a:cubicBezTo>
                      <a:pt x="41" y="86"/>
                      <a:pt x="39" y="87"/>
                      <a:pt x="37" y="89"/>
                    </a:cubicBezTo>
                    <a:cubicBezTo>
                      <a:pt x="35" y="91"/>
                      <a:pt x="34" y="93"/>
                      <a:pt x="33" y="96"/>
                    </a:cubicBezTo>
                    <a:cubicBezTo>
                      <a:pt x="32" y="98"/>
                      <a:pt x="32" y="101"/>
                      <a:pt x="32" y="105"/>
                    </a:cubicBezTo>
                    <a:cubicBezTo>
                      <a:pt x="32" y="108"/>
                      <a:pt x="32" y="110"/>
                      <a:pt x="33" y="113"/>
                    </a:cubicBezTo>
                    <a:cubicBezTo>
                      <a:pt x="34" y="115"/>
                      <a:pt x="36" y="117"/>
                      <a:pt x="38" y="119"/>
                    </a:cubicBezTo>
                    <a:cubicBezTo>
                      <a:pt x="40" y="121"/>
                      <a:pt x="43" y="122"/>
                      <a:pt x="46" y="123"/>
                    </a:cubicBezTo>
                    <a:cubicBezTo>
                      <a:pt x="49" y="124"/>
                      <a:pt x="52" y="125"/>
                      <a:pt x="56" y="125"/>
                    </a:cubicBezTo>
                    <a:cubicBezTo>
                      <a:pt x="61" y="125"/>
                      <a:pt x="65" y="124"/>
                      <a:pt x="69" y="122"/>
                    </a:cubicBezTo>
                    <a:cubicBezTo>
                      <a:pt x="73" y="120"/>
                      <a:pt x="77" y="118"/>
                      <a:pt x="80" y="115"/>
                    </a:cubicBezTo>
                    <a:cubicBezTo>
                      <a:pt x="83" y="112"/>
                      <a:pt x="85" y="108"/>
                      <a:pt x="86"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25" name="Freeform 23"/>
              <p:cNvSpPr>
                <a:spLocks/>
              </p:cNvSpPr>
              <p:nvPr/>
            </p:nvSpPr>
            <p:spPr bwMode="black">
              <a:xfrm>
                <a:off x="3007310" y="4973833"/>
                <a:ext cx="115526" cy="186249"/>
              </a:xfrm>
              <a:custGeom>
                <a:avLst/>
                <a:gdLst/>
                <a:ahLst/>
                <a:cxnLst>
                  <a:cxn ang="0">
                    <a:pos x="210" y="503"/>
                  </a:cxn>
                  <a:cxn ang="0">
                    <a:pos x="78" y="340"/>
                  </a:cxn>
                  <a:cxn ang="0">
                    <a:pos x="76" y="340"/>
                  </a:cxn>
                  <a:cxn ang="0">
                    <a:pos x="76" y="503"/>
                  </a:cxn>
                  <a:cxn ang="0">
                    <a:pos x="0" y="503"/>
                  </a:cxn>
                  <a:cxn ang="0">
                    <a:pos x="0" y="0"/>
                  </a:cxn>
                  <a:cxn ang="0">
                    <a:pos x="76" y="0"/>
                  </a:cxn>
                  <a:cxn ang="0">
                    <a:pos x="76" y="319"/>
                  </a:cxn>
                  <a:cxn ang="0">
                    <a:pos x="78" y="319"/>
                  </a:cxn>
                  <a:cxn ang="0">
                    <a:pos x="203" y="163"/>
                  </a:cxn>
                  <a:cxn ang="0">
                    <a:pos x="300" y="163"/>
                  </a:cxn>
                  <a:cxn ang="0">
                    <a:pos x="156" y="326"/>
                  </a:cxn>
                  <a:cxn ang="0">
                    <a:pos x="312" y="503"/>
                  </a:cxn>
                  <a:cxn ang="0">
                    <a:pos x="210" y="503"/>
                  </a:cxn>
                </a:cxnLst>
                <a:rect l="0" t="0" r="r" b="b"/>
                <a:pathLst>
                  <a:path w="312" h="503">
                    <a:moveTo>
                      <a:pt x="210" y="503"/>
                    </a:moveTo>
                    <a:lnTo>
                      <a:pt x="78" y="340"/>
                    </a:lnTo>
                    <a:lnTo>
                      <a:pt x="76" y="340"/>
                    </a:lnTo>
                    <a:lnTo>
                      <a:pt x="76" y="503"/>
                    </a:lnTo>
                    <a:lnTo>
                      <a:pt x="0" y="503"/>
                    </a:lnTo>
                    <a:lnTo>
                      <a:pt x="0" y="0"/>
                    </a:lnTo>
                    <a:lnTo>
                      <a:pt x="76" y="0"/>
                    </a:lnTo>
                    <a:lnTo>
                      <a:pt x="76" y="319"/>
                    </a:lnTo>
                    <a:lnTo>
                      <a:pt x="78" y="319"/>
                    </a:lnTo>
                    <a:lnTo>
                      <a:pt x="203" y="163"/>
                    </a:lnTo>
                    <a:lnTo>
                      <a:pt x="300" y="163"/>
                    </a:lnTo>
                    <a:lnTo>
                      <a:pt x="156" y="326"/>
                    </a:lnTo>
                    <a:lnTo>
                      <a:pt x="312" y="503"/>
                    </a:lnTo>
                    <a:lnTo>
                      <a:pt x="210" y="503"/>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105" name="Group 104"/>
            <p:cNvGrpSpPr/>
            <p:nvPr/>
          </p:nvGrpSpPr>
          <p:grpSpPr bwMode="black">
            <a:xfrm>
              <a:off x="7912009" y="3108052"/>
              <a:ext cx="1082219" cy="207533"/>
              <a:chOff x="5953627" y="6205329"/>
              <a:chExt cx="1086337" cy="215543"/>
            </a:xfrm>
            <a:grpFill/>
            <a:effectLst/>
          </p:grpSpPr>
          <p:sp>
            <p:nvSpPr>
              <p:cNvPr id="212" name="Freeform 24"/>
              <p:cNvSpPr>
                <a:spLocks/>
              </p:cNvSpPr>
              <p:nvPr/>
            </p:nvSpPr>
            <p:spPr bwMode="black">
              <a:xfrm>
                <a:off x="5953627" y="6214946"/>
                <a:ext cx="116725" cy="157181"/>
              </a:xfrm>
              <a:custGeom>
                <a:avLst/>
                <a:gdLst/>
                <a:ahLst/>
                <a:cxnLst>
                  <a:cxn ang="0">
                    <a:pos x="215" y="68"/>
                  </a:cxn>
                  <a:cxn ang="0">
                    <a:pos x="215" y="474"/>
                  </a:cxn>
                  <a:cxn ang="0">
                    <a:pos x="134" y="474"/>
                  </a:cxn>
                  <a:cxn ang="0">
                    <a:pos x="134" y="68"/>
                  </a:cxn>
                  <a:cxn ang="0">
                    <a:pos x="0" y="68"/>
                  </a:cxn>
                  <a:cxn ang="0">
                    <a:pos x="0" y="0"/>
                  </a:cxn>
                  <a:cxn ang="0">
                    <a:pos x="352" y="0"/>
                  </a:cxn>
                  <a:cxn ang="0">
                    <a:pos x="352" y="68"/>
                  </a:cxn>
                  <a:cxn ang="0">
                    <a:pos x="215" y="68"/>
                  </a:cxn>
                </a:cxnLst>
                <a:rect l="0" t="0" r="r" b="b"/>
                <a:pathLst>
                  <a:path w="352" h="474">
                    <a:moveTo>
                      <a:pt x="215" y="68"/>
                    </a:moveTo>
                    <a:lnTo>
                      <a:pt x="215" y="474"/>
                    </a:lnTo>
                    <a:lnTo>
                      <a:pt x="134" y="474"/>
                    </a:lnTo>
                    <a:lnTo>
                      <a:pt x="134" y="68"/>
                    </a:lnTo>
                    <a:lnTo>
                      <a:pt x="0" y="68"/>
                    </a:lnTo>
                    <a:lnTo>
                      <a:pt x="0" y="0"/>
                    </a:lnTo>
                    <a:lnTo>
                      <a:pt x="352" y="0"/>
                    </a:lnTo>
                    <a:lnTo>
                      <a:pt x="352" y="68"/>
                    </a:lnTo>
                    <a:lnTo>
                      <a:pt x="215" y="68"/>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13" name="Freeform 25"/>
              <p:cNvSpPr>
                <a:spLocks noEditPoints="1"/>
              </p:cNvSpPr>
              <p:nvPr/>
            </p:nvSpPr>
            <p:spPr bwMode="black">
              <a:xfrm>
                <a:off x="6046808" y="6257059"/>
                <a:ext cx="102466" cy="118383"/>
              </a:xfrm>
              <a:custGeom>
                <a:avLst/>
                <a:gdLst/>
                <a:ahLst/>
                <a:cxnLst>
                  <a:cxn ang="0">
                    <a:pos x="33" y="85"/>
                  </a:cxn>
                  <a:cxn ang="0">
                    <a:pos x="45" y="115"/>
                  </a:cxn>
                  <a:cxn ang="0">
                    <a:pos x="76" y="125"/>
                  </a:cxn>
                  <a:cxn ang="0">
                    <a:pos x="100" y="121"/>
                  </a:cxn>
                  <a:cxn ang="0">
                    <a:pos x="119" y="111"/>
                  </a:cxn>
                  <a:cxn ang="0">
                    <a:pos x="119" y="139"/>
                  </a:cxn>
                  <a:cxn ang="0">
                    <a:pos x="112" y="143"/>
                  </a:cxn>
                  <a:cxn ang="0">
                    <a:pos x="100" y="146"/>
                  </a:cxn>
                  <a:cxn ang="0">
                    <a:pos x="86" y="149"/>
                  </a:cxn>
                  <a:cxn ang="0">
                    <a:pos x="68" y="151"/>
                  </a:cxn>
                  <a:cxn ang="0">
                    <a:pos x="40" y="146"/>
                  </a:cxn>
                  <a:cxn ang="0">
                    <a:pos x="18" y="132"/>
                  </a:cxn>
                  <a:cxn ang="0">
                    <a:pos x="4" y="108"/>
                  </a:cxn>
                  <a:cxn ang="0">
                    <a:pos x="0" y="77"/>
                  </a:cxn>
                  <a:cxn ang="0">
                    <a:pos x="6" y="42"/>
                  </a:cxn>
                  <a:cxn ang="0">
                    <a:pos x="22" y="18"/>
                  </a:cxn>
                  <a:cxn ang="0">
                    <a:pos x="44" y="4"/>
                  </a:cxn>
                  <a:cxn ang="0">
                    <a:pos x="68" y="0"/>
                  </a:cxn>
                  <a:cxn ang="0">
                    <a:pos x="96" y="5"/>
                  </a:cxn>
                  <a:cxn ang="0">
                    <a:pos x="115" y="19"/>
                  </a:cxn>
                  <a:cxn ang="0">
                    <a:pos x="127" y="41"/>
                  </a:cxn>
                  <a:cxn ang="0">
                    <a:pos x="131" y="69"/>
                  </a:cxn>
                  <a:cxn ang="0">
                    <a:pos x="131" y="85"/>
                  </a:cxn>
                  <a:cxn ang="0">
                    <a:pos x="33" y="85"/>
                  </a:cxn>
                  <a:cxn ang="0">
                    <a:pos x="97" y="46"/>
                  </a:cxn>
                  <a:cxn ang="0">
                    <a:pos x="91" y="35"/>
                  </a:cxn>
                  <a:cxn ang="0">
                    <a:pos x="82" y="28"/>
                  </a:cxn>
                  <a:cxn ang="0">
                    <a:pos x="68" y="25"/>
                  </a:cxn>
                  <a:cxn ang="0">
                    <a:pos x="56" y="28"/>
                  </a:cxn>
                  <a:cxn ang="0">
                    <a:pos x="45" y="35"/>
                  </a:cxn>
                  <a:cxn ang="0">
                    <a:pos x="37" y="46"/>
                  </a:cxn>
                  <a:cxn ang="0">
                    <a:pos x="33" y="60"/>
                  </a:cxn>
                  <a:cxn ang="0">
                    <a:pos x="99" y="60"/>
                  </a:cxn>
                  <a:cxn ang="0">
                    <a:pos x="97" y="46"/>
                  </a:cxn>
                </a:cxnLst>
                <a:rect l="0" t="0" r="r" b="b"/>
                <a:pathLst>
                  <a:path w="131" h="151">
                    <a:moveTo>
                      <a:pt x="33" y="85"/>
                    </a:moveTo>
                    <a:cubicBezTo>
                      <a:pt x="34" y="98"/>
                      <a:pt x="38" y="108"/>
                      <a:pt x="45" y="115"/>
                    </a:cubicBezTo>
                    <a:cubicBezTo>
                      <a:pt x="52" y="122"/>
                      <a:pt x="63" y="125"/>
                      <a:pt x="76" y="125"/>
                    </a:cubicBezTo>
                    <a:cubicBezTo>
                      <a:pt x="84" y="125"/>
                      <a:pt x="92" y="124"/>
                      <a:pt x="100" y="121"/>
                    </a:cubicBezTo>
                    <a:cubicBezTo>
                      <a:pt x="107" y="119"/>
                      <a:pt x="114" y="115"/>
                      <a:pt x="119" y="111"/>
                    </a:cubicBezTo>
                    <a:cubicBezTo>
                      <a:pt x="119" y="139"/>
                      <a:pt x="119" y="139"/>
                      <a:pt x="119" y="139"/>
                    </a:cubicBezTo>
                    <a:cubicBezTo>
                      <a:pt x="117" y="140"/>
                      <a:pt x="115" y="141"/>
                      <a:pt x="112" y="143"/>
                    </a:cubicBezTo>
                    <a:cubicBezTo>
                      <a:pt x="109" y="144"/>
                      <a:pt x="105" y="145"/>
                      <a:pt x="100" y="146"/>
                    </a:cubicBezTo>
                    <a:cubicBezTo>
                      <a:pt x="96" y="148"/>
                      <a:pt x="91" y="149"/>
                      <a:pt x="86" y="149"/>
                    </a:cubicBezTo>
                    <a:cubicBezTo>
                      <a:pt x="80" y="150"/>
                      <a:pt x="75" y="151"/>
                      <a:pt x="68" y="151"/>
                    </a:cubicBezTo>
                    <a:cubicBezTo>
                      <a:pt x="58" y="151"/>
                      <a:pt x="48" y="149"/>
                      <a:pt x="40" y="146"/>
                    </a:cubicBezTo>
                    <a:cubicBezTo>
                      <a:pt x="31" y="143"/>
                      <a:pt x="24" y="138"/>
                      <a:pt x="18" y="132"/>
                    </a:cubicBezTo>
                    <a:cubicBezTo>
                      <a:pt x="12" y="125"/>
                      <a:pt x="8" y="118"/>
                      <a:pt x="4" y="108"/>
                    </a:cubicBezTo>
                    <a:cubicBezTo>
                      <a:pt x="1" y="99"/>
                      <a:pt x="0" y="89"/>
                      <a:pt x="0" y="77"/>
                    </a:cubicBezTo>
                    <a:cubicBezTo>
                      <a:pt x="0" y="63"/>
                      <a:pt x="2" y="52"/>
                      <a:pt x="6" y="42"/>
                    </a:cubicBezTo>
                    <a:cubicBezTo>
                      <a:pt x="10" y="33"/>
                      <a:pt x="15" y="25"/>
                      <a:pt x="22" y="18"/>
                    </a:cubicBezTo>
                    <a:cubicBezTo>
                      <a:pt x="28" y="12"/>
                      <a:pt x="36" y="7"/>
                      <a:pt x="44" y="4"/>
                    </a:cubicBezTo>
                    <a:cubicBezTo>
                      <a:pt x="52" y="1"/>
                      <a:pt x="60" y="0"/>
                      <a:pt x="68" y="0"/>
                    </a:cubicBezTo>
                    <a:cubicBezTo>
                      <a:pt x="79" y="0"/>
                      <a:pt x="88" y="2"/>
                      <a:pt x="96" y="5"/>
                    </a:cubicBezTo>
                    <a:cubicBezTo>
                      <a:pt x="103" y="8"/>
                      <a:pt x="110" y="13"/>
                      <a:pt x="115" y="19"/>
                    </a:cubicBezTo>
                    <a:cubicBezTo>
                      <a:pt x="120" y="25"/>
                      <a:pt x="124" y="32"/>
                      <a:pt x="127" y="41"/>
                    </a:cubicBezTo>
                    <a:cubicBezTo>
                      <a:pt x="130" y="49"/>
                      <a:pt x="131" y="59"/>
                      <a:pt x="131" y="69"/>
                    </a:cubicBezTo>
                    <a:cubicBezTo>
                      <a:pt x="131" y="85"/>
                      <a:pt x="131" y="85"/>
                      <a:pt x="131" y="85"/>
                    </a:cubicBezTo>
                    <a:lnTo>
                      <a:pt x="33" y="85"/>
                    </a:lnTo>
                    <a:close/>
                    <a:moveTo>
                      <a:pt x="97" y="46"/>
                    </a:moveTo>
                    <a:cubicBezTo>
                      <a:pt x="96" y="42"/>
                      <a:pt x="94" y="38"/>
                      <a:pt x="91" y="35"/>
                    </a:cubicBezTo>
                    <a:cubicBezTo>
                      <a:pt x="89" y="32"/>
                      <a:pt x="86" y="30"/>
                      <a:pt x="82" y="28"/>
                    </a:cubicBezTo>
                    <a:cubicBezTo>
                      <a:pt x="78" y="26"/>
                      <a:pt x="73" y="25"/>
                      <a:pt x="68" y="25"/>
                    </a:cubicBezTo>
                    <a:cubicBezTo>
                      <a:pt x="64" y="25"/>
                      <a:pt x="60" y="26"/>
                      <a:pt x="56" y="28"/>
                    </a:cubicBezTo>
                    <a:cubicBezTo>
                      <a:pt x="52" y="29"/>
                      <a:pt x="48" y="32"/>
                      <a:pt x="45" y="35"/>
                    </a:cubicBezTo>
                    <a:cubicBezTo>
                      <a:pt x="42" y="38"/>
                      <a:pt x="39" y="42"/>
                      <a:pt x="37" y="46"/>
                    </a:cubicBezTo>
                    <a:cubicBezTo>
                      <a:pt x="35" y="50"/>
                      <a:pt x="34" y="55"/>
                      <a:pt x="33" y="60"/>
                    </a:cubicBezTo>
                    <a:cubicBezTo>
                      <a:pt x="99" y="60"/>
                      <a:pt x="99" y="60"/>
                      <a:pt x="99" y="60"/>
                    </a:cubicBezTo>
                    <a:cubicBezTo>
                      <a:pt x="99" y="55"/>
                      <a:pt x="98" y="51"/>
                      <a:pt x="97" y="46"/>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14" name="Freeform 26"/>
              <p:cNvSpPr>
                <a:spLocks/>
              </p:cNvSpPr>
              <p:nvPr/>
            </p:nvSpPr>
            <p:spPr bwMode="black">
              <a:xfrm>
                <a:off x="6161875" y="6257059"/>
                <a:ext cx="73616" cy="163813"/>
              </a:xfrm>
              <a:custGeom>
                <a:avLst/>
                <a:gdLst/>
                <a:ahLst/>
                <a:cxnLst>
                  <a:cxn ang="0">
                    <a:pos x="73" y="192"/>
                  </a:cxn>
                  <a:cxn ang="0">
                    <a:pos x="53" y="207"/>
                  </a:cxn>
                  <a:cxn ang="0">
                    <a:pos x="29" y="209"/>
                  </a:cxn>
                  <a:cxn ang="0">
                    <a:pos x="24" y="193"/>
                  </a:cxn>
                  <a:cxn ang="0">
                    <a:pos x="34" y="194"/>
                  </a:cxn>
                  <a:cxn ang="0">
                    <a:pos x="48" y="190"/>
                  </a:cxn>
                  <a:cxn ang="0">
                    <a:pos x="52" y="182"/>
                  </a:cxn>
                  <a:cxn ang="0">
                    <a:pos x="48" y="175"/>
                  </a:cxn>
                  <a:cxn ang="0">
                    <a:pos x="35" y="172"/>
                  </a:cxn>
                  <a:cxn ang="0">
                    <a:pos x="30" y="172"/>
                  </a:cxn>
                  <a:cxn ang="0">
                    <a:pos x="22" y="149"/>
                  </a:cxn>
                  <a:cxn ang="0">
                    <a:pos x="6" y="145"/>
                  </a:cxn>
                  <a:cxn ang="0">
                    <a:pos x="0" y="112"/>
                  </a:cxn>
                  <a:cxn ang="0">
                    <a:pos x="19" y="122"/>
                  </a:cxn>
                  <a:cxn ang="0">
                    <a:pos x="38" y="125"/>
                  </a:cxn>
                  <a:cxn ang="0">
                    <a:pos x="62" y="110"/>
                  </a:cxn>
                  <a:cxn ang="0">
                    <a:pos x="57" y="98"/>
                  </a:cxn>
                  <a:cxn ang="0">
                    <a:pos x="34" y="86"/>
                  </a:cxn>
                  <a:cxn ang="0">
                    <a:pos x="9" y="70"/>
                  </a:cxn>
                  <a:cxn ang="0">
                    <a:pos x="0" y="44"/>
                  </a:cxn>
                  <a:cxn ang="0">
                    <a:pos x="14" y="12"/>
                  </a:cxn>
                  <a:cxn ang="0">
                    <a:pos x="54" y="0"/>
                  </a:cxn>
                  <a:cxn ang="0">
                    <a:pos x="72" y="2"/>
                  </a:cxn>
                  <a:cxn ang="0">
                    <a:pos x="87" y="6"/>
                  </a:cxn>
                  <a:cxn ang="0">
                    <a:pos x="79" y="31"/>
                  </a:cxn>
                  <a:cxn ang="0">
                    <a:pos x="62" y="26"/>
                  </a:cxn>
                  <a:cxn ang="0">
                    <a:pos x="38" y="30"/>
                  </a:cxn>
                  <a:cxn ang="0">
                    <a:pos x="34" y="48"/>
                  </a:cxn>
                  <a:cxn ang="0">
                    <a:pos x="46" y="58"/>
                  </a:cxn>
                  <a:cxn ang="0">
                    <a:pos x="72" y="70"/>
                  </a:cxn>
                  <a:cxn ang="0">
                    <a:pos x="92" y="91"/>
                  </a:cxn>
                  <a:cxn ang="0">
                    <a:pos x="92" y="121"/>
                  </a:cxn>
                  <a:cxn ang="0">
                    <a:pos x="69" y="144"/>
                  </a:cxn>
                  <a:cxn ang="0">
                    <a:pos x="50" y="160"/>
                  </a:cxn>
                  <a:cxn ang="0">
                    <a:pos x="69" y="167"/>
                  </a:cxn>
                  <a:cxn ang="0">
                    <a:pos x="75" y="182"/>
                  </a:cxn>
                </a:cxnLst>
                <a:rect l="0" t="0" r="r" b="b"/>
                <a:pathLst>
                  <a:path w="94" h="209">
                    <a:moveTo>
                      <a:pt x="75" y="182"/>
                    </a:moveTo>
                    <a:cubicBezTo>
                      <a:pt x="75" y="186"/>
                      <a:pt x="75" y="189"/>
                      <a:pt x="73" y="192"/>
                    </a:cubicBezTo>
                    <a:cubicBezTo>
                      <a:pt x="72" y="196"/>
                      <a:pt x="69" y="199"/>
                      <a:pt x="66" y="201"/>
                    </a:cubicBezTo>
                    <a:cubicBezTo>
                      <a:pt x="63" y="203"/>
                      <a:pt x="58" y="205"/>
                      <a:pt x="53" y="207"/>
                    </a:cubicBezTo>
                    <a:cubicBezTo>
                      <a:pt x="48" y="208"/>
                      <a:pt x="42" y="209"/>
                      <a:pt x="34" y="209"/>
                    </a:cubicBezTo>
                    <a:cubicBezTo>
                      <a:pt x="33" y="209"/>
                      <a:pt x="31" y="209"/>
                      <a:pt x="29" y="209"/>
                    </a:cubicBezTo>
                    <a:cubicBezTo>
                      <a:pt x="28" y="209"/>
                      <a:pt x="26" y="209"/>
                      <a:pt x="24" y="208"/>
                    </a:cubicBezTo>
                    <a:cubicBezTo>
                      <a:pt x="24" y="193"/>
                      <a:pt x="24" y="193"/>
                      <a:pt x="24" y="193"/>
                    </a:cubicBezTo>
                    <a:cubicBezTo>
                      <a:pt x="26" y="194"/>
                      <a:pt x="28" y="194"/>
                      <a:pt x="29" y="194"/>
                    </a:cubicBezTo>
                    <a:cubicBezTo>
                      <a:pt x="31" y="194"/>
                      <a:pt x="32" y="194"/>
                      <a:pt x="34" y="194"/>
                    </a:cubicBezTo>
                    <a:cubicBezTo>
                      <a:pt x="37" y="194"/>
                      <a:pt x="40" y="193"/>
                      <a:pt x="42" y="193"/>
                    </a:cubicBezTo>
                    <a:cubicBezTo>
                      <a:pt x="44" y="192"/>
                      <a:pt x="46" y="191"/>
                      <a:pt x="48" y="190"/>
                    </a:cubicBezTo>
                    <a:cubicBezTo>
                      <a:pt x="49" y="189"/>
                      <a:pt x="50" y="188"/>
                      <a:pt x="51" y="186"/>
                    </a:cubicBezTo>
                    <a:cubicBezTo>
                      <a:pt x="51" y="185"/>
                      <a:pt x="52" y="183"/>
                      <a:pt x="52" y="182"/>
                    </a:cubicBezTo>
                    <a:cubicBezTo>
                      <a:pt x="52" y="181"/>
                      <a:pt x="52" y="180"/>
                      <a:pt x="51" y="179"/>
                    </a:cubicBezTo>
                    <a:cubicBezTo>
                      <a:pt x="50" y="177"/>
                      <a:pt x="49" y="176"/>
                      <a:pt x="48" y="175"/>
                    </a:cubicBezTo>
                    <a:cubicBezTo>
                      <a:pt x="47" y="174"/>
                      <a:pt x="45" y="174"/>
                      <a:pt x="43" y="173"/>
                    </a:cubicBezTo>
                    <a:cubicBezTo>
                      <a:pt x="41" y="172"/>
                      <a:pt x="38" y="172"/>
                      <a:pt x="35" y="172"/>
                    </a:cubicBezTo>
                    <a:cubicBezTo>
                      <a:pt x="35" y="172"/>
                      <a:pt x="34" y="172"/>
                      <a:pt x="33" y="172"/>
                    </a:cubicBezTo>
                    <a:cubicBezTo>
                      <a:pt x="32" y="172"/>
                      <a:pt x="31" y="172"/>
                      <a:pt x="30" y="172"/>
                    </a:cubicBezTo>
                    <a:cubicBezTo>
                      <a:pt x="30" y="150"/>
                      <a:pt x="30" y="150"/>
                      <a:pt x="30" y="150"/>
                    </a:cubicBezTo>
                    <a:cubicBezTo>
                      <a:pt x="28" y="150"/>
                      <a:pt x="25" y="150"/>
                      <a:pt x="22" y="149"/>
                    </a:cubicBezTo>
                    <a:cubicBezTo>
                      <a:pt x="19" y="149"/>
                      <a:pt x="17" y="148"/>
                      <a:pt x="14" y="147"/>
                    </a:cubicBezTo>
                    <a:cubicBezTo>
                      <a:pt x="11" y="147"/>
                      <a:pt x="9" y="146"/>
                      <a:pt x="6" y="145"/>
                    </a:cubicBezTo>
                    <a:cubicBezTo>
                      <a:pt x="4" y="144"/>
                      <a:pt x="1" y="144"/>
                      <a:pt x="0" y="143"/>
                    </a:cubicBezTo>
                    <a:cubicBezTo>
                      <a:pt x="0" y="112"/>
                      <a:pt x="0" y="112"/>
                      <a:pt x="0" y="112"/>
                    </a:cubicBezTo>
                    <a:cubicBezTo>
                      <a:pt x="3" y="114"/>
                      <a:pt x="6" y="116"/>
                      <a:pt x="9" y="118"/>
                    </a:cubicBezTo>
                    <a:cubicBezTo>
                      <a:pt x="12" y="119"/>
                      <a:pt x="16" y="121"/>
                      <a:pt x="19" y="122"/>
                    </a:cubicBezTo>
                    <a:cubicBezTo>
                      <a:pt x="23" y="123"/>
                      <a:pt x="26" y="124"/>
                      <a:pt x="29" y="124"/>
                    </a:cubicBezTo>
                    <a:cubicBezTo>
                      <a:pt x="33" y="125"/>
                      <a:pt x="36" y="125"/>
                      <a:pt x="38" y="125"/>
                    </a:cubicBezTo>
                    <a:cubicBezTo>
                      <a:pt x="47" y="125"/>
                      <a:pt x="53" y="124"/>
                      <a:pt x="56" y="121"/>
                    </a:cubicBezTo>
                    <a:cubicBezTo>
                      <a:pt x="60" y="118"/>
                      <a:pt x="62" y="115"/>
                      <a:pt x="62" y="110"/>
                    </a:cubicBezTo>
                    <a:cubicBezTo>
                      <a:pt x="62" y="107"/>
                      <a:pt x="61" y="105"/>
                      <a:pt x="61" y="103"/>
                    </a:cubicBezTo>
                    <a:cubicBezTo>
                      <a:pt x="60" y="102"/>
                      <a:pt x="59" y="100"/>
                      <a:pt x="57" y="98"/>
                    </a:cubicBezTo>
                    <a:cubicBezTo>
                      <a:pt x="55" y="96"/>
                      <a:pt x="52" y="95"/>
                      <a:pt x="48" y="93"/>
                    </a:cubicBezTo>
                    <a:cubicBezTo>
                      <a:pt x="44" y="91"/>
                      <a:pt x="40" y="89"/>
                      <a:pt x="34" y="86"/>
                    </a:cubicBezTo>
                    <a:cubicBezTo>
                      <a:pt x="29" y="84"/>
                      <a:pt x="24" y="82"/>
                      <a:pt x="20" y="79"/>
                    </a:cubicBezTo>
                    <a:cubicBezTo>
                      <a:pt x="15" y="77"/>
                      <a:pt x="12" y="74"/>
                      <a:pt x="9" y="70"/>
                    </a:cubicBezTo>
                    <a:cubicBezTo>
                      <a:pt x="6" y="67"/>
                      <a:pt x="4" y="63"/>
                      <a:pt x="2" y="59"/>
                    </a:cubicBezTo>
                    <a:cubicBezTo>
                      <a:pt x="0" y="55"/>
                      <a:pt x="0" y="50"/>
                      <a:pt x="0" y="44"/>
                    </a:cubicBezTo>
                    <a:cubicBezTo>
                      <a:pt x="0" y="37"/>
                      <a:pt x="1" y="32"/>
                      <a:pt x="3" y="26"/>
                    </a:cubicBezTo>
                    <a:cubicBezTo>
                      <a:pt x="6" y="21"/>
                      <a:pt x="10" y="16"/>
                      <a:pt x="14" y="12"/>
                    </a:cubicBezTo>
                    <a:cubicBezTo>
                      <a:pt x="19" y="9"/>
                      <a:pt x="25" y="5"/>
                      <a:pt x="32" y="3"/>
                    </a:cubicBezTo>
                    <a:cubicBezTo>
                      <a:pt x="38" y="1"/>
                      <a:pt x="46" y="0"/>
                      <a:pt x="54" y="0"/>
                    </a:cubicBezTo>
                    <a:cubicBezTo>
                      <a:pt x="57" y="0"/>
                      <a:pt x="60" y="0"/>
                      <a:pt x="64" y="0"/>
                    </a:cubicBezTo>
                    <a:cubicBezTo>
                      <a:pt x="67" y="1"/>
                      <a:pt x="70" y="1"/>
                      <a:pt x="72" y="2"/>
                    </a:cubicBezTo>
                    <a:cubicBezTo>
                      <a:pt x="75" y="2"/>
                      <a:pt x="78" y="3"/>
                      <a:pt x="80" y="4"/>
                    </a:cubicBezTo>
                    <a:cubicBezTo>
                      <a:pt x="83" y="4"/>
                      <a:pt x="85" y="5"/>
                      <a:pt x="87" y="6"/>
                    </a:cubicBezTo>
                    <a:cubicBezTo>
                      <a:pt x="87" y="35"/>
                      <a:pt x="87" y="35"/>
                      <a:pt x="87" y="35"/>
                    </a:cubicBezTo>
                    <a:cubicBezTo>
                      <a:pt x="85" y="34"/>
                      <a:pt x="82" y="32"/>
                      <a:pt x="79" y="31"/>
                    </a:cubicBezTo>
                    <a:cubicBezTo>
                      <a:pt x="77" y="30"/>
                      <a:pt x="74" y="29"/>
                      <a:pt x="71" y="28"/>
                    </a:cubicBezTo>
                    <a:cubicBezTo>
                      <a:pt x="68" y="27"/>
                      <a:pt x="65" y="26"/>
                      <a:pt x="62" y="26"/>
                    </a:cubicBezTo>
                    <a:cubicBezTo>
                      <a:pt x="59" y="26"/>
                      <a:pt x="56" y="25"/>
                      <a:pt x="53" y="25"/>
                    </a:cubicBezTo>
                    <a:cubicBezTo>
                      <a:pt x="47" y="25"/>
                      <a:pt x="42" y="27"/>
                      <a:pt x="38" y="30"/>
                    </a:cubicBezTo>
                    <a:cubicBezTo>
                      <a:pt x="34" y="33"/>
                      <a:pt x="32" y="36"/>
                      <a:pt x="32" y="41"/>
                    </a:cubicBezTo>
                    <a:cubicBezTo>
                      <a:pt x="32" y="44"/>
                      <a:pt x="33" y="46"/>
                      <a:pt x="34" y="48"/>
                    </a:cubicBezTo>
                    <a:cubicBezTo>
                      <a:pt x="34" y="50"/>
                      <a:pt x="36" y="52"/>
                      <a:pt x="38" y="53"/>
                    </a:cubicBezTo>
                    <a:cubicBezTo>
                      <a:pt x="40" y="55"/>
                      <a:pt x="42" y="57"/>
                      <a:pt x="46" y="58"/>
                    </a:cubicBezTo>
                    <a:cubicBezTo>
                      <a:pt x="49" y="60"/>
                      <a:pt x="53" y="62"/>
                      <a:pt x="58" y="63"/>
                    </a:cubicBezTo>
                    <a:cubicBezTo>
                      <a:pt x="63" y="66"/>
                      <a:pt x="68" y="68"/>
                      <a:pt x="72" y="70"/>
                    </a:cubicBezTo>
                    <a:cubicBezTo>
                      <a:pt x="77" y="73"/>
                      <a:pt x="81" y="76"/>
                      <a:pt x="84" y="79"/>
                    </a:cubicBezTo>
                    <a:cubicBezTo>
                      <a:pt x="87" y="83"/>
                      <a:pt x="90" y="86"/>
                      <a:pt x="92" y="91"/>
                    </a:cubicBezTo>
                    <a:cubicBezTo>
                      <a:pt x="94" y="95"/>
                      <a:pt x="94" y="100"/>
                      <a:pt x="94" y="106"/>
                    </a:cubicBezTo>
                    <a:cubicBezTo>
                      <a:pt x="94" y="111"/>
                      <a:pt x="94" y="117"/>
                      <a:pt x="92" y="121"/>
                    </a:cubicBezTo>
                    <a:cubicBezTo>
                      <a:pt x="90" y="126"/>
                      <a:pt x="87" y="131"/>
                      <a:pt x="83" y="135"/>
                    </a:cubicBezTo>
                    <a:cubicBezTo>
                      <a:pt x="80" y="138"/>
                      <a:pt x="75" y="142"/>
                      <a:pt x="69" y="144"/>
                    </a:cubicBezTo>
                    <a:cubicBezTo>
                      <a:pt x="64" y="147"/>
                      <a:pt x="58" y="149"/>
                      <a:pt x="50" y="150"/>
                    </a:cubicBezTo>
                    <a:cubicBezTo>
                      <a:pt x="50" y="160"/>
                      <a:pt x="50" y="160"/>
                      <a:pt x="50" y="160"/>
                    </a:cubicBezTo>
                    <a:cubicBezTo>
                      <a:pt x="55" y="160"/>
                      <a:pt x="58" y="161"/>
                      <a:pt x="61" y="162"/>
                    </a:cubicBezTo>
                    <a:cubicBezTo>
                      <a:pt x="65" y="163"/>
                      <a:pt x="67" y="165"/>
                      <a:pt x="69" y="167"/>
                    </a:cubicBezTo>
                    <a:cubicBezTo>
                      <a:pt x="71" y="169"/>
                      <a:pt x="73" y="171"/>
                      <a:pt x="74" y="174"/>
                    </a:cubicBezTo>
                    <a:cubicBezTo>
                      <a:pt x="75" y="176"/>
                      <a:pt x="75" y="179"/>
                      <a:pt x="75" y="182"/>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15" name="Freeform 27"/>
              <p:cNvSpPr>
                <a:spLocks noEditPoints="1"/>
              </p:cNvSpPr>
              <p:nvPr/>
            </p:nvSpPr>
            <p:spPr bwMode="black">
              <a:xfrm>
                <a:off x="6247097" y="6257059"/>
                <a:ext cx="102797" cy="118383"/>
              </a:xfrm>
              <a:custGeom>
                <a:avLst/>
                <a:gdLst/>
                <a:ahLst/>
                <a:cxnLst>
                  <a:cxn ang="0">
                    <a:pos x="33" y="85"/>
                  </a:cxn>
                  <a:cxn ang="0">
                    <a:pos x="45" y="115"/>
                  </a:cxn>
                  <a:cxn ang="0">
                    <a:pos x="76" y="125"/>
                  </a:cxn>
                  <a:cxn ang="0">
                    <a:pos x="100" y="121"/>
                  </a:cxn>
                  <a:cxn ang="0">
                    <a:pos x="120" y="111"/>
                  </a:cxn>
                  <a:cxn ang="0">
                    <a:pos x="120" y="139"/>
                  </a:cxn>
                  <a:cxn ang="0">
                    <a:pos x="112" y="143"/>
                  </a:cxn>
                  <a:cxn ang="0">
                    <a:pos x="101" y="146"/>
                  </a:cxn>
                  <a:cxn ang="0">
                    <a:pos x="86" y="149"/>
                  </a:cxn>
                  <a:cxn ang="0">
                    <a:pos x="69" y="151"/>
                  </a:cxn>
                  <a:cxn ang="0">
                    <a:pos x="40" y="146"/>
                  </a:cxn>
                  <a:cxn ang="0">
                    <a:pos x="18" y="132"/>
                  </a:cxn>
                  <a:cxn ang="0">
                    <a:pos x="5" y="108"/>
                  </a:cxn>
                  <a:cxn ang="0">
                    <a:pos x="0" y="77"/>
                  </a:cxn>
                  <a:cxn ang="0">
                    <a:pos x="6" y="42"/>
                  </a:cxn>
                  <a:cxn ang="0">
                    <a:pos x="22" y="18"/>
                  </a:cxn>
                  <a:cxn ang="0">
                    <a:pos x="44" y="4"/>
                  </a:cxn>
                  <a:cxn ang="0">
                    <a:pos x="68" y="0"/>
                  </a:cxn>
                  <a:cxn ang="0">
                    <a:pos x="96" y="5"/>
                  </a:cxn>
                  <a:cxn ang="0">
                    <a:pos x="115" y="19"/>
                  </a:cxn>
                  <a:cxn ang="0">
                    <a:pos x="127" y="41"/>
                  </a:cxn>
                  <a:cxn ang="0">
                    <a:pos x="131" y="69"/>
                  </a:cxn>
                  <a:cxn ang="0">
                    <a:pos x="131" y="85"/>
                  </a:cxn>
                  <a:cxn ang="0">
                    <a:pos x="33" y="85"/>
                  </a:cxn>
                  <a:cxn ang="0">
                    <a:pos x="97" y="46"/>
                  </a:cxn>
                  <a:cxn ang="0">
                    <a:pos x="92" y="35"/>
                  </a:cxn>
                  <a:cxn ang="0">
                    <a:pos x="82" y="28"/>
                  </a:cxn>
                  <a:cxn ang="0">
                    <a:pos x="68" y="25"/>
                  </a:cxn>
                  <a:cxn ang="0">
                    <a:pos x="56" y="28"/>
                  </a:cxn>
                  <a:cxn ang="0">
                    <a:pos x="45" y="35"/>
                  </a:cxn>
                  <a:cxn ang="0">
                    <a:pos x="38" y="46"/>
                  </a:cxn>
                  <a:cxn ang="0">
                    <a:pos x="33" y="60"/>
                  </a:cxn>
                  <a:cxn ang="0">
                    <a:pos x="99" y="60"/>
                  </a:cxn>
                  <a:cxn ang="0">
                    <a:pos x="97" y="46"/>
                  </a:cxn>
                </a:cxnLst>
                <a:rect l="0" t="0" r="r" b="b"/>
                <a:pathLst>
                  <a:path w="131" h="151">
                    <a:moveTo>
                      <a:pt x="33" y="85"/>
                    </a:moveTo>
                    <a:cubicBezTo>
                      <a:pt x="34" y="98"/>
                      <a:pt x="38" y="108"/>
                      <a:pt x="45" y="115"/>
                    </a:cubicBezTo>
                    <a:cubicBezTo>
                      <a:pt x="53" y="122"/>
                      <a:pt x="63" y="125"/>
                      <a:pt x="76" y="125"/>
                    </a:cubicBezTo>
                    <a:cubicBezTo>
                      <a:pt x="85" y="125"/>
                      <a:pt x="92" y="124"/>
                      <a:pt x="100" y="121"/>
                    </a:cubicBezTo>
                    <a:cubicBezTo>
                      <a:pt x="108" y="119"/>
                      <a:pt x="114" y="115"/>
                      <a:pt x="120" y="111"/>
                    </a:cubicBezTo>
                    <a:cubicBezTo>
                      <a:pt x="120" y="139"/>
                      <a:pt x="120" y="139"/>
                      <a:pt x="120" y="139"/>
                    </a:cubicBezTo>
                    <a:cubicBezTo>
                      <a:pt x="118" y="140"/>
                      <a:pt x="115" y="141"/>
                      <a:pt x="112" y="143"/>
                    </a:cubicBezTo>
                    <a:cubicBezTo>
                      <a:pt x="109" y="144"/>
                      <a:pt x="105" y="145"/>
                      <a:pt x="101" y="146"/>
                    </a:cubicBezTo>
                    <a:cubicBezTo>
                      <a:pt x="96" y="148"/>
                      <a:pt x="91" y="149"/>
                      <a:pt x="86" y="149"/>
                    </a:cubicBezTo>
                    <a:cubicBezTo>
                      <a:pt x="81" y="150"/>
                      <a:pt x="75" y="151"/>
                      <a:pt x="69" y="151"/>
                    </a:cubicBezTo>
                    <a:cubicBezTo>
                      <a:pt x="58" y="151"/>
                      <a:pt x="48" y="149"/>
                      <a:pt x="40" y="146"/>
                    </a:cubicBezTo>
                    <a:cubicBezTo>
                      <a:pt x="31" y="143"/>
                      <a:pt x="24" y="138"/>
                      <a:pt x="18" y="132"/>
                    </a:cubicBezTo>
                    <a:cubicBezTo>
                      <a:pt x="12" y="125"/>
                      <a:pt x="8" y="118"/>
                      <a:pt x="5" y="108"/>
                    </a:cubicBezTo>
                    <a:cubicBezTo>
                      <a:pt x="2" y="99"/>
                      <a:pt x="0" y="89"/>
                      <a:pt x="0" y="77"/>
                    </a:cubicBezTo>
                    <a:cubicBezTo>
                      <a:pt x="0" y="63"/>
                      <a:pt x="2" y="52"/>
                      <a:pt x="6" y="42"/>
                    </a:cubicBezTo>
                    <a:cubicBezTo>
                      <a:pt x="10" y="33"/>
                      <a:pt x="15" y="25"/>
                      <a:pt x="22" y="18"/>
                    </a:cubicBezTo>
                    <a:cubicBezTo>
                      <a:pt x="29" y="12"/>
                      <a:pt x="36" y="7"/>
                      <a:pt x="44" y="4"/>
                    </a:cubicBezTo>
                    <a:cubicBezTo>
                      <a:pt x="52" y="1"/>
                      <a:pt x="60" y="0"/>
                      <a:pt x="68" y="0"/>
                    </a:cubicBezTo>
                    <a:cubicBezTo>
                      <a:pt x="79" y="0"/>
                      <a:pt x="88" y="2"/>
                      <a:pt x="96" y="5"/>
                    </a:cubicBezTo>
                    <a:cubicBezTo>
                      <a:pt x="104" y="8"/>
                      <a:pt x="110" y="13"/>
                      <a:pt x="115" y="19"/>
                    </a:cubicBezTo>
                    <a:cubicBezTo>
                      <a:pt x="121" y="25"/>
                      <a:pt x="125" y="32"/>
                      <a:pt x="127" y="41"/>
                    </a:cubicBezTo>
                    <a:cubicBezTo>
                      <a:pt x="130" y="49"/>
                      <a:pt x="131" y="59"/>
                      <a:pt x="131" y="69"/>
                    </a:cubicBezTo>
                    <a:cubicBezTo>
                      <a:pt x="131" y="85"/>
                      <a:pt x="131" y="85"/>
                      <a:pt x="131" y="85"/>
                    </a:cubicBezTo>
                    <a:lnTo>
                      <a:pt x="33" y="85"/>
                    </a:lnTo>
                    <a:close/>
                    <a:moveTo>
                      <a:pt x="97" y="46"/>
                    </a:moveTo>
                    <a:cubicBezTo>
                      <a:pt x="96" y="42"/>
                      <a:pt x="94" y="38"/>
                      <a:pt x="92" y="35"/>
                    </a:cubicBezTo>
                    <a:cubicBezTo>
                      <a:pt x="89" y="32"/>
                      <a:pt x="86" y="30"/>
                      <a:pt x="82" y="28"/>
                    </a:cubicBezTo>
                    <a:cubicBezTo>
                      <a:pt x="78" y="26"/>
                      <a:pt x="74" y="25"/>
                      <a:pt x="68" y="25"/>
                    </a:cubicBezTo>
                    <a:cubicBezTo>
                      <a:pt x="64" y="25"/>
                      <a:pt x="60" y="26"/>
                      <a:pt x="56" y="28"/>
                    </a:cubicBezTo>
                    <a:cubicBezTo>
                      <a:pt x="52" y="29"/>
                      <a:pt x="49" y="32"/>
                      <a:pt x="45" y="35"/>
                    </a:cubicBezTo>
                    <a:cubicBezTo>
                      <a:pt x="42" y="38"/>
                      <a:pt x="40" y="42"/>
                      <a:pt x="38" y="46"/>
                    </a:cubicBezTo>
                    <a:cubicBezTo>
                      <a:pt x="36" y="50"/>
                      <a:pt x="34" y="55"/>
                      <a:pt x="33" y="60"/>
                    </a:cubicBezTo>
                    <a:cubicBezTo>
                      <a:pt x="99" y="60"/>
                      <a:pt x="99" y="60"/>
                      <a:pt x="99" y="60"/>
                    </a:cubicBezTo>
                    <a:cubicBezTo>
                      <a:pt x="99" y="55"/>
                      <a:pt x="98" y="51"/>
                      <a:pt x="97" y="46"/>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16" name="Freeform 28"/>
              <p:cNvSpPr>
                <a:spLocks/>
              </p:cNvSpPr>
              <p:nvPr/>
            </p:nvSpPr>
            <p:spPr bwMode="black">
              <a:xfrm>
                <a:off x="6369459" y="6205329"/>
                <a:ext cx="103461" cy="166797"/>
              </a:xfrm>
              <a:custGeom>
                <a:avLst/>
                <a:gdLst/>
                <a:ahLst/>
                <a:cxnLst>
                  <a:cxn ang="0">
                    <a:pos x="212" y="503"/>
                  </a:cxn>
                  <a:cxn ang="0">
                    <a:pos x="78" y="340"/>
                  </a:cxn>
                  <a:cxn ang="0">
                    <a:pos x="78" y="340"/>
                  </a:cxn>
                  <a:cxn ang="0">
                    <a:pos x="78" y="503"/>
                  </a:cxn>
                  <a:cxn ang="0">
                    <a:pos x="0" y="503"/>
                  </a:cxn>
                  <a:cxn ang="0">
                    <a:pos x="0" y="0"/>
                  </a:cxn>
                  <a:cxn ang="0">
                    <a:pos x="78" y="0"/>
                  </a:cxn>
                  <a:cxn ang="0">
                    <a:pos x="78" y="319"/>
                  </a:cxn>
                  <a:cxn ang="0">
                    <a:pos x="78" y="319"/>
                  </a:cxn>
                  <a:cxn ang="0">
                    <a:pos x="205" y="163"/>
                  </a:cxn>
                  <a:cxn ang="0">
                    <a:pos x="302" y="163"/>
                  </a:cxn>
                  <a:cxn ang="0">
                    <a:pos x="156" y="326"/>
                  </a:cxn>
                  <a:cxn ang="0">
                    <a:pos x="312" y="503"/>
                  </a:cxn>
                  <a:cxn ang="0">
                    <a:pos x="212" y="503"/>
                  </a:cxn>
                </a:cxnLst>
                <a:rect l="0" t="0" r="r" b="b"/>
                <a:pathLst>
                  <a:path w="312" h="503">
                    <a:moveTo>
                      <a:pt x="212" y="503"/>
                    </a:moveTo>
                    <a:lnTo>
                      <a:pt x="78" y="340"/>
                    </a:lnTo>
                    <a:lnTo>
                      <a:pt x="78" y="340"/>
                    </a:lnTo>
                    <a:lnTo>
                      <a:pt x="78" y="503"/>
                    </a:lnTo>
                    <a:lnTo>
                      <a:pt x="0" y="503"/>
                    </a:lnTo>
                    <a:lnTo>
                      <a:pt x="0" y="0"/>
                    </a:lnTo>
                    <a:lnTo>
                      <a:pt x="78" y="0"/>
                    </a:lnTo>
                    <a:lnTo>
                      <a:pt x="78" y="319"/>
                    </a:lnTo>
                    <a:lnTo>
                      <a:pt x="78" y="319"/>
                    </a:lnTo>
                    <a:lnTo>
                      <a:pt x="205" y="163"/>
                    </a:lnTo>
                    <a:lnTo>
                      <a:pt x="302" y="163"/>
                    </a:lnTo>
                    <a:lnTo>
                      <a:pt x="156" y="326"/>
                    </a:lnTo>
                    <a:lnTo>
                      <a:pt x="312" y="503"/>
                    </a:lnTo>
                    <a:lnTo>
                      <a:pt x="212" y="503"/>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17" name="Freeform 29"/>
              <p:cNvSpPr>
                <a:spLocks/>
              </p:cNvSpPr>
              <p:nvPr/>
            </p:nvSpPr>
            <p:spPr bwMode="black">
              <a:xfrm>
                <a:off x="6484526" y="6205329"/>
                <a:ext cx="104124" cy="166797"/>
              </a:xfrm>
              <a:custGeom>
                <a:avLst/>
                <a:gdLst/>
                <a:ahLst/>
                <a:cxnLst>
                  <a:cxn ang="0">
                    <a:pos x="213" y="503"/>
                  </a:cxn>
                  <a:cxn ang="0">
                    <a:pos x="78" y="340"/>
                  </a:cxn>
                  <a:cxn ang="0">
                    <a:pos x="78" y="340"/>
                  </a:cxn>
                  <a:cxn ang="0">
                    <a:pos x="78" y="503"/>
                  </a:cxn>
                  <a:cxn ang="0">
                    <a:pos x="0" y="503"/>
                  </a:cxn>
                  <a:cxn ang="0">
                    <a:pos x="0" y="0"/>
                  </a:cxn>
                  <a:cxn ang="0">
                    <a:pos x="78" y="0"/>
                  </a:cxn>
                  <a:cxn ang="0">
                    <a:pos x="78" y="319"/>
                  </a:cxn>
                  <a:cxn ang="0">
                    <a:pos x="78" y="319"/>
                  </a:cxn>
                  <a:cxn ang="0">
                    <a:pos x="206" y="163"/>
                  </a:cxn>
                  <a:cxn ang="0">
                    <a:pos x="302" y="163"/>
                  </a:cxn>
                  <a:cxn ang="0">
                    <a:pos x="158" y="326"/>
                  </a:cxn>
                  <a:cxn ang="0">
                    <a:pos x="314" y="503"/>
                  </a:cxn>
                  <a:cxn ang="0">
                    <a:pos x="213" y="503"/>
                  </a:cxn>
                </a:cxnLst>
                <a:rect l="0" t="0" r="r" b="b"/>
                <a:pathLst>
                  <a:path w="314" h="503">
                    <a:moveTo>
                      <a:pt x="213" y="503"/>
                    </a:moveTo>
                    <a:lnTo>
                      <a:pt x="78" y="340"/>
                    </a:lnTo>
                    <a:lnTo>
                      <a:pt x="78" y="340"/>
                    </a:lnTo>
                    <a:lnTo>
                      <a:pt x="78" y="503"/>
                    </a:lnTo>
                    <a:lnTo>
                      <a:pt x="0" y="503"/>
                    </a:lnTo>
                    <a:lnTo>
                      <a:pt x="0" y="0"/>
                    </a:lnTo>
                    <a:lnTo>
                      <a:pt x="78" y="0"/>
                    </a:lnTo>
                    <a:lnTo>
                      <a:pt x="78" y="319"/>
                    </a:lnTo>
                    <a:lnTo>
                      <a:pt x="78" y="319"/>
                    </a:lnTo>
                    <a:lnTo>
                      <a:pt x="206" y="163"/>
                    </a:lnTo>
                    <a:lnTo>
                      <a:pt x="302" y="163"/>
                    </a:lnTo>
                    <a:lnTo>
                      <a:pt x="158" y="326"/>
                    </a:lnTo>
                    <a:lnTo>
                      <a:pt x="314" y="503"/>
                    </a:lnTo>
                    <a:lnTo>
                      <a:pt x="213" y="503"/>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18" name="Freeform 30"/>
              <p:cNvSpPr>
                <a:spLocks noEditPoints="1"/>
              </p:cNvSpPr>
              <p:nvPr/>
            </p:nvSpPr>
            <p:spPr bwMode="black">
              <a:xfrm>
                <a:off x="6597272" y="6212293"/>
                <a:ext cx="100476" cy="163149"/>
              </a:xfrm>
              <a:custGeom>
                <a:avLst/>
                <a:gdLst/>
                <a:ahLst/>
                <a:cxnLst>
                  <a:cxn ang="0">
                    <a:pos x="95" y="204"/>
                  </a:cxn>
                  <a:cxn ang="0">
                    <a:pos x="95" y="183"/>
                  </a:cxn>
                  <a:cxn ang="0">
                    <a:pos x="95" y="183"/>
                  </a:cxn>
                  <a:cxn ang="0">
                    <a:pos x="88" y="192"/>
                  </a:cxn>
                  <a:cxn ang="0">
                    <a:pos x="78" y="200"/>
                  </a:cxn>
                  <a:cxn ang="0">
                    <a:pos x="66" y="206"/>
                  </a:cxn>
                  <a:cxn ang="0">
                    <a:pos x="51" y="208"/>
                  </a:cxn>
                  <a:cxn ang="0">
                    <a:pos x="13" y="193"/>
                  </a:cxn>
                  <a:cxn ang="0">
                    <a:pos x="0" y="148"/>
                  </a:cxn>
                  <a:cxn ang="0">
                    <a:pos x="0" y="60"/>
                  </a:cxn>
                  <a:cxn ang="0">
                    <a:pos x="33" y="60"/>
                  </a:cxn>
                  <a:cxn ang="0">
                    <a:pos x="33" y="144"/>
                  </a:cxn>
                  <a:cxn ang="0">
                    <a:pos x="35" y="161"/>
                  </a:cxn>
                  <a:cxn ang="0">
                    <a:pos x="41" y="173"/>
                  </a:cxn>
                  <a:cxn ang="0">
                    <a:pos x="51" y="179"/>
                  </a:cxn>
                  <a:cxn ang="0">
                    <a:pos x="63" y="181"/>
                  </a:cxn>
                  <a:cxn ang="0">
                    <a:pos x="75" y="179"/>
                  </a:cxn>
                  <a:cxn ang="0">
                    <a:pos x="86" y="171"/>
                  </a:cxn>
                  <a:cxn ang="0">
                    <a:pos x="93" y="160"/>
                  </a:cxn>
                  <a:cxn ang="0">
                    <a:pos x="95" y="144"/>
                  </a:cxn>
                  <a:cxn ang="0">
                    <a:pos x="95" y="60"/>
                  </a:cxn>
                  <a:cxn ang="0">
                    <a:pos x="128" y="60"/>
                  </a:cxn>
                  <a:cxn ang="0">
                    <a:pos x="128" y="204"/>
                  </a:cxn>
                  <a:cxn ang="0">
                    <a:pos x="95" y="204"/>
                  </a:cxn>
                  <a:cxn ang="0">
                    <a:pos x="53" y="17"/>
                  </a:cxn>
                  <a:cxn ang="0">
                    <a:pos x="52" y="23"/>
                  </a:cxn>
                  <a:cxn ang="0">
                    <a:pos x="48" y="28"/>
                  </a:cxn>
                  <a:cxn ang="0">
                    <a:pos x="43" y="32"/>
                  </a:cxn>
                  <a:cxn ang="0">
                    <a:pos x="36" y="33"/>
                  </a:cxn>
                  <a:cxn ang="0">
                    <a:pos x="29" y="32"/>
                  </a:cxn>
                  <a:cxn ang="0">
                    <a:pos x="23" y="28"/>
                  </a:cxn>
                  <a:cxn ang="0">
                    <a:pos x="20" y="23"/>
                  </a:cxn>
                  <a:cxn ang="0">
                    <a:pos x="18" y="17"/>
                  </a:cxn>
                  <a:cxn ang="0">
                    <a:pos x="20" y="10"/>
                  </a:cxn>
                  <a:cxn ang="0">
                    <a:pos x="23" y="5"/>
                  </a:cxn>
                  <a:cxn ang="0">
                    <a:pos x="29" y="1"/>
                  </a:cxn>
                  <a:cxn ang="0">
                    <a:pos x="36" y="0"/>
                  </a:cxn>
                  <a:cxn ang="0">
                    <a:pos x="43" y="1"/>
                  </a:cxn>
                  <a:cxn ang="0">
                    <a:pos x="48" y="5"/>
                  </a:cxn>
                  <a:cxn ang="0">
                    <a:pos x="52" y="10"/>
                  </a:cxn>
                  <a:cxn ang="0">
                    <a:pos x="53" y="17"/>
                  </a:cxn>
                  <a:cxn ang="0">
                    <a:pos x="113" y="17"/>
                  </a:cxn>
                  <a:cxn ang="0">
                    <a:pos x="111" y="23"/>
                  </a:cxn>
                  <a:cxn ang="0">
                    <a:pos x="108" y="28"/>
                  </a:cxn>
                  <a:cxn ang="0">
                    <a:pos x="102" y="32"/>
                  </a:cxn>
                  <a:cxn ang="0">
                    <a:pos x="95" y="33"/>
                  </a:cxn>
                  <a:cxn ang="0">
                    <a:pos x="88" y="32"/>
                  </a:cxn>
                  <a:cxn ang="0">
                    <a:pos x="83" y="28"/>
                  </a:cxn>
                  <a:cxn ang="0">
                    <a:pos x="79" y="23"/>
                  </a:cxn>
                  <a:cxn ang="0">
                    <a:pos x="78" y="17"/>
                  </a:cxn>
                  <a:cxn ang="0">
                    <a:pos x="79" y="10"/>
                  </a:cxn>
                  <a:cxn ang="0">
                    <a:pos x="83" y="5"/>
                  </a:cxn>
                  <a:cxn ang="0">
                    <a:pos x="88" y="1"/>
                  </a:cxn>
                  <a:cxn ang="0">
                    <a:pos x="95" y="0"/>
                  </a:cxn>
                  <a:cxn ang="0">
                    <a:pos x="102" y="1"/>
                  </a:cxn>
                  <a:cxn ang="0">
                    <a:pos x="108" y="5"/>
                  </a:cxn>
                  <a:cxn ang="0">
                    <a:pos x="111" y="10"/>
                  </a:cxn>
                  <a:cxn ang="0">
                    <a:pos x="113" y="17"/>
                  </a:cxn>
                </a:cxnLst>
                <a:rect l="0" t="0" r="r" b="b"/>
                <a:pathLst>
                  <a:path w="128" h="208">
                    <a:moveTo>
                      <a:pt x="95" y="204"/>
                    </a:moveTo>
                    <a:cubicBezTo>
                      <a:pt x="95" y="183"/>
                      <a:pt x="95" y="183"/>
                      <a:pt x="95" y="183"/>
                    </a:cubicBezTo>
                    <a:cubicBezTo>
                      <a:pt x="95" y="183"/>
                      <a:pt x="95" y="183"/>
                      <a:pt x="95" y="183"/>
                    </a:cubicBezTo>
                    <a:cubicBezTo>
                      <a:pt x="93" y="186"/>
                      <a:pt x="90" y="189"/>
                      <a:pt x="88" y="192"/>
                    </a:cubicBezTo>
                    <a:cubicBezTo>
                      <a:pt x="85" y="195"/>
                      <a:pt x="82" y="198"/>
                      <a:pt x="78" y="200"/>
                    </a:cubicBezTo>
                    <a:cubicBezTo>
                      <a:pt x="74" y="203"/>
                      <a:pt x="70" y="204"/>
                      <a:pt x="66" y="206"/>
                    </a:cubicBezTo>
                    <a:cubicBezTo>
                      <a:pt x="61" y="207"/>
                      <a:pt x="57" y="208"/>
                      <a:pt x="51" y="208"/>
                    </a:cubicBezTo>
                    <a:cubicBezTo>
                      <a:pt x="35" y="208"/>
                      <a:pt x="22" y="203"/>
                      <a:pt x="13" y="193"/>
                    </a:cubicBezTo>
                    <a:cubicBezTo>
                      <a:pt x="4" y="183"/>
                      <a:pt x="0" y="168"/>
                      <a:pt x="0" y="148"/>
                    </a:cubicBezTo>
                    <a:cubicBezTo>
                      <a:pt x="0" y="60"/>
                      <a:pt x="0" y="60"/>
                      <a:pt x="0" y="60"/>
                    </a:cubicBezTo>
                    <a:cubicBezTo>
                      <a:pt x="33" y="60"/>
                      <a:pt x="33" y="60"/>
                      <a:pt x="33" y="60"/>
                    </a:cubicBezTo>
                    <a:cubicBezTo>
                      <a:pt x="33" y="144"/>
                      <a:pt x="33" y="144"/>
                      <a:pt x="33" y="144"/>
                    </a:cubicBezTo>
                    <a:cubicBezTo>
                      <a:pt x="33" y="150"/>
                      <a:pt x="34" y="156"/>
                      <a:pt x="35" y="161"/>
                    </a:cubicBezTo>
                    <a:cubicBezTo>
                      <a:pt x="36" y="166"/>
                      <a:pt x="38" y="170"/>
                      <a:pt x="41" y="173"/>
                    </a:cubicBezTo>
                    <a:cubicBezTo>
                      <a:pt x="44" y="176"/>
                      <a:pt x="47" y="178"/>
                      <a:pt x="51" y="179"/>
                    </a:cubicBezTo>
                    <a:cubicBezTo>
                      <a:pt x="54" y="180"/>
                      <a:pt x="58" y="181"/>
                      <a:pt x="63" y="181"/>
                    </a:cubicBezTo>
                    <a:cubicBezTo>
                      <a:pt x="67" y="181"/>
                      <a:pt x="71" y="180"/>
                      <a:pt x="75" y="179"/>
                    </a:cubicBezTo>
                    <a:cubicBezTo>
                      <a:pt x="79" y="177"/>
                      <a:pt x="83" y="175"/>
                      <a:pt x="86" y="171"/>
                    </a:cubicBezTo>
                    <a:cubicBezTo>
                      <a:pt x="89" y="168"/>
                      <a:pt x="91" y="164"/>
                      <a:pt x="93" y="160"/>
                    </a:cubicBezTo>
                    <a:cubicBezTo>
                      <a:pt x="95" y="155"/>
                      <a:pt x="95" y="149"/>
                      <a:pt x="95" y="144"/>
                    </a:cubicBezTo>
                    <a:cubicBezTo>
                      <a:pt x="95" y="60"/>
                      <a:pt x="95" y="60"/>
                      <a:pt x="95" y="60"/>
                    </a:cubicBezTo>
                    <a:cubicBezTo>
                      <a:pt x="128" y="60"/>
                      <a:pt x="128" y="60"/>
                      <a:pt x="128" y="60"/>
                    </a:cubicBezTo>
                    <a:cubicBezTo>
                      <a:pt x="128" y="204"/>
                      <a:pt x="128" y="204"/>
                      <a:pt x="128" y="204"/>
                    </a:cubicBezTo>
                    <a:lnTo>
                      <a:pt x="95" y="204"/>
                    </a:lnTo>
                    <a:close/>
                    <a:moveTo>
                      <a:pt x="53" y="17"/>
                    </a:moveTo>
                    <a:cubicBezTo>
                      <a:pt x="53" y="19"/>
                      <a:pt x="53" y="21"/>
                      <a:pt x="52" y="23"/>
                    </a:cubicBezTo>
                    <a:cubicBezTo>
                      <a:pt x="51" y="25"/>
                      <a:pt x="50" y="27"/>
                      <a:pt x="48" y="28"/>
                    </a:cubicBezTo>
                    <a:cubicBezTo>
                      <a:pt x="47" y="30"/>
                      <a:pt x="45" y="31"/>
                      <a:pt x="43" y="32"/>
                    </a:cubicBezTo>
                    <a:cubicBezTo>
                      <a:pt x="41" y="33"/>
                      <a:pt x="38" y="33"/>
                      <a:pt x="36" y="33"/>
                    </a:cubicBezTo>
                    <a:cubicBezTo>
                      <a:pt x="33" y="33"/>
                      <a:pt x="31" y="33"/>
                      <a:pt x="29" y="32"/>
                    </a:cubicBezTo>
                    <a:cubicBezTo>
                      <a:pt x="27" y="31"/>
                      <a:pt x="25" y="30"/>
                      <a:pt x="23" y="28"/>
                    </a:cubicBezTo>
                    <a:cubicBezTo>
                      <a:pt x="22" y="27"/>
                      <a:pt x="21" y="25"/>
                      <a:pt x="20" y="23"/>
                    </a:cubicBezTo>
                    <a:cubicBezTo>
                      <a:pt x="19" y="21"/>
                      <a:pt x="18" y="19"/>
                      <a:pt x="18" y="17"/>
                    </a:cubicBezTo>
                    <a:cubicBezTo>
                      <a:pt x="18" y="14"/>
                      <a:pt x="19" y="12"/>
                      <a:pt x="20" y="10"/>
                    </a:cubicBezTo>
                    <a:cubicBezTo>
                      <a:pt x="21" y="8"/>
                      <a:pt x="22" y="6"/>
                      <a:pt x="23" y="5"/>
                    </a:cubicBezTo>
                    <a:cubicBezTo>
                      <a:pt x="25" y="3"/>
                      <a:pt x="27" y="2"/>
                      <a:pt x="29" y="1"/>
                    </a:cubicBezTo>
                    <a:cubicBezTo>
                      <a:pt x="31" y="0"/>
                      <a:pt x="33" y="0"/>
                      <a:pt x="36" y="0"/>
                    </a:cubicBezTo>
                    <a:cubicBezTo>
                      <a:pt x="38" y="0"/>
                      <a:pt x="41" y="0"/>
                      <a:pt x="43" y="1"/>
                    </a:cubicBezTo>
                    <a:cubicBezTo>
                      <a:pt x="45" y="2"/>
                      <a:pt x="47" y="3"/>
                      <a:pt x="48" y="5"/>
                    </a:cubicBezTo>
                    <a:cubicBezTo>
                      <a:pt x="50" y="6"/>
                      <a:pt x="51" y="8"/>
                      <a:pt x="52" y="10"/>
                    </a:cubicBezTo>
                    <a:cubicBezTo>
                      <a:pt x="53" y="12"/>
                      <a:pt x="53" y="14"/>
                      <a:pt x="53" y="17"/>
                    </a:cubicBezTo>
                    <a:close/>
                    <a:moveTo>
                      <a:pt x="113" y="17"/>
                    </a:moveTo>
                    <a:cubicBezTo>
                      <a:pt x="113" y="19"/>
                      <a:pt x="112" y="21"/>
                      <a:pt x="111" y="23"/>
                    </a:cubicBezTo>
                    <a:cubicBezTo>
                      <a:pt x="110" y="25"/>
                      <a:pt x="109" y="27"/>
                      <a:pt x="108" y="28"/>
                    </a:cubicBezTo>
                    <a:cubicBezTo>
                      <a:pt x="106" y="30"/>
                      <a:pt x="104" y="31"/>
                      <a:pt x="102" y="32"/>
                    </a:cubicBezTo>
                    <a:cubicBezTo>
                      <a:pt x="100" y="33"/>
                      <a:pt x="98" y="33"/>
                      <a:pt x="95" y="33"/>
                    </a:cubicBezTo>
                    <a:cubicBezTo>
                      <a:pt x="93" y="33"/>
                      <a:pt x="90" y="33"/>
                      <a:pt x="88" y="32"/>
                    </a:cubicBezTo>
                    <a:cubicBezTo>
                      <a:pt x="86" y="31"/>
                      <a:pt x="84" y="30"/>
                      <a:pt x="83" y="28"/>
                    </a:cubicBezTo>
                    <a:cubicBezTo>
                      <a:pt x="81" y="27"/>
                      <a:pt x="80" y="25"/>
                      <a:pt x="79" y="23"/>
                    </a:cubicBezTo>
                    <a:cubicBezTo>
                      <a:pt x="78" y="21"/>
                      <a:pt x="78" y="19"/>
                      <a:pt x="78" y="17"/>
                    </a:cubicBezTo>
                    <a:cubicBezTo>
                      <a:pt x="78" y="14"/>
                      <a:pt x="78" y="12"/>
                      <a:pt x="79" y="10"/>
                    </a:cubicBezTo>
                    <a:cubicBezTo>
                      <a:pt x="80" y="8"/>
                      <a:pt x="81" y="6"/>
                      <a:pt x="83" y="5"/>
                    </a:cubicBezTo>
                    <a:cubicBezTo>
                      <a:pt x="84" y="3"/>
                      <a:pt x="86" y="2"/>
                      <a:pt x="88" y="1"/>
                    </a:cubicBezTo>
                    <a:cubicBezTo>
                      <a:pt x="90" y="0"/>
                      <a:pt x="93" y="0"/>
                      <a:pt x="95" y="0"/>
                    </a:cubicBezTo>
                    <a:cubicBezTo>
                      <a:pt x="98" y="0"/>
                      <a:pt x="100" y="0"/>
                      <a:pt x="102" y="1"/>
                    </a:cubicBezTo>
                    <a:cubicBezTo>
                      <a:pt x="104" y="2"/>
                      <a:pt x="106" y="3"/>
                      <a:pt x="108" y="5"/>
                    </a:cubicBezTo>
                    <a:cubicBezTo>
                      <a:pt x="109" y="6"/>
                      <a:pt x="110" y="8"/>
                      <a:pt x="111" y="10"/>
                    </a:cubicBezTo>
                    <a:cubicBezTo>
                      <a:pt x="112" y="12"/>
                      <a:pt x="113" y="14"/>
                      <a:pt x="113" y="17"/>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19" name="Freeform 31"/>
              <p:cNvSpPr>
                <a:spLocks/>
              </p:cNvSpPr>
              <p:nvPr/>
            </p:nvSpPr>
            <p:spPr bwMode="black">
              <a:xfrm>
                <a:off x="6727261" y="6257723"/>
                <a:ext cx="64995" cy="114403"/>
              </a:xfrm>
              <a:custGeom>
                <a:avLst/>
                <a:gdLst/>
                <a:ahLst/>
                <a:cxnLst>
                  <a:cxn ang="0">
                    <a:pos x="79" y="32"/>
                  </a:cxn>
                  <a:cxn ang="0">
                    <a:pos x="74" y="31"/>
                  </a:cxn>
                  <a:cxn ang="0">
                    <a:pos x="69" y="29"/>
                  </a:cxn>
                  <a:cxn ang="0">
                    <a:pos x="64" y="29"/>
                  </a:cxn>
                  <a:cxn ang="0">
                    <a:pos x="51" y="32"/>
                  </a:cxn>
                  <a:cxn ang="0">
                    <a:pos x="41" y="41"/>
                  </a:cxn>
                  <a:cxn ang="0">
                    <a:pos x="35" y="54"/>
                  </a:cxn>
                  <a:cxn ang="0">
                    <a:pos x="32" y="73"/>
                  </a:cxn>
                  <a:cxn ang="0">
                    <a:pos x="32" y="146"/>
                  </a:cxn>
                  <a:cxn ang="0">
                    <a:pos x="0" y="146"/>
                  </a:cxn>
                  <a:cxn ang="0">
                    <a:pos x="0" y="2"/>
                  </a:cxn>
                  <a:cxn ang="0">
                    <a:pos x="32" y="2"/>
                  </a:cxn>
                  <a:cxn ang="0">
                    <a:pos x="32" y="30"/>
                  </a:cxn>
                  <a:cxn ang="0">
                    <a:pos x="33" y="30"/>
                  </a:cxn>
                  <a:cxn ang="0">
                    <a:pos x="40" y="17"/>
                  </a:cxn>
                  <a:cxn ang="0">
                    <a:pos x="48" y="7"/>
                  </a:cxn>
                  <a:cxn ang="0">
                    <a:pos x="59" y="2"/>
                  </a:cxn>
                  <a:cxn ang="0">
                    <a:pos x="70" y="0"/>
                  </a:cxn>
                  <a:cxn ang="0">
                    <a:pos x="77" y="0"/>
                  </a:cxn>
                  <a:cxn ang="0">
                    <a:pos x="83" y="2"/>
                  </a:cxn>
                  <a:cxn ang="0">
                    <a:pos x="83" y="34"/>
                  </a:cxn>
                  <a:cxn ang="0">
                    <a:pos x="79" y="32"/>
                  </a:cxn>
                </a:cxnLst>
                <a:rect l="0" t="0" r="r" b="b"/>
                <a:pathLst>
                  <a:path w="83" h="146">
                    <a:moveTo>
                      <a:pt x="79" y="32"/>
                    </a:moveTo>
                    <a:cubicBezTo>
                      <a:pt x="78" y="32"/>
                      <a:pt x="76" y="31"/>
                      <a:pt x="74" y="31"/>
                    </a:cubicBezTo>
                    <a:cubicBezTo>
                      <a:pt x="73" y="30"/>
                      <a:pt x="71" y="30"/>
                      <a:pt x="69" y="29"/>
                    </a:cubicBezTo>
                    <a:cubicBezTo>
                      <a:pt x="67" y="29"/>
                      <a:pt x="66" y="29"/>
                      <a:pt x="64" y="29"/>
                    </a:cubicBezTo>
                    <a:cubicBezTo>
                      <a:pt x="59" y="29"/>
                      <a:pt x="55" y="30"/>
                      <a:pt x="51" y="32"/>
                    </a:cubicBezTo>
                    <a:cubicBezTo>
                      <a:pt x="48" y="34"/>
                      <a:pt x="44" y="37"/>
                      <a:pt x="41" y="41"/>
                    </a:cubicBezTo>
                    <a:cubicBezTo>
                      <a:pt x="39" y="44"/>
                      <a:pt x="36" y="49"/>
                      <a:pt x="35" y="54"/>
                    </a:cubicBezTo>
                    <a:cubicBezTo>
                      <a:pt x="33" y="60"/>
                      <a:pt x="32" y="66"/>
                      <a:pt x="32" y="73"/>
                    </a:cubicBezTo>
                    <a:cubicBezTo>
                      <a:pt x="32" y="146"/>
                      <a:pt x="32" y="146"/>
                      <a:pt x="32" y="146"/>
                    </a:cubicBezTo>
                    <a:cubicBezTo>
                      <a:pt x="0" y="146"/>
                      <a:pt x="0" y="146"/>
                      <a:pt x="0" y="146"/>
                    </a:cubicBezTo>
                    <a:cubicBezTo>
                      <a:pt x="0" y="2"/>
                      <a:pt x="0" y="2"/>
                      <a:pt x="0" y="2"/>
                    </a:cubicBezTo>
                    <a:cubicBezTo>
                      <a:pt x="32" y="2"/>
                      <a:pt x="32" y="2"/>
                      <a:pt x="32" y="2"/>
                    </a:cubicBezTo>
                    <a:cubicBezTo>
                      <a:pt x="32" y="30"/>
                      <a:pt x="32" y="30"/>
                      <a:pt x="32" y="30"/>
                    </a:cubicBezTo>
                    <a:cubicBezTo>
                      <a:pt x="33" y="30"/>
                      <a:pt x="33" y="30"/>
                      <a:pt x="33" y="30"/>
                    </a:cubicBezTo>
                    <a:cubicBezTo>
                      <a:pt x="35" y="25"/>
                      <a:pt x="37" y="20"/>
                      <a:pt x="40" y="17"/>
                    </a:cubicBezTo>
                    <a:cubicBezTo>
                      <a:pt x="42" y="13"/>
                      <a:pt x="45" y="10"/>
                      <a:pt x="48" y="7"/>
                    </a:cubicBezTo>
                    <a:cubicBezTo>
                      <a:pt x="52" y="5"/>
                      <a:pt x="55" y="3"/>
                      <a:pt x="59" y="2"/>
                    </a:cubicBezTo>
                    <a:cubicBezTo>
                      <a:pt x="62" y="0"/>
                      <a:pt x="66" y="0"/>
                      <a:pt x="70" y="0"/>
                    </a:cubicBezTo>
                    <a:cubicBezTo>
                      <a:pt x="72" y="0"/>
                      <a:pt x="74" y="0"/>
                      <a:pt x="77" y="0"/>
                    </a:cubicBezTo>
                    <a:cubicBezTo>
                      <a:pt x="79" y="1"/>
                      <a:pt x="81" y="1"/>
                      <a:pt x="83" y="2"/>
                    </a:cubicBezTo>
                    <a:cubicBezTo>
                      <a:pt x="83" y="34"/>
                      <a:pt x="83" y="34"/>
                      <a:pt x="83" y="34"/>
                    </a:cubicBezTo>
                    <a:cubicBezTo>
                      <a:pt x="82" y="33"/>
                      <a:pt x="81" y="33"/>
                      <a:pt x="79" y="32"/>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20" name="Rectangle 32"/>
              <p:cNvSpPr>
                <a:spLocks noChangeArrowheads="1"/>
              </p:cNvSpPr>
              <p:nvPr/>
            </p:nvSpPr>
            <p:spPr bwMode="black">
              <a:xfrm>
                <a:off x="6805851" y="6205329"/>
                <a:ext cx="25534" cy="166797"/>
              </a:xfrm>
              <a:prstGeom prst="rect">
                <a:avLst/>
              </a:pr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21" name="Freeform 33"/>
              <p:cNvSpPr>
                <a:spLocks noEditPoints="1"/>
              </p:cNvSpPr>
              <p:nvPr/>
            </p:nvSpPr>
            <p:spPr bwMode="black">
              <a:xfrm>
                <a:off x="6852607" y="6257059"/>
                <a:ext cx="102797" cy="118383"/>
              </a:xfrm>
              <a:custGeom>
                <a:avLst/>
                <a:gdLst/>
                <a:ahLst/>
                <a:cxnLst>
                  <a:cxn ang="0">
                    <a:pos x="33" y="85"/>
                  </a:cxn>
                  <a:cxn ang="0">
                    <a:pos x="45" y="115"/>
                  </a:cxn>
                  <a:cxn ang="0">
                    <a:pos x="77" y="125"/>
                  </a:cxn>
                  <a:cxn ang="0">
                    <a:pos x="100" y="121"/>
                  </a:cxn>
                  <a:cxn ang="0">
                    <a:pos x="120" y="111"/>
                  </a:cxn>
                  <a:cxn ang="0">
                    <a:pos x="120" y="139"/>
                  </a:cxn>
                  <a:cxn ang="0">
                    <a:pos x="112" y="143"/>
                  </a:cxn>
                  <a:cxn ang="0">
                    <a:pos x="101" y="146"/>
                  </a:cxn>
                  <a:cxn ang="0">
                    <a:pos x="86" y="149"/>
                  </a:cxn>
                  <a:cxn ang="0">
                    <a:pos x="69" y="151"/>
                  </a:cxn>
                  <a:cxn ang="0">
                    <a:pos x="40" y="146"/>
                  </a:cxn>
                  <a:cxn ang="0">
                    <a:pos x="19" y="132"/>
                  </a:cxn>
                  <a:cxn ang="0">
                    <a:pos x="5" y="108"/>
                  </a:cxn>
                  <a:cxn ang="0">
                    <a:pos x="0" y="77"/>
                  </a:cxn>
                  <a:cxn ang="0">
                    <a:pos x="6" y="42"/>
                  </a:cxn>
                  <a:cxn ang="0">
                    <a:pos x="22" y="18"/>
                  </a:cxn>
                  <a:cxn ang="0">
                    <a:pos x="44" y="4"/>
                  </a:cxn>
                  <a:cxn ang="0">
                    <a:pos x="69" y="0"/>
                  </a:cxn>
                  <a:cxn ang="0">
                    <a:pos x="96" y="5"/>
                  </a:cxn>
                  <a:cxn ang="0">
                    <a:pos x="116" y="19"/>
                  </a:cxn>
                  <a:cxn ang="0">
                    <a:pos x="127" y="41"/>
                  </a:cxn>
                  <a:cxn ang="0">
                    <a:pos x="131" y="69"/>
                  </a:cxn>
                  <a:cxn ang="0">
                    <a:pos x="131" y="85"/>
                  </a:cxn>
                  <a:cxn ang="0">
                    <a:pos x="33" y="85"/>
                  </a:cxn>
                  <a:cxn ang="0">
                    <a:pos x="97" y="46"/>
                  </a:cxn>
                  <a:cxn ang="0">
                    <a:pos x="92" y="35"/>
                  </a:cxn>
                  <a:cxn ang="0">
                    <a:pos x="82" y="28"/>
                  </a:cxn>
                  <a:cxn ang="0">
                    <a:pos x="69" y="25"/>
                  </a:cxn>
                  <a:cxn ang="0">
                    <a:pos x="56" y="28"/>
                  </a:cxn>
                  <a:cxn ang="0">
                    <a:pos x="46" y="35"/>
                  </a:cxn>
                  <a:cxn ang="0">
                    <a:pos x="38" y="46"/>
                  </a:cxn>
                  <a:cxn ang="0">
                    <a:pos x="33" y="60"/>
                  </a:cxn>
                  <a:cxn ang="0">
                    <a:pos x="99" y="60"/>
                  </a:cxn>
                  <a:cxn ang="0">
                    <a:pos x="97" y="46"/>
                  </a:cxn>
                </a:cxnLst>
                <a:rect l="0" t="0" r="r" b="b"/>
                <a:pathLst>
                  <a:path w="131" h="151">
                    <a:moveTo>
                      <a:pt x="33" y="85"/>
                    </a:moveTo>
                    <a:cubicBezTo>
                      <a:pt x="34" y="98"/>
                      <a:pt x="38" y="108"/>
                      <a:pt x="45" y="115"/>
                    </a:cubicBezTo>
                    <a:cubicBezTo>
                      <a:pt x="53" y="122"/>
                      <a:pt x="63" y="125"/>
                      <a:pt x="77" y="125"/>
                    </a:cubicBezTo>
                    <a:cubicBezTo>
                      <a:pt x="85" y="125"/>
                      <a:pt x="93" y="124"/>
                      <a:pt x="100" y="121"/>
                    </a:cubicBezTo>
                    <a:cubicBezTo>
                      <a:pt x="108" y="119"/>
                      <a:pt x="114" y="115"/>
                      <a:pt x="120" y="111"/>
                    </a:cubicBezTo>
                    <a:cubicBezTo>
                      <a:pt x="120" y="139"/>
                      <a:pt x="120" y="139"/>
                      <a:pt x="120" y="139"/>
                    </a:cubicBezTo>
                    <a:cubicBezTo>
                      <a:pt x="118" y="140"/>
                      <a:pt x="115" y="141"/>
                      <a:pt x="112" y="143"/>
                    </a:cubicBezTo>
                    <a:cubicBezTo>
                      <a:pt x="109" y="144"/>
                      <a:pt x="105" y="145"/>
                      <a:pt x="101" y="146"/>
                    </a:cubicBezTo>
                    <a:cubicBezTo>
                      <a:pt x="97" y="148"/>
                      <a:pt x="92" y="149"/>
                      <a:pt x="86" y="149"/>
                    </a:cubicBezTo>
                    <a:cubicBezTo>
                      <a:pt x="81" y="150"/>
                      <a:pt x="75" y="151"/>
                      <a:pt x="69" y="151"/>
                    </a:cubicBezTo>
                    <a:cubicBezTo>
                      <a:pt x="58" y="151"/>
                      <a:pt x="49" y="149"/>
                      <a:pt x="40" y="146"/>
                    </a:cubicBezTo>
                    <a:cubicBezTo>
                      <a:pt x="32" y="143"/>
                      <a:pt x="24" y="138"/>
                      <a:pt x="19" y="132"/>
                    </a:cubicBezTo>
                    <a:cubicBezTo>
                      <a:pt x="13" y="125"/>
                      <a:pt x="8" y="118"/>
                      <a:pt x="5" y="108"/>
                    </a:cubicBezTo>
                    <a:cubicBezTo>
                      <a:pt x="2" y="99"/>
                      <a:pt x="0" y="89"/>
                      <a:pt x="0" y="77"/>
                    </a:cubicBezTo>
                    <a:cubicBezTo>
                      <a:pt x="0" y="63"/>
                      <a:pt x="2" y="52"/>
                      <a:pt x="6" y="42"/>
                    </a:cubicBezTo>
                    <a:cubicBezTo>
                      <a:pt x="10" y="33"/>
                      <a:pt x="16" y="25"/>
                      <a:pt x="22" y="18"/>
                    </a:cubicBezTo>
                    <a:cubicBezTo>
                      <a:pt x="29" y="12"/>
                      <a:pt x="36" y="7"/>
                      <a:pt x="44" y="4"/>
                    </a:cubicBezTo>
                    <a:cubicBezTo>
                      <a:pt x="52" y="1"/>
                      <a:pt x="60" y="0"/>
                      <a:pt x="69" y="0"/>
                    </a:cubicBezTo>
                    <a:cubicBezTo>
                      <a:pt x="79" y="0"/>
                      <a:pt x="88" y="2"/>
                      <a:pt x="96" y="5"/>
                    </a:cubicBezTo>
                    <a:cubicBezTo>
                      <a:pt x="104" y="8"/>
                      <a:pt x="110" y="13"/>
                      <a:pt x="116" y="19"/>
                    </a:cubicBezTo>
                    <a:cubicBezTo>
                      <a:pt x="121" y="25"/>
                      <a:pt x="125" y="32"/>
                      <a:pt x="127" y="41"/>
                    </a:cubicBezTo>
                    <a:cubicBezTo>
                      <a:pt x="130" y="49"/>
                      <a:pt x="131" y="59"/>
                      <a:pt x="131" y="69"/>
                    </a:cubicBezTo>
                    <a:cubicBezTo>
                      <a:pt x="131" y="85"/>
                      <a:pt x="131" y="85"/>
                      <a:pt x="131" y="85"/>
                    </a:cubicBezTo>
                    <a:lnTo>
                      <a:pt x="33" y="85"/>
                    </a:lnTo>
                    <a:close/>
                    <a:moveTo>
                      <a:pt x="97" y="46"/>
                    </a:moveTo>
                    <a:cubicBezTo>
                      <a:pt x="96" y="42"/>
                      <a:pt x="94" y="38"/>
                      <a:pt x="92" y="35"/>
                    </a:cubicBezTo>
                    <a:cubicBezTo>
                      <a:pt x="89" y="32"/>
                      <a:pt x="86" y="30"/>
                      <a:pt x="82" y="28"/>
                    </a:cubicBezTo>
                    <a:cubicBezTo>
                      <a:pt x="79" y="26"/>
                      <a:pt x="74" y="25"/>
                      <a:pt x="69" y="25"/>
                    </a:cubicBezTo>
                    <a:cubicBezTo>
                      <a:pt x="64" y="25"/>
                      <a:pt x="60" y="26"/>
                      <a:pt x="56" y="28"/>
                    </a:cubicBezTo>
                    <a:cubicBezTo>
                      <a:pt x="52" y="29"/>
                      <a:pt x="49" y="32"/>
                      <a:pt x="46" y="35"/>
                    </a:cubicBezTo>
                    <a:cubicBezTo>
                      <a:pt x="43" y="38"/>
                      <a:pt x="40" y="42"/>
                      <a:pt x="38" y="46"/>
                    </a:cubicBezTo>
                    <a:cubicBezTo>
                      <a:pt x="36" y="50"/>
                      <a:pt x="34" y="55"/>
                      <a:pt x="33" y="60"/>
                    </a:cubicBezTo>
                    <a:cubicBezTo>
                      <a:pt x="99" y="60"/>
                      <a:pt x="99" y="60"/>
                      <a:pt x="99" y="60"/>
                    </a:cubicBezTo>
                    <a:cubicBezTo>
                      <a:pt x="99" y="55"/>
                      <a:pt x="98" y="51"/>
                      <a:pt x="97" y="46"/>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22" name="Freeform 34"/>
              <p:cNvSpPr>
                <a:spLocks/>
              </p:cNvSpPr>
              <p:nvPr/>
            </p:nvSpPr>
            <p:spPr bwMode="black">
              <a:xfrm>
                <a:off x="6974969" y="6257723"/>
                <a:ext cx="64995" cy="114403"/>
              </a:xfrm>
              <a:custGeom>
                <a:avLst/>
                <a:gdLst/>
                <a:ahLst/>
                <a:cxnLst>
                  <a:cxn ang="0">
                    <a:pos x="80" y="32"/>
                  </a:cxn>
                  <a:cxn ang="0">
                    <a:pos x="75" y="31"/>
                  </a:cxn>
                  <a:cxn ang="0">
                    <a:pos x="70" y="29"/>
                  </a:cxn>
                  <a:cxn ang="0">
                    <a:pos x="64" y="29"/>
                  </a:cxn>
                  <a:cxn ang="0">
                    <a:pos x="52" y="32"/>
                  </a:cxn>
                  <a:cxn ang="0">
                    <a:pos x="42" y="41"/>
                  </a:cxn>
                  <a:cxn ang="0">
                    <a:pos x="35" y="54"/>
                  </a:cxn>
                  <a:cxn ang="0">
                    <a:pos x="33" y="73"/>
                  </a:cxn>
                  <a:cxn ang="0">
                    <a:pos x="33" y="146"/>
                  </a:cxn>
                  <a:cxn ang="0">
                    <a:pos x="0" y="146"/>
                  </a:cxn>
                  <a:cxn ang="0">
                    <a:pos x="0" y="2"/>
                  </a:cxn>
                  <a:cxn ang="0">
                    <a:pos x="33" y="2"/>
                  </a:cxn>
                  <a:cxn ang="0">
                    <a:pos x="33" y="30"/>
                  </a:cxn>
                  <a:cxn ang="0">
                    <a:pos x="33" y="30"/>
                  </a:cxn>
                  <a:cxn ang="0">
                    <a:pos x="40" y="17"/>
                  </a:cxn>
                  <a:cxn ang="0">
                    <a:pos x="49" y="7"/>
                  </a:cxn>
                  <a:cxn ang="0">
                    <a:pos x="59" y="2"/>
                  </a:cxn>
                  <a:cxn ang="0">
                    <a:pos x="70" y="0"/>
                  </a:cxn>
                  <a:cxn ang="0">
                    <a:pos x="77" y="0"/>
                  </a:cxn>
                  <a:cxn ang="0">
                    <a:pos x="83" y="2"/>
                  </a:cxn>
                  <a:cxn ang="0">
                    <a:pos x="83" y="34"/>
                  </a:cxn>
                  <a:cxn ang="0">
                    <a:pos x="80" y="32"/>
                  </a:cxn>
                </a:cxnLst>
                <a:rect l="0" t="0" r="r" b="b"/>
                <a:pathLst>
                  <a:path w="83" h="146">
                    <a:moveTo>
                      <a:pt x="80" y="32"/>
                    </a:moveTo>
                    <a:cubicBezTo>
                      <a:pt x="78" y="32"/>
                      <a:pt x="77" y="31"/>
                      <a:pt x="75" y="31"/>
                    </a:cubicBezTo>
                    <a:cubicBezTo>
                      <a:pt x="73" y="30"/>
                      <a:pt x="71" y="30"/>
                      <a:pt x="70" y="29"/>
                    </a:cubicBezTo>
                    <a:cubicBezTo>
                      <a:pt x="68" y="29"/>
                      <a:pt x="66" y="29"/>
                      <a:pt x="64" y="29"/>
                    </a:cubicBezTo>
                    <a:cubicBezTo>
                      <a:pt x="60" y="29"/>
                      <a:pt x="56" y="30"/>
                      <a:pt x="52" y="32"/>
                    </a:cubicBezTo>
                    <a:cubicBezTo>
                      <a:pt x="48" y="34"/>
                      <a:pt x="45" y="37"/>
                      <a:pt x="42" y="41"/>
                    </a:cubicBezTo>
                    <a:cubicBezTo>
                      <a:pt x="39" y="44"/>
                      <a:pt x="37" y="49"/>
                      <a:pt x="35" y="54"/>
                    </a:cubicBezTo>
                    <a:cubicBezTo>
                      <a:pt x="34" y="60"/>
                      <a:pt x="33" y="66"/>
                      <a:pt x="33" y="73"/>
                    </a:cubicBezTo>
                    <a:cubicBezTo>
                      <a:pt x="33" y="146"/>
                      <a:pt x="33" y="146"/>
                      <a:pt x="33" y="146"/>
                    </a:cubicBezTo>
                    <a:cubicBezTo>
                      <a:pt x="0" y="146"/>
                      <a:pt x="0" y="146"/>
                      <a:pt x="0" y="146"/>
                    </a:cubicBezTo>
                    <a:cubicBezTo>
                      <a:pt x="0" y="2"/>
                      <a:pt x="0" y="2"/>
                      <a:pt x="0" y="2"/>
                    </a:cubicBezTo>
                    <a:cubicBezTo>
                      <a:pt x="33" y="2"/>
                      <a:pt x="33" y="2"/>
                      <a:pt x="33" y="2"/>
                    </a:cubicBezTo>
                    <a:cubicBezTo>
                      <a:pt x="33" y="30"/>
                      <a:pt x="33" y="30"/>
                      <a:pt x="33" y="30"/>
                    </a:cubicBezTo>
                    <a:cubicBezTo>
                      <a:pt x="33" y="30"/>
                      <a:pt x="33" y="30"/>
                      <a:pt x="33" y="30"/>
                    </a:cubicBezTo>
                    <a:cubicBezTo>
                      <a:pt x="35" y="25"/>
                      <a:pt x="37" y="20"/>
                      <a:pt x="40" y="17"/>
                    </a:cubicBezTo>
                    <a:cubicBezTo>
                      <a:pt x="43" y="13"/>
                      <a:pt x="46" y="10"/>
                      <a:pt x="49" y="7"/>
                    </a:cubicBezTo>
                    <a:cubicBezTo>
                      <a:pt x="52" y="5"/>
                      <a:pt x="55" y="3"/>
                      <a:pt x="59" y="2"/>
                    </a:cubicBezTo>
                    <a:cubicBezTo>
                      <a:pt x="63" y="0"/>
                      <a:pt x="66" y="0"/>
                      <a:pt x="70" y="0"/>
                    </a:cubicBezTo>
                    <a:cubicBezTo>
                      <a:pt x="73" y="0"/>
                      <a:pt x="75" y="0"/>
                      <a:pt x="77" y="0"/>
                    </a:cubicBezTo>
                    <a:cubicBezTo>
                      <a:pt x="79" y="1"/>
                      <a:pt x="81" y="1"/>
                      <a:pt x="83" y="2"/>
                    </a:cubicBezTo>
                    <a:cubicBezTo>
                      <a:pt x="83" y="34"/>
                      <a:pt x="83" y="34"/>
                      <a:pt x="83" y="34"/>
                    </a:cubicBezTo>
                    <a:cubicBezTo>
                      <a:pt x="82" y="33"/>
                      <a:pt x="81" y="33"/>
                      <a:pt x="80" y="32"/>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106" name="Group 105"/>
            <p:cNvGrpSpPr/>
            <p:nvPr/>
          </p:nvGrpSpPr>
          <p:grpSpPr bwMode="black">
            <a:xfrm>
              <a:off x="6803192" y="2525967"/>
              <a:ext cx="915642" cy="323944"/>
              <a:chOff x="7376591" y="6134773"/>
              <a:chExt cx="919129" cy="336446"/>
            </a:xfrm>
            <a:grpFill/>
            <a:effectLst/>
          </p:grpSpPr>
          <p:sp>
            <p:nvSpPr>
              <p:cNvPr id="205" name="Freeform 24"/>
              <p:cNvSpPr>
                <a:spLocks/>
              </p:cNvSpPr>
              <p:nvPr/>
            </p:nvSpPr>
            <p:spPr bwMode="black">
              <a:xfrm>
                <a:off x="7984332" y="6141379"/>
                <a:ext cx="40319" cy="39180"/>
              </a:xfrm>
              <a:custGeom>
                <a:avLst/>
                <a:gdLst/>
                <a:ahLst/>
                <a:cxnLst>
                  <a:cxn ang="0">
                    <a:pos x="21" y="0"/>
                  </a:cxn>
                  <a:cxn ang="0">
                    <a:pos x="75" y="25"/>
                  </a:cxn>
                  <a:cxn ang="0">
                    <a:pos x="50" y="73"/>
                  </a:cxn>
                  <a:cxn ang="0">
                    <a:pos x="0" y="48"/>
                  </a:cxn>
                  <a:cxn ang="0">
                    <a:pos x="21" y="0"/>
                  </a:cxn>
                </a:cxnLst>
                <a:rect l="0" t="0" r="r" b="b"/>
                <a:pathLst>
                  <a:path w="75" h="73">
                    <a:moveTo>
                      <a:pt x="21" y="0"/>
                    </a:moveTo>
                    <a:cubicBezTo>
                      <a:pt x="39" y="8"/>
                      <a:pt x="57" y="16"/>
                      <a:pt x="75" y="25"/>
                    </a:cubicBezTo>
                    <a:cubicBezTo>
                      <a:pt x="66" y="41"/>
                      <a:pt x="58" y="57"/>
                      <a:pt x="50" y="73"/>
                    </a:cubicBezTo>
                    <a:cubicBezTo>
                      <a:pt x="33" y="64"/>
                      <a:pt x="16" y="56"/>
                      <a:pt x="0" y="48"/>
                    </a:cubicBezTo>
                    <a:cubicBezTo>
                      <a:pt x="7" y="32"/>
                      <a:pt x="14" y="16"/>
                      <a:pt x="21" y="0"/>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06" name="Freeform 25"/>
              <p:cNvSpPr>
                <a:spLocks/>
              </p:cNvSpPr>
              <p:nvPr/>
            </p:nvSpPr>
            <p:spPr bwMode="black">
              <a:xfrm>
                <a:off x="8116906" y="6158463"/>
                <a:ext cx="39863" cy="39408"/>
              </a:xfrm>
              <a:custGeom>
                <a:avLst/>
                <a:gdLst/>
                <a:ahLst/>
                <a:cxnLst>
                  <a:cxn ang="0">
                    <a:pos x="21" y="0"/>
                  </a:cxn>
                  <a:cxn ang="0">
                    <a:pos x="74" y="25"/>
                  </a:cxn>
                  <a:cxn ang="0">
                    <a:pos x="49" y="73"/>
                  </a:cxn>
                  <a:cxn ang="0">
                    <a:pos x="0" y="44"/>
                  </a:cxn>
                  <a:cxn ang="0">
                    <a:pos x="21" y="0"/>
                  </a:cxn>
                </a:cxnLst>
                <a:rect l="0" t="0" r="r" b="b"/>
                <a:pathLst>
                  <a:path w="74" h="73">
                    <a:moveTo>
                      <a:pt x="21" y="0"/>
                    </a:moveTo>
                    <a:cubicBezTo>
                      <a:pt x="39" y="9"/>
                      <a:pt x="56" y="17"/>
                      <a:pt x="74" y="25"/>
                    </a:cubicBezTo>
                    <a:cubicBezTo>
                      <a:pt x="66" y="41"/>
                      <a:pt x="58" y="57"/>
                      <a:pt x="49" y="73"/>
                    </a:cubicBezTo>
                    <a:cubicBezTo>
                      <a:pt x="33" y="64"/>
                      <a:pt x="16" y="54"/>
                      <a:pt x="0" y="44"/>
                    </a:cubicBezTo>
                    <a:cubicBezTo>
                      <a:pt x="7" y="30"/>
                      <a:pt x="14" y="15"/>
                      <a:pt x="21" y="0"/>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07" name="Freeform 26"/>
              <p:cNvSpPr>
                <a:spLocks/>
              </p:cNvSpPr>
              <p:nvPr/>
            </p:nvSpPr>
            <p:spPr bwMode="black">
              <a:xfrm>
                <a:off x="8017134" y="6172131"/>
                <a:ext cx="40319" cy="39180"/>
              </a:xfrm>
              <a:custGeom>
                <a:avLst/>
                <a:gdLst/>
                <a:ahLst/>
                <a:cxnLst>
                  <a:cxn ang="0">
                    <a:pos x="21" y="0"/>
                  </a:cxn>
                  <a:cxn ang="0">
                    <a:pos x="75" y="25"/>
                  </a:cxn>
                  <a:cxn ang="0">
                    <a:pos x="50" y="73"/>
                  </a:cxn>
                  <a:cxn ang="0">
                    <a:pos x="0" y="44"/>
                  </a:cxn>
                  <a:cxn ang="0">
                    <a:pos x="21" y="0"/>
                  </a:cxn>
                </a:cxnLst>
                <a:rect l="0" t="0" r="r" b="b"/>
                <a:pathLst>
                  <a:path w="75" h="73">
                    <a:moveTo>
                      <a:pt x="21" y="0"/>
                    </a:moveTo>
                    <a:cubicBezTo>
                      <a:pt x="39" y="9"/>
                      <a:pt x="57" y="17"/>
                      <a:pt x="75" y="25"/>
                    </a:cubicBezTo>
                    <a:cubicBezTo>
                      <a:pt x="67" y="41"/>
                      <a:pt x="58" y="57"/>
                      <a:pt x="50" y="73"/>
                    </a:cubicBezTo>
                    <a:cubicBezTo>
                      <a:pt x="34" y="64"/>
                      <a:pt x="17" y="54"/>
                      <a:pt x="0" y="44"/>
                    </a:cubicBezTo>
                    <a:cubicBezTo>
                      <a:pt x="7" y="30"/>
                      <a:pt x="14" y="15"/>
                      <a:pt x="21" y="0"/>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08" name="Freeform 27"/>
              <p:cNvSpPr>
                <a:spLocks/>
              </p:cNvSpPr>
              <p:nvPr/>
            </p:nvSpPr>
            <p:spPr bwMode="black">
              <a:xfrm>
                <a:off x="8077498" y="6174181"/>
                <a:ext cx="39863" cy="39408"/>
              </a:xfrm>
              <a:custGeom>
                <a:avLst/>
                <a:gdLst/>
                <a:ahLst/>
                <a:cxnLst>
                  <a:cxn ang="0">
                    <a:pos x="21" y="0"/>
                  </a:cxn>
                  <a:cxn ang="0">
                    <a:pos x="74" y="25"/>
                  </a:cxn>
                  <a:cxn ang="0">
                    <a:pos x="50" y="73"/>
                  </a:cxn>
                  <a:cxn ang="0">
                    <a:pos x="0" y="48"/>
                  </a:cxn>
                  <a:cxn ang="0">
                    <a:pos x="21" y="0"/>
                  </a:cxn>
                </a:cxnLst>
                <a:rect l="0" t="0" r="r" b="b"/>
                <a:pathLst>
                  <a:path w="74" h="73">
                    <a:moveTo>
                      <a:pt x="21" y="0"/>
                    </a:moveTo>
                    <a:cubicBezTo>
                      <a:pt x="39" y="8"/>
                      <a:pt x="57" y="17"/>
                      <a:pt x="74" y="25"/>
                    </a:cubicBezTo>
                    <a:cubicBezTo>
                      <a:pt x="66" y="41"/>
                      <a:pt x="58" y="57"/>
                      <a:pt x="50" y="73"/>
                    </a:cubicBezTo>
                    <a:cubicBezTo>
                      <a:pt x="33" y="65"/>
                      <a:pt x="16" y="56"/>
                      <a:pt x="0" y="48"/>
                    </a:cubicBezTo>
                    <a:cubicBezTo>
                      <a:pt x="7" y="32"/>
                      <a:pt x="14" y="16"/>
                      <a:pt x="21" y="0"/>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09" name="Freeform 28"/>
              <p:cNvSpPr>
                <a:spLocks/>
              </p:cNvSpPr>
              <p:nvPr/>
            </p:nvSpPr>
            <p:spPr bwMode="black">
              <a:xfrm>
                <a:off x="7977726" y="6187620"/>
                <a:ext cx="40546" cy="39408"/>
              </a:xfrm>
              <a:custGeom>
                <a:avLst/>
                <a:gdLst/>
                <a:ahLst/>
                <a:cxnLst>
                  <a:cxn ang="0">
                    <a:pos x="21" y="0"/>
                  </a:cxn>
                  <a:cxn ang="0">
                    <a:pos x="75" y="25"/>
                  </a:cxn>
                  <a:cxn ang="0">
                    <a:pos x="50" y="73"/>
                  </a:cxn>
                  <a:cxn ang="0">
                    <a:pos x="0" y="48"/>
                  </a:cxn>
                  <a:cxn ang="0">
                    <a:pos x="21" y="0"/>
                  </a:cxn>
                </a:cxnLst>
                <a:rect l="0" t="0" r="r" b="b"/>
                <a:pathLst>
                  <a:path w="75" h="73">
                    <a:moveTo>
                      <a:pt x="21" y="0"/>
                    </a:moveTo>
                    <a:cubicBezTo>
                      <a:pt x="39" y="8"/>
                      <a:pt x="57" y="17"/>
                      <a:pt x="75" y="25"/>
                    </a:cubicBezTo>
                    <a:cubicBezTo>
                      <a:pt x="67" y="41"/>
                      <a:pt x="59" y="57"/>
                      <a:pt x="50" y="73"/>
                    </a:cubicBezTo>
                    <a:cubicBezTo>
                      <a:pt x="34" y="65"/>
                      <a:pt x="17" y="56"/>
                      <a:pt x="0" y="48"/>
                    </a:cubicBezTo>
                    <a:cubicBezTo>
                      <a:pt x="7" y="32"/>
                      <a:pt x="14" y="16"/>
                      <a:pt x="21" y="0"/>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10" name="Freeform 29"/>
              <p:cNvSpPr>
                <a:spLocks/>
              </p:cNvSpPr>
              <p:nvPr/>
            </p:nvSpPr>
            <p:spPr bwMode="black">
              <a:xfrm>
                <a:off x="7376591" y="6239329"/>
                <a:ext cx="159452" cy="231890"/>
              </a:xfrm>
              <a:custGeom>
                <a:avLst/>
                <a:gdLst/>
                <a:ahLst/>
                <a:cxnLst>
                  <a:cxn ang="0">
                    <a:pos x="293" y="196"/>
                  </a:cxn>
                  <a:cxn ang="0">
                    <a:pos x="114" y="236"/>
                  </a:cxn>
                  <a:cxn ang="0">
                    <a:pos x="131" y="430"/>
                  </a:cxn>
                  <a:cxn ang="0">
                    <a:pos x="129" y="430"/>
                  </a:cxn>
                  <a:cxn ang="0">
                    <a:pos x="237" y="142"/>
                  </a:cxn>
                  <a:cxn ang="0">
                    <a:pos x="237" y="140"/>
                  </a:cxn>
                  <a:cxn ang="0">
                    <a:pos x="218" y="119"/>
                  </a:cxn>
                  <a:cxn ang="0">
                    <a:pos x="170" y="104"/>
                  </a:cxn>
                  <a:cxn ang="0">
                    <a:pos x="135" y="123"/>
                  </a:cxn>
                  <a:cxn ang="0">
                    <a:pos x="126" y="119"/>
                  </a:cxn>
                  <a:cxn ang="0">
                    <a:pos x="293" y="196"/>
                  </a:cxn>
                </a:cxnLst>
                <a:rect l="0" t="0" r="r" b="b"/>
                <a:pathLst>
                  <a:path w="296" h="430">
                    <a:moveTo>
                      <a:pt x="293" y="196"/>
                    </a:moveTo>
                    <a:cubicBezTo>
                      <a:pt x="222" y="194"/>
                      <a:pt x="147" y="199"/>
                      <a:pt x="114" y="236"/>
                    </a:cubicBezTo>
                    <a:cubicBezTo>
                      <a:pt x="114" y="300"/>
                      <a:pt x="163" y="369"/>
                      <a:pt x="131" y="430"/>
                    </a:cubicBezTo>
                    <a:cubicBezTo>
                      <a:pt x="131" y="430"/>
                      <a:pt x="130" y="430"/>
                      <a:pt x="129" y="430"/>
                    </a:cubicBezTo>
                    <a:cubicBezTo>
                      <a:pt x="107" y="295"/>
                      <a:pt x="0" y="144"/>
                      <a:pt x="237" y="142"/>
                    </a:cubicBezTo>
                    <a:cubicBezTo>
                      <a:pt x="237" y="141"/>
                      <a:pt x="237" y="141"/>
                      <a:pt x="237" y="140"/>
                    </a:cubicBezTo>
                    <a:cubicBezTo>
                      <a:pt x="231" y="133"/>
                      <a:pt x="224" y="126"/>
                      <a:pt x="218" y="119"/>
                    </a:cubicBezTo>
                    <a:cubicBezTo>
                      <a:pt x="202" y="112"/>
                      <a:pt x="196" y="104"/>
                      <a:pt x="170" y="104"/>
                    </a:cubicBezTo>
                    <a:cubicBezTo>
                      <a:pt x="159" y="110"/>
                      <a:pt x="143" y="127"/>
                      <a:pt x="135" y="123"/>
                    </a:cubicBezTo>
                    <a:cubicBezTo>
                      <a:pt x="132" y="122"/>
                      <a:pt x="129" y="120"/>
                      <a:pt x="126" y="119"/>
                    </a:cubicBezTo>
                    <a:cubicBezTo>
                      <a:pt x="179" y="0"/>
                      <a:pt x="296" y="71"/>
                      <a:pt x="293" y="196"/>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11" name="Freeform 30"/>
              <p:cNvSpPr>
                <a:spLocks noEditPoints="1"/>
              </p:cNvSpPr>
              <p:nvPr/>
            </p:nvSpPr>
            <p:spPr bwMode="black">
              <a:xfrm>
                <a:off x="7545838" y="6134773"/>
                <a:ext cx="749882" cy="298633"/>
              </a:xfrm>
              <a:custGeom>
                <a:avLst/>
                <a:gdLst/>
                <a:ahLst/>
                <a:cxnLst>
                  <a:cxn ang="0">
                    <a:pos x="981" y="334"/>
                  </a:cxn>
                  <a:cxn ang="0">
                    <a:pos x="1113" y="334"/>
                  </a:cxn>
                  <a:cxn ang="0">
                    <a:pos x="1102" y="184"/>
                  </a:cxn>
                  <a:cxn ang="0">
                    <a:pos x="1102" y="188"/>
                  </a:cxn>
                  <a:cxn ang="0">
                    <a:pos x="1136" y="334"/>
                  </a:cxn>
                  <a:cxn ang="0">
                    <a:pos x="1344" y="213"/>
                  </a:cxn>
                  <a:cxn ang="0">
                    <a:pos x="1392" y="390"/>
                  </a:cxn>
                  <a:cxn ang="0">
                    <a:pos x="1253" y="351"/>
                  </a:cxn>
                  <a:cxn ang="0">
                    <a:pos x="1000" y="390"/>
                  </a:cxn>
                  <a:cxn ang="0">
                    <a:pos x="894" y="369"/>
                  </a:cxn>
                  <a:cxn ang="0">
                    <a:pos x="850" y="390"/>
                  </a:cxn>
                  <a:cxn ang="0">
                    <a:pos x="739" y="371"/>
                  </a:cxn>
                  <a:cxn ang="0">
                    <a:pos x="645" y="390"/>
                  </a:cxn>
                  <a:cxn ang="0">
                    <a:pos x="453" y="267"/>
                  </a:cxn>
                  <a:cxn ang="0">
                    <a:pos x="297" y="390"/>
                  </a:cxn>
                  <a:cxn ang="0">
                    <a:pos x="155" y="545"/>
                  </a:cxn>
                  <a:cxn ang="0">
                    <a:pos x="52" y="526"/>
                  </a:cxn>
                  <a:cxn ang="0">
                    <a:pos x="0" y="505"/>
                  </a:cxn>
                  <a:cxn ang="0">
                    <a:pos x="4" y="493"/>
                  </a:cxn>
                  <a:cxn ang="0">
                    <a:pos x="113" y="507"/>
                  </a:cxn>
                  <a:cxn ang="0">
                    <a:pos x="272" y="326"/>
                  </a:cxn>
                  <a:cxn ang="0">
                    <a:pos x="226" y="252"/>
                  </a:cxn>
                  <a:cxn ang="0">
                    <a:pos x="246" y="202"/>
                  </a:cxn>
                  <a:cxn ang="0">
                    <a:pos x="257" y="211"/>
                  </a:cxn>
                  <a:cxn ang="0">
                    <a:pos x="297" y="334"/>
                  </a:cxn>
                  <a:cxn ang="0">
                    <a:pos x="424" y="302"/>
                  </a:cxn>
                  <a:cxn ang="0">
                    <a:pos x="384" y="221"/>
                  </a:cxn>
                  <a:cxn ang="0">
                    <a:pos x="376" y="230"/>
                  </a:cxn>
                  <a:cxn ang="0">
                    <a:pos x="318" y="181"/>
                  </a:cxn>
                  <a:cxn ang="0">
                    <a:pos x="522" y="0"/>
                  </a:cxn>
                  <a:cxn ang="0">
                    <a:pos x="522" y="56"/>
                  </a:cxn>
                  <a:cxn ang="0">
                    <a:pos x="359" y="121"/>
                  </a:cxn>
                  <a:cxn ang="0">
                    <a:pos x="420" y="177"/>
                  </a:cxn>
                  <a:cxn ang="0">
                    <a:pos x="582" y="334"/>
                  </a:cxn>
                  <a:cxn ang="0">
                    <a:pos x="712" y="328"/>
                  </a:cxn>
                  <a:cxn ang="0">
                    <a:pos x="731" y="242"/>
                  </a:cxn>
                  <a:cxn ang="0">
                    <a:pos x="735" y="244"/>
                  </a:cxn>
                  <a:cxn ang="0">
                    <a:pos x="825" y="334"/>
                  </a:cxn>
                  <a:cxn ang="0">
                    <a:pos x="866" y="328"/>
                  </a:cxn>
                  <a:cxn ang="0">
                    <a:pos x="885" y="242"/>
                  </a:cxn>
                  <a:cxn ang="0">
                    <a:pos x="887" y="246"/>
                  </a:cxn>
                  <a:cxn ang="0">
                    <a:pos x="954" y="332"/>
                  </a:cxn>
                  <a:cxn ang="0">
                    <a:pos x="935" y="257"/>
                  </a:cxn>
                  <a:cxn ang="0">
                    <a:pos x="956" y="221"/>
                  </a:cxn>
                  <a:cxn ang="0">
                    <a:pos x="958" y="221"/>
                  </a:cxn>
                  <a:cxn ang="0">
                    <a:pos x="981" y="334"/>
                  </a:cxn>
                  <a:cxn ang="0">
                    <a:pos x="1357" y="330"/>
                  </a:cxn>
                  <a:cxn ang="0">
                    <a:pos x="1324" y="259"/>
                  </a:cxn>
                  <a:cxn ang="0">
                    <a:pos x="1284" y="298"/>
                  </a:cxn>
                  <a:cxn ang="0">
                    <a:pos x="1357" y="330"/>
                  </a:cxn>
                </a:cxnLst>
                <a:rect l="0" t="0" r="r" b="b"/>
                <a:pathLst>
                  <a:path w="1392" h="554">
                    <a:moveTo>
                      <a:pt x="981" y="334"/>
                    </a:moveTo>
                    <a:cubicBezTo>
                      <a:pt x="1025" y="334"/>
                      <a:pt x="1069" y="334"/>
                      <a:pt x="1113" y="334"/>
                    </a:cubicBezTo>
                    <a:cubicBezTo>
                      <a:pt x="1113" y="258"/>
                      <a:pt x="1048" y="238"/>
                      <a:pt x="1102" y="184"/>
                    </a:cubicBezTo>
                    <a:cubicBezTo>
                      <a:pt x="1102" y="186"/>
                      <a:pt x="1102" y="187"/>
                      <a:pt x="1102" y="188"/>
                    </a:cubicBezTo>
                    <a:cubicBezTo>
                      <a:pt x="1136" y="217"/>
                      <a:pt x="1137" y="270"/>
                      <a:pt x="1136" y="334"/>
                    </a:cubicBezTo>
                    <a:cubicBezTo>
                      <a:pt x="1259" y="335"/>
                      <a:pt x="1246" y="228"/>
                      <a:pt x="1344" y="213"/>
                    </a:cubicBezTo>
                    <a:cubicBezTo>
                      <a:pt x="1367" y="281"/>
                      <a:pt x="1392" y="283"/>
                      <a:pt x="1392" y="390"/>
                    </a:cubicBezTo>
                    <a:cubicBezTo>
                      <a:pt x="1314" y="391"/>
                      <a:pt x="1302" y="366"/>
                      <a:pt x="1253" y="351"/>
                    </a:cubicBezTo>
                    <a:cubicBezTo>
                      <a:pt x="1213" y="406"/>
                      <a:pt x="1094" y="390"/>
                      <a:pt x="1000" y="390"/>
                    </a:cubicBezTo>
                    <a:cubicBezTo>
                      <a:pt x="959" y="390"/>
                      <a:pt x="910" y="394"/>
                      <a:pt x="894" y="369"/>
                    </a:cubicBezTo>
                    <a:cubicBezTo>
                      <a:pt x="881" y="377"/>
                      <a:pt x="869" y="386"/>
                      <a:pt x="850" y="390"/>
                    </a:cubicBezTo>
                    <a:cubicBezTo>
                      <a:pt x="805" y="400"/>
                      <a:pt x="763" y="383"/>
                      <a:pt x="739" y="371"/>
                    </a:cubicBezTo>
                    <a:cubicBezTo>
                      <a:pt x="714" y="387"/>
                      <a:pt x="690" y="390"/>
                      <a:pt x="645" y="390"/>
                    </a:cubicBezTo>
                    <a:cubicBezTo>
                      <a:pt x="509" y="390"/>
                      <a:pt x="525" y="322"/>
                      <a:pt x="453" y="267"/>
                    </a:cubicBezTo>
                    <a:cubicBezTo>
                      <a:pt x="454" y="357"/>
                      <a:pt x="389" y="392"/>
                      <a:pt x="297" y="390"/>
                    </a:cubicBezTo>
                    <a:cubicBezTo>
                      <a:pt x="298" y="458"/>
                      <a:pt x="211" y="533"/>
                      <a:pt x="155" y="545"/>
                    </a:cubicBezTo>
                    <a:cubicBezTo>
                      <a:pt x="115" y="554"/>
                      <a:pt x="77" y="536"/>
                      <a:pt x="52" y="526"/>
                    </a:cubicBezTo>
                    <a:cubicBezTo>
                      <a:pt x="34" y="519"/>
                      <a:pt x="17" y="512"/>
                      <a:pt x="0" y="505"/>
                    </a:cubicBezTo>
                    <a:cubicBezTo>
                      <a:pt x="1" y="501"/>
                      <a:pt x="2" y="497"/>
                      <a:pt x="4" y="493"/>
                    </a:cubicBezTo>
                    <a:cubicBezTo>
                      <a:pt x="31" y="502"/>
                      <a:pt x="76" y="515"/>
                      <a:pt x="113" y="507"/>
                    </a:cubicBezTo>
                    <a:cubicBezTo>
                      <a:pt x="179" y="493"/>
                      <a:pt x="290" y="419"/>
                      <a:pt x="272" y="326"/>
                    </a:cubicBezTo>
                    <a:cubicBezTo>
                      <a:pt x="267" y="297"/>
                      <a:pt x="242" y="272"/>
                      <a:pt x="226" y="252"/>
                    </a:cubicBezTo>
                    <a:cubicBezTo>
                      <a:pt x="233" y="235"/>
                      <a:pt x="239" y="218"/>
                      <a:pt x="246" y="202"/>
                    </a:cubicBezTo>
                    <a:cubicBezTo>
                      <a:pt x="249" y="205"/>
                      <a:pt x="253" y="208"/>
                      <a:pt x="257" y="211"/>
                    </a:cubicBezTo>
                    <a:cubicBezTo>
                      <a:pt x="276" y="251"/>
                      <a:pt x="297" y="267"/>
                      <a:pt x="297" y="334"/>
                    </a:cubicBezTo>
                    <a:cubicBezTo>
                      <a:pt x="347" y="336"/>
                      <a:pt x="404" y="329"/>
                      <a:pt x="424" y="302"/>
                    </a:cubicBezTo>
                    <a:cubicBezTo>
                      <a:pt x="451" y="266"/>
                      <a:pt x="412" y="228"/>
                      <a:pt x="384" y="221"/>
                    </a:cubicBezTo>
                    <a:cubicBezTo>
                      <a:pt x="381" y="224"/>
                      <a:pt x="379" y="227"/>
                      <a:pt x="376" y="230"/>
                    </a:cubicBezTo>
                    <a:cubicBezTo>
                      <a:pt x="354" y="217"/>
                      <a:pt x="335" y="200"/>
                      <a:pt x="318" y="181"/>
                    </a:cubicBezTo>
                    <a:cubicBezTo>
                      <a:pt x="317" y="59"/>
                      <a:pt x="430" y="25"/>
                      <a:pt x="522" y="0"/>
                    </a:cubicBezTo>
                    <a:cubicBezTo>
                      <a:pt x="522" y="19"/>
                      <a:pt x="522" y="37"/>
                      <a:pt x="522" y="56"/>
                    </a:cubicBezTo>
                    <a:cubicBezTo>
                      <a:pt x="482" y="65"/>
                      <a:pt x="381" y="95"/>
                      <a:pt x="359" y="121"/>
                    </a:cubicBezTo>
                    <a:cubicBezTo>
                      <a:pt x="364" y="147"/>
                      <a:pt x="402" y="162"/>
                      <a:pt x="420" y="177"/>
                    </a:cubicBezTo>
                    <a:cubicBezTo>
                      <a:pt x="460" y="207"/>
                      <a:pt x="546" y="325"/>
                      <a:pt x="582" y="334"/>
                    </a:cubicBezTo>
                    <a:cubicBezTo>
                      <a:pt x="603" y="340"/>
                      <a:pt x="701" y="336"/>
                      <a:pt x="712" y="328"/>
                    </a:cubicBezTo>
                    <a:cubicBezTo>
                      <a:pt x="729" y="317"/>
                      <a:pt x="723" y="263"/>
                      <a:pt x="731" y="242"/>
                    </a:cubicBezTo>
                    <a:cubicBezTo>
                      <a:pt x="733" y="243"/>
                      <a:pt x="734" y="243"/>
                      <a:pt x="735" y="244"/>
                    </a:cubicBezTo>
                    <a:cubicBezTo>
                      <a:pt x="743" y="294"/>
                      <a:pt x="764" y="334"/>
                      <a:pt x="825" y="334"/>
                    </a:cubicBezTo>
                    <a:cubicBezTo>
                      <a:pt x="841" y="334"/>
                      <a:pt x="856" y="335"/>
                      <a:pt x="866" y="328"/>
                    </a:cubicBezTo>
                    <a:cubicBezTo>
                      <a:pt x="883" y="317"/>
                      <a:pt x="877" y="263"/>
                      <a:pt x="885" y="242"/>
                    </a:cubicBezTo>
                    <a:cubicBezTo>
                      <a:pt x="885" y="243"/>
                      <a:pt x="886" y="245"/>
                      <a:pt x="887" y="246"/>
                    </a:cubicBezTo>
                    <a:cubicBezTo>
                      <a:pt x="899" y="274"/>
                      <a:pt x="903" y="354"/>
                      <a:pt x="954" y="332"/>
                    </a:cubicBezTo>
                    <a:cubicBezTo>
                      <a:pt x="983" y="318"/>
                      <a:pt x="946" y="266"/>
                      <a:pt x="935" y="257"/>
                    </a:cubicBezTo>
                    <a:cubicBezTo>
                      <a:pt x="942" y="245"/>
                      <a:pt x="949" y="233"/>
                      <a:pt x="956" y="221"/>
                    </a:cubicBezTo>
                    <a:cubicBezTo>
                      <a:pt x="957" y="221"/>
                      <a:pt x="957" y="221"/>
                      <a:pt x="958" y="221"/>
                    </a:cubicBezTo>
                    <a:cubicBezTo>
                      <a:pt x="970" y="255"/>
                      <a:pt x="981" y="280"/>
                      <a:pt x="981" y="334"/>
                    </a:cubicBezTo>
                    <a:close/>
                    <a:moveTo>
                      <a:pt x="1357" y="330"/>
                    </a:moveTo>
                    <a:cubicBezTo>
                      <a:pt x="1356" y="303"/>
                      <a:pt x="1340" y="274"/>
                      <a:pt x="1324" y="259"/>
                    </a:cubicBezTo>
                    <a:cubicBezTo>
                      <a:pt x="1311" y="262"/>
                      <a:pt x="1274" y="291"/>
                      <a:pt x="1284" y="298"/>
                    </a:cubicBezTo>
                    <a:cubicBezTo>
                      <a:pt x="1298" y="316"/>
                      <a:pt x="1327" y="329"/>
                      <a:pt x="1357" y="330"/>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107" name="Group 106"/>
            <p:cNvGrpSpPr/>
            <p:nvPr/>
          </p:nvGrpSpPr>
          <p:grpSpPr bwMode="black">
            <a:xfrm>
              <a:off x="7910532" y="4706745"/>
              <a:ext cx="712169" cy="180546"/>
              <a:chOff x="420233" y="6191684"/>
              <a:chExt cx="714879" cy="187513"/>
            </a:xfrm>
            <a:grpFill/>
            <a:effectLst/>
          </p:grpSpPr>
          <p:sp>
            <p:nvSpPr>
              <p:cNvPr id="193" name="Freeform 20"/>
              <p:cNvSpPr>
                <a:spLocks/>
              </p:cNvSpPr>
              <p:nvPr/>
            </p:nvSpPr>
            <p:spPr bwMode="black">
              <a:xfrm>
                <a:off x="420233" y="6223203"/>
                <a:ext cx="114883" cy="155994"/>
              </a:xfrm>
              <a:custGeom>
                <a:avLst/>
                <a:gdLst/>
                <a:ahLst/>
                <a:cxnLst>
                  <a:cxn ang="0">
                    <a:pos x="253" y="323"/>
                  </a:cxn>
                  <a:cxn ang="0">
                    <a:pos x="253" y="271"/>
                  </a:cxn>
                  <a:cxn ang="0">
                    <a:pos x="214" y="289"/>
                  </a:cxn>
                  <a:cxn ang="0">
                    <a:pos x="168" y="295"/>
                  </a:cxn>
                  <a:cxn ang="0">
                    <a:pos x="123" y="286"/>
                  </a:cxn>
                  <a:cxn ang="0">
                    <a:pos x="88" y="263"/>
                  </a:cxn>
                  <a:cxn ang="0">
                    <a:pos x="66" y="225"/>
                  </a:cxn>
                  <a:cxn ang="0">
                    <a:pos x="58" y="175"/>
                  </a:cxn>
                  <a:cxn ang="0">
                    <a:pos x="67" y="121"/>
                  </a:cxn>
                  <a:cxn ang="0">
                    <a:pos x="92" y="82"/>
                  </a:cxn>
                  <a:cxn ang="0">
                    <a:pos x="129" y="57"/>
                  </a:cxn>
                  <a:cxn ang="0">
                    <a:pos x="174" y="49"/>
                  </a:cxn>
                  <a:cxn ang="0">
                    <a:pos x="216" y="55"/>
                  </a:cxn>
                  <a:cxn ang="0">
                    <a:pos x="253" y="70"/>
                  </a:cxn>
                  <a:cxn ang="0">
                    <a:pos x="253" y="14"/>
                  </a:cxn>
                  <a:cxn ang="0">
                    <a:pos x="238" y="8"/>
                  </a:cxn>
                  <a:cxn ang="0">
                    <a:pos x="218" y="4"/>
                  </a:cxn>
                  <a:cxn ang="0">
                    <a:pos x="196" y="1"/>
                  </a:cxn>
                  <a:cxn ang="0">
                    <a:pos x="173" y="0"/>
                  </a:cxn>
                  <a:cxn ang="0">
                    <a:pos x="105" y="13"/>
                  </a:cxn>
                  <a:cxn ang="0">
                    <a:pos x="50" y="48"/>
                  </a:cxn>
                  <a:cxn ang="0">
                    <a:pos x="13" y="105"/>
                  </a:cxn>
                  <a:cxn ang="0">
                    <a:pos x="0" y="178"/>
                  </a:cxn>
                  <a:cxn ang="0">
                    <a:pos x="10" y="244"/>
                  </a:cxn>
                  <a:cxn ang="0">
                    <a:pos x="41" y="297"/>
                  </a:cxn>
                  <a:cxn ang="0">
                    <a:pos x="91" y="331"/>
                  </a:cxn>
                  <a:cxn ang="0">
                    <a:pos x="159" y="343"/>
                  </a:cxn>
                  <a:cxn ang="0">
                    <a:pos x="185" y="342"/>
                  </a:cxn>
                  <a:cxn ang="0">
                    <a:pos x="211" y="338"/>
                  </a:cxn>
                  <a:cxn ang="0">
                    <a:pos x="234" y="332"/>
                  </a:cxn>
                  <a:cxn ang="0">
                    <a:pos x="253" y="323"/>
                  </a:cxn>
                </a:cxnLst>
                <a:rect l="0" t="0" r="r" b="b"/>
                <a:pathLst>
                  <a:path w="253" h="343">
                    <a:moveTo>
                      <a:pt x="253" y="323"/>
                    </a:moveTo>
                    <a:cubicBezTo>
                      <a:pt x="253" y="271"/>
                      <a:pt x="253" y="271"/>
                      <a:pt x="253" y="271"/>
                    </a:cubicBezTo>
                    <a:cubicBezTo>
                      <a:pt x="241" y="279"/>
                      <a:pt x="228" y="285"/>
                      <a:pt x="214" y="289"/>
                    </a:cubicBezTo>
                    <a:cubicBezTo>
                      <a:pt x="200" y="293"/>
                      <a:pt x="184" y="295"/>
                      <a:pt x="168" y="295"/>
                    </a:cubicBezTo>
                    <a:cubicBezTo>
                      <a:pt x="151" y="295"/>
                      <a:pt x="136" y="292"/>
                      <a:pt x="123" y="286"/>
                    </a:cubicBezTo>
                    <a:cubicBezTo>
                      <a:pt x="109" y="281"/>
                      <a:pt x="98" y="273"/>
                      <a:pt x="88" y="263"/>
                    </a:cubicBezTo>
                    <a:cubicBezTo>
                      <a:pt x="78" y="252"/>
                      <a:pt x="71" y="240"/>
                      <a:pt x="66" y="225"/>
                    </a:cubicBezTo>
                    <a:cubicBezTo>
                      <a:pt x="60" y="210"/>
                      <a:pt x="58" y="194"/>
                      <a:pt x="58" y="175"/>
                    </a:cubicBezTo>
                    <a:cubicBezTo>
                      <a:pt x="58" y="155"/>
                      <a:pt x="61" y="137"/>
                      <a:pt x="67" y="121"/>
                    </a:cubicBezTo>
                    <a:cubicBezTo>
                      <a:pt x="73" y="106"/>
                      <a:pt x="81" y="92"/>
                      <a:pt x="92" y="82"/>
                    </a:cubicBezTo>
                    <a:cubicBezTo>
                      <a:pt x="102" y="71"/>
                      <a:pt x="114" y="63"/>
                      <a:pt x="129" y="57"/>
                    </a:cubicBezTo>
                    <a:cubicBezTo>
                      <a:pt x="143" y="52"/>
                      <a:pt x="158" y="49"/>
                      <a:pt x="174" y="49"/>
                    </a:cubicBezTo>
                    <a:cubicBezTo>
                      <a:pt x="189" y="49"/>
                      <a:pt x="203" y="51"/>
                      <a:pt x="216" y="55"/>
                    </a:cubicBezTo>
                    <a:cubicBezTo>
                      <a:pt x="230" y="58"/>
                      <a:pt x="242" y="63"/>
                      <a:pt x="253" y="70"/>
                    </a:cubicBezTo>
                    <a:cubicBezTo>
                      <a:pt x="253" y="14"/>
                      <a:pt x="253" y="14"/>
                      <a:pt x="253" y="14"/>
                    </a:cubicBezTo>
                    <a:cubicBezTo>
                      <a:pt x="249" y="12"/>
                      <a:pt x="244" y="10"/>
                      <a:pt x="238" y="8"/>
                    </a:cubicBezTo>
                    <a:cubicBezTo>
                      <a:pt x="232" y="7"/>
                      <a:pt x="225" y="5"/>
                      <a:pt x="218" y="4"/>
                    </a:cubicBezTo>
                    <a:cubicBezTo>
                      <a:pt x="211" y="3"/>
                      <a:pt x="204" y="2"/>
                      <a:pt x="196" y="1"/>
                    </a:cubicBezTo>
                    <a:cubicBezTo>
                      <a:pt x="188" y="1"/>
                      <a:pt x="180" y="0"/>
                      <a:pt x="173" y="0"/>
                    </a:cubicBezTo>
                    <a:cubicBezTo>
                      <a:pt x="149" y="0"/>
                      <a:pt x="126" y="5"/>
                      <a:pt x="105" y="13"/>
                    </a:cubicBezTo>
                    <a:cubicBezTo>
                      <a:pt x="84" y="21"/>
                      <a:pt x="66" y="33"/>
                      <a:pt x="50" y="48"/>
                    </a:cubicBezTo>
                    <a:cubicBezTo>
                      <a:pt x="35" y="64"/>
                      <a:pt x="22" y="83"/>
                      <a:pt x="13" y="105"/>
                    </a:cubicBezTo>
                    <a:cubicBezTo>
                      <a:pt x="4" y="127"/>
                      <a:pt x="0" y="151"/>
                      <a:pt x="0" y="178"/>
                    </a:cubicBezTo>
                    <a:cubicBezTo>
                      <a:pt x="0" y="202"/>
                      <a:pt x="3" y="224"/>
                      <a:pt x="10" y="244"/>
                    </a:cubicBezTo>
                    <a:cubicBezTo>
                      <a:pt x="18" y="265"/>
                      <a:pt x="28" y="282"/>
                      <a:pt x="41" y="297"/>
                    </a:cubicBezTo>
                    <a:cubicBezTo>
                      <a:pt x="55" y="311"/>
                      <a:pt x="72" y="323"/>
                      <a:pt x="91" y="331"/>
                    </a:cubicBezTo>
                    <a:cubicBezTo>
                      <a:pt x="111" y="339"/>
                      <a:pt x="134" y="343"/>
                      <a:pt x="159" y="343"/>
                    </a:cubicBezTo>
                    <a:cubicBezTo>
                      <a:pt x="168" y="343"/>
                      <a:pt x="176" y="343"/>
                      <a:pt x="185" y="342"/>
                    </a:cubicBezTo>
                    <a:cubicBezTo>
                      <a:pt x="194" y="341"/>
                      <a:pt x="203" y="340"/>
                      <a:pt x="211" y="338"/>
                    </a:cubicBezTo>
                    <a:cubicBezTo>
                      <a:pt x="219" y="336"/>
                      <a:pt x="227" y="334"/>
                      <a:pt x="234" y="332"/>
                    </a:cubicBezTo>
                    <a:cubicBezTo>
                      <a:pt x="241" y="329"/>
                      <a:pt x="248" y="327"/>
                      <a:pt x="253" y="323"/>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94" name="Freeform 21"/>
              <p:cNvSpPr>
                <a:spLocks/>
              </p:cNvSpPr>
              <p:nvPr/>
            </p:nvSpPr>
            <p:spPr bwMode="black">
              <a:xfrm>
                <a:off x="659820" y="6266369"/>
                <a:ext cx="160334" cy="110544"/>
              </a:xfrm>
              <a:custGeom>
                <a:avLst/>
                <a:gdLst/>
                <a:ahLst/>
                <a:cxnLst>
                  <a:cxn ang="0">
                    <a:pos x="353" y="243"/>
                  </a:cxn>
                  <a:cxn ang="0">
                    <a:pos x="353" y="96"/>
                  </a:cxn>
                  <a:cxn ang="0">
                    <a:pos x="333" y="23"/>
                  </a:cxn>
                  <a:cxn ang="0">
                    <a:pos x="276" y="0"/>
                  </a:cxn>
                  <a:cxn ang="0">
                    <a:pos x="230" y="11"/>
                  </a:cxn>
                  <a:cxn ang="0">
                    <a:pos x="196" y="46"/>
                  </a:cxn>
                  <a:cxn ang="0">
                    <a:pos x="186" y="27"/>
                  </a:cxn>
                  <a:cxn ang="0">
                    <a:pos x="171" y="12"/>
                  </a:cxn>
                  <a:cxn ang="0">
                    <a:pos x="152" y="3"/>
                  </a:cxn>
                  <a:cxn ang="0">
                    <a:pos x="129" y="0"/>
                  </a:cxn>
                  <a:cxn ang="0">
                    <a:pos x="86" y="11"/>
                  </a:cxn>
                  <a:cxn ang="0">
                    <a:pos x="54" y="42"/>
                  </a:cxn>
                  <a:cxn ang="0">
                    <a:pos x="53" y="42"/>
                  </a:cxn>
                  <a:cxn ang="0">
                    <a:pos x="53" y="6"/>
                  </a:cxn>
                  <a:cxn ang="0">
                    <a:pos x="0" y="6"/>
                  </a:cxn>
                  <a:cxn ang="0">
                    <a:pos x="0" y="243"/>
                  </a:cxn>
                  <a:cxn ang="0">
                    <a:pos x="53" y="243"/>
                  </a:cxn>
                  <a:cxn ang="0">
                    <a:pos x="53" y="110"/>
                  </a:cxn>
                  <a:cxn ang="0">
                    <a:pos x="57" y="82"/>
                  </a:cxn>
                  <a:cxn ang="0">
                    <a:pos x="67" y="61"/>
                  </a:cxn>
                  <a:cxn ang="0">
                    <a:pos x="83" y="48"/>
                  </a:cxn>
                  <a:cxn ang="0">
                    <a:pos x="103" y="44"/>
                  </a:cxn>
                  <a:cxn ang="0">
                    <a:pos x="122" y="47"/>
                  </a:cxn>
                  <a:cxn ang="0">
                    <a:pos x="137" y="57"/>
                  </a:cxn>
                  <a:cxn ang="0">
                    <a:pos x="146" y="76"/>
                  </a:cxn>
                  <a:cxn ang="0">
                    <a:pos x="149" y="104"/>
                  </a:cxn>
                  <a:cxn ang="0">
                    <a:pos x="149" y="243"/>
                  </a:cxn>
                  <a:cxn ang="0">
                    <a:pos x="203" y="243"/>
                  </a:cxn>
                  <a:cxn ang="0">
                    <a:pos x="203" y="110"/>
                  </a:cxn>
                  <a:cxn ang="0">
                    <a:pos x="207" y="84"/>
                  </a:cxn>
                  <a:cxn ang="0">
                    <a:pos x="217" y="63"/>
                  </a:cxn>
                  <a:cxn ang="0">
                    <a:pos x="233" y="49"/>
                  </a:cxn>
                  <a:cxn ang="0">
                    <a:pos x="253" y="44"/>
                  </a:cxn>
                  <a:cxn ang="0">
                    <a:pos x="272" y="47"/>
                  </a:cxn>
                  <a:cxn ang="0">
                    <a:pos x="287" y="57"/>
                  </a:cxn>
                  <a:cxn ang="0">
                    <a:pos x="296" y="77"/>
                  </a:cxn>
                  <a:cxn ang="0">
                    <a:pos x="300" y="109"/>
                  </a:cxn>
                  <a:cxn ang="0">
                    <a:pos x="300" y="243"/>
                  </a:cxn>
                  <a:cxn ang="0">
                    <a:pos x="353" y="243"/>
                  </a:cxn>
                </a:cxnLst>
                <a:rect l="0" t="0" r="r" b="b"/>
                <a:pathLst>
                  <a:path w="353" h="243">
                    <a:moveTo>
                      <a:pt x="353" y="243"/>
                    </a:moveTo>
                    <a:cubicBezTo>
                      <a:pt x="353" y="96"/>
                      <a:pt x="353" y="96"/>
                      <a:pt x="353" y="96"/>
                    </a:cubicBezTo>
                    <a:cubicBezTo>
                      <a:pt x="353" y="63"/>
                      <a:pt x="347" y="38"/>
                      <a:pt x="333" y="23"/>
                    </a:cubicBezTo>
                    <a:cubicBezTo>
                      <a:pt x="320" y="8"/>
                      <a:pt x="301" y="0"/>
                      <a:pt x="276" y="0"/>
                    </a:cubicBezTo>
                    <a:cubicBezTo>
                      <a:pt x="259" y="0"/>
                      <a:pt x="243" y="4"/>
                      <a:pt x="230" y="11"/>
                    </a:cubicBezTo>
                    <a:cubicBezTo>
                      <a:pt x="217" y="18"/>
                      <a:pt x="206" y="30"/>
                      <a:pt x="196" y="46"/>
                    </a:cubicBezTo>
                    <a:cubicBezTo>
                      <a:pt x="194" y="39"/>
                      <a:pt x="191" y="33"/>
                      <a:pt x="186" y="27"/>
                    </a:cubicBezTo>
                    <a:cubicBezTo>
                      <a:pt x="182" y="21"/>
                      <a:pt x="177" y="16"/>
                      <a:pt x="171" y="12"/>
                    </a:cubicBezTo>
                    <a:cubicBezTo>
                      <a:pt x="165" y="8"/>
                      <a:pt x="159" y="5"/>
                      <a:pt x="152" y="3"/>
                    </a:cubicBezTo>
                    <a:cubicBezTo>
                      <a:pt x="145" y="1"/>
                      <a:pt x="137" y="0"/>
                      <a:pt x="129" y="0"/>
                    </a:cubicBezTo>
                    <a:cubicBezTo>
                      <a:pt x="113" y="0"/>
                      <a:pt x="98" y="4"/>
                      <a:pt x="86" y="11"/>
                    </a:cubicBezTo>
                    <a:cubicBezTo>
                      <a:pt x="73" y="18"/>
                      <a:pt x="62" y="28"/>
                      <a:pt x="54" y="42"/>
                    </a:cubicBezTo>
                    <a:cubicBezTo>
                      <a:pt x="53" y="42"/>
                      <a:pt x="53" y="42"/>
                      <a:pt x="53" y="42"/>
                    </a:cubicBezTo>
                    <a:cubicBezTo>
                      <a:pt x="53" y="6"/>
                      <a:pt x="53" y="6"/>
                      <a:pt x="53" y="6"/>
                    </a:cubicBezTo>
                    <a:cubicBezTo>
                      <a:pt x="0" y="6"/>
                      <a:pt x="0" y="6"/>
                      <a:pt x="0" y="6"/>
                    </a:cubicBezTo>
                    <a:cubicBezTo>
                      <a:pt x="0" y="243"/>
                      <a:pt x="0" y="243"/>
                      <a:pt x="0" y="243"/>
                    </a:cubicBezTo>
                    <a:cubicBezTo>
                      <a:pt x="53" y="243"/>
                      <a:pt x="53" y="243"/>
                      <a:pt x="53" y="243"/>
                    </a:cubicBezTo>
                    <a:cubicBezTo>
                      <a:pt x="53" y="110"/>
                      <a:pt x="53" y="110"/>
                      <a:pt x="53" y="110"/>
                    </a:cubicBezTo>
                    <a:cubicBezTo>
                      <a:pt x="53" y="99"/>
                      <a:pt x="54" y="90"/>
                      <a:pt x="57" y="82"/>
                    </a:cubicBezTo>
                    <a:cubicBezTo>
                      <a:pt x="60" y="74"/>
                      <a:pt x="63" y="67"/>
                      <a:pt x="67" y="61"/>
                    </a:cubicBezTo>
                    <a:cubicBezTo>
                      <a:pt x="72" y="56"/>
                      <a:pt x="77" y="51"/>
                      <a:pt x="83" y="48"/>
                    </a:cubicBezTo>
                    <a:cubicBezTo>
                      <a:pt x="89" y="45"/>
                      <a:pt x="96" y="44"/>
                      <a:pt x="103" y="44"/>
                    </a:cubicBezTo>
                    <a:cubicBezTo>
                      <a:pt x="110" y="44"/>
                      <a:pt x="116" y="45"/>
                      <a:pt x="122" y="47"/>
                    </a:cubicBezTo>
                    <a:cubicBezTo>
                      <a:pt x="128" y="49"/>
                      <a:pt x="133" y="53"/>
                      <a:pt x="137" y="57"/>
                    </a:cubicBezTo>
                    <a:cubicBezTo>
                      <a:pt x="141" y="62"/>
                      <a:pt x="144" y="68"/>
                      <a:pt x="146" y="76"/>
                    </a:cubicBezTo>
                    <a:cubicBezTo>
                      <a:pt x="148" y="84"/>
                      <a:pt x="149" y="93"/>
                      <a:pt x="149" y="104"/>
                    </a:cubicBezTo>
                    <a:cubicBezTo>
                      <a:pt x="149" y="243"/>
                      <a:pt x="149" y="243"/>
                      <a:pt x="149" y="243"/>
                    </a:cubicBezTo>
                    <a:cubicBezTo>
                      <a:pt x="203" y="243"/>
                      <a:pt x="203" y="243"/>
                      <a:pt x="203" y="243"/>
                    </a:cubicBezTo>
                    <a:cubicBezTo>
                      <a:pt x="203" y="110"/>
                      <a:pt x="203" y="110"/>
                      <a:pt x="203" y="110"/>
                    </a:cubicBezTo>
                    <a:cubicBezTo>
                      <a:pt x="203" y="101"/>
                      <a:pt x="204" y="92"/>
                      <a:pt x="207" y="84"/>
                    </a:cubicBezTo>
                    <a:cubicBezTo>
                      <a:pt x="209" y="76"/>
                      <a:pt x="212" y="69"/>
                      <a:pt x="217" y="63"/>
                    </a:cubicBezTo>
                    <a:cubicBezTo>
                      <a:pt x="221" y="57"/>
                      <a:pt x="227" y="53"/>
                      <a:pt x="233" y="49"/>
                    </a:cubicBezTo>
                    <a:cubicBezTo>
                      <a:pt x="239" y="45"/>
                      <a:pt x="245" y="44"/>
                      <a:pt x="253" y="44"/>
                    </a:cubicBezTo>
                    <a:cubicBezTo>
                      <a:pt x="260" y="44"/>
                      <a:pt x="267" y="45"/>
                      <a:pt x="272" y="47"/>
                    </a:cubicBezTo>
                    <a:cubicBezTo>
                      <a:pt x="278" y="48"/>
                      <a:pt x="283" y="52"/>
                      <a:pt x="287" y="57"/>
                    </a:cubicBezTo>
                    <a:cubicBezTo>
                      <a:pt x="291" y="62"/>
                      <a:pt x="294" y="68"/>
                      <a:pt x="296" y="77"/>
                    </a:cubicBezTo>
                    <a:cubicBezTo>
                      <a:pt x="298" y="85"/>
                      <a:pt x="300" y="96"/>
                      <a:pt x="300" y="109"/>
                    </a:cubicBezTo>
                    <a:cubicBezTo>
                      <a:pt x="300" y="243"/>
                      <a:pt x="300" y="243"/>
                      <a:pt x="300" y="243"/>
                    </a:cubicBezTo>
                    <a:lnTo>
                      <a:pt x="353" y="243"/>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95" name="Freeform 22"/>
              <p:cNvSpPr>
                <a:spLocks/>
              </p:cNvSpPr>
              <p:nvPr/>
            </p:nvSpPr>
            <p:spPr bwMode="black">
              <a:xfrm>
                <a:off x="1039643" y="6266369"/>
                <a:ext cx="95469" cy="110544"/>
              </a:xfrm>
              <a:custGeom>
                <a:avLst/>
                <a:gdLst/>
                <a:ahLst/>
                <a:cxnLst>
                  <a:cxn ang="0">
                    <a:pos x="210" y="243"/>
                  </a:cxn>
                  <a:cxn ang="0">
                    <a:pos x="210" y="97"/>
                  </a:cxn>
                  <a:cxn ang="0">
                    <a:pos x="189" y="24"/>
                  </a:cxn>
                  <a:cxn ang="0">
                    <a:pos x="131" y="0"/>
                  </a:cxn>
                  <a:cxn ang="0">
                    <a:pos x="88" y="10"/>
                  </a:cxn>
                  <a:cxn ang="0">
                    <a:pos x="54" y="44"/>
                  </a:cxn>
                  <a:cxn ang="0">
                    <a:pos x="53" y="44"/>
                  </a:cxn>
                  <a:cxn ang="0">
                    <a:pos x="53" y="6"/>
                  </a:cxn>
                  <a:cxn ang="0">
                    <a:pos x="0" y="6"/>
                  </a:cxn>
                  <a:cxn ang="0">
                    <a:pos x="0" y="243"/>
                  </a:cxn>
                  <a:cxn ang="0">
                    <a:pos x="53" y="243"/>
                  </a:cxn>
                  <a:cxn ang="0">
                    <a:pos x="53" y="108"/>
                  </a:cxn>
                  <a:cxn ang="0">
                    <a:pos x="57" y="82"/>
                  </a:cxn>
                  <a:cxn ang="0">
                    <a:pos x="69" y="62"/>
                  </a:cxn>
                  <a:cxn ang="0">
                    <a:pos x="87" y="48"/>
                  </a:cxn>
                  <a:cxn ang="0">
                    <a:pos x="109" y="44"/>
                  </a:cxn>
                  <a:cxn ang="0">
                    <a:pos x="145" y="60"/>
                  </a:cxn>
                  <a:cxn ang="0">
                    <a:pos x="156" y="110"/>
                  </a:cxn>
                  <a:cxn ang="0">
                    <a:pos x="156" y="243"/>
                  </a:cxn>
                  <a:cxn ang="0">
                    <a:pos x="210" y="243"/>
                  </a:cxn>
                </a:cxnLst>
                <a:rect l="0" t="0" r="r" b="b"/>
                <a:pathLst>
                  <a:path w="210" h="243">
                    <a:moveTo>
                      <a:pt x="210" y="243"/>
                    </a:moveTo>
                    <a:cubicBezTo>
                      <a:pt x="210" y="97"/>
                      <a:pt x="210" y="97"/>
                      <a:pt x="210" y="97"/>
                    </a:cubicBezTo>
                    <a:cubicBezTo>
                      <a:pt x="210" y="64"/>
                      <a:pt x="203" y="40"/>
                      <a:pt x="189" y="24"/>
                    </a:cubicBezTo>
                    <a:cubicBezTo>
                      <a:pt x="175" y="8"/>
                      <a:pt x="156" y="0"/>
                      <a:pt x="131" y="0"/>
                    </a:cubicBezTo>
                    <a:cubicBezTo>
                      <a:pt x="115" y="0"/>
                      <a:pt x="100" y="3"/>
                      <a:pt x="88" y="10"/>
                    </a:cubicBezTo>
                    <a:cubicBezTo>
                      <a:pt x="75" y="17"/>
                      <a:pt x="63" y="28"/>
                      <a:pt x="54" y="44"/>
                    </a:cubicBezTo>
                    <a:cubicBezTo>
                      <a:pt x="53" y="44"/>
                      <a:pt x="53" y="44"/>
                      <a:pt x="53" y="44"/>
                    </a:cubicBezTo>
                    <a:cubicBezTo>
                      <a:pt x="53" y="6"/>
                      <a:pt x="53" y="6"/>
                      <a:pt x="53" y="6"/>
                    </a:cubicBezTo>
                    <a:cubicBezTo>
                      <a:pt x="0" y="6"/>
                      <a:pt x="0" y="6"/>
                      <a:pt x="0" y="6"/>
                    </a:cubicBezTo>
                    <a:cubicBezTo>
                      <a:pt x="0" y="243"/>
                      <a:pt x="0" y="243"/>
                      <a:pt x="0" y="243"/>
                    </a:cubicBezTo>
                    <a:cubicBezTo>
                      <a:pt x="53" y="243"/>
                      <a:pt x="53" y="243"/>
                      <a:pt x="53" y="243"/>
                    </a:cubicBezTo>
                    <a:cubicBezTo>
                      <a:pt x="53" y="108"/>
                      <a:pt x="53" y="108"/>
                      <a:pt x="53" y="108"/>
                    </a:cubicBezTo>
                    <a:cubicBezTo>
                      <a:pt x="53" y="99"/>
                      <a:pt x="54" y="90"/>
                      <a:pt x="57" y="82"/>
                    </a:cubicBezTo>
                    <a:cubicBezTo>
                      <a:pt x="60" y="74"/>
                      <a:pt x="64" y="67"/>
                      <a:pt x="69" y="62"/>
                    </a:cubicBezTo>
                    <a:cubicBezTo>
                      <a:pt x="74" y="56"/>
                      <a:pt x="80" y="52"/>
                      <a:pt x="87" y="48"/>
                    </a:cubicBezTo>
                    <a:cubicBezTo>
                      <a:pt x="94" y="45"/>
                      <a:pt x="101" y="44"/>
                      <a:pt x="109" y="44"/>
                    </a:cubicBezTo>
                    <a:cubicBezTo>
                      <a:pt x="126" y="44"/>
                      <a:pt x="138" y="49"/>
                      <a:pt x="145" y="60"/>
                    </a:cubicBezTo>
                    <a:cubicBezTo>
                      <a:pt x="153" y="71"/>
                      <a:pt x="156" y="87"/>
                      <a:pt x="156" y="110"/>
                    </a:cubicBezTo>
                    <a:cubicBezTo>
                      <a:pt x="156" y="243"/>
                      <a:pt x="156" y="243"/>
                      <a:pt x="156" y="243"/>
                    </a:cubicBezTo>
                    <a:lnTo>
                      <a:pt x="210" y="243"/>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96" name="Freeform 25"/>
              <p:cNvSpPr>
                <a:spLocks/>
              </p:cNvSpPr>
              <p:nvPr/>
            </p:nvSpPr>
            <p:spPr bwMode="black">
              <a:xfrm>
                <a:off x="611629" y="6191684"/>
                <a:ext cx="37229" cy="28778"/>
              </a:xfrm>
              <a:custGeom>
                <a:avLst/>
                <a:gdLst/>
                <a:ahLst/>
                <a:cxnLst>
                  <a:cxn ang="0">
                    <a:pos x="53" y="0"/>
                  </a:cxn>
                  <a:cxn ang="0">
                    <a:pos x="163" y="0"/>
                  </a:cxn>
                  <a:cxn ang="0">
                    <a:pos x="63" y="126"/>
                  </a:cxn>
                  <a:cxn ang="0">
                    <a:pos x="0" y="126"/>
                  </a:cxn>
                  <a:cxn ang="0">
                    <a:pos x="53" y="0"/>
                  </a:cxn>
                </a:cxnLst>
                <a:rect l="0" t="0" r="r" b="b"/>
                <a:pathLst>
                  <a:path w="163" h="126">
                    <a:moveTo>
                      <a:pt x="53" y="0"/>
                    </a:moveTo>
                    <a:lnTo>
                      <a:pt x="163" y="0"/>
                    </a:lnTo>
                    <a:lnTo>
                      <a:pt x="63" y="126"/>
                    </a:lnTo>
                    <a:lnTo>
                      <a:pt x="0" y="126"/>
                    </a:lnTo>
                    <a:lnTo>
                      <a:pt x="53" y="0"/>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97" name="Freeform 26"/>
              <p:cNvSpPr>
                <a:spLocks/>
              </p:cNvSpPr>
              <p:nvPr/>
            </p:nvSpPr>
            <p:spPr bwMode="black">
              <a:xfrm>
                <a:off x="998760" y="6266826"/>
                <a:ext cx="20099" cy="50019"/>
              </a:xfrm>
              <a:custGeom>
                <a:avLst/>
                <a:gdLst/>
                <a:ahLst/>
                <a:cxnLst>
                  <a:cxn ang="0">
                    <a:pos x="0" y="0"/>
                  </a:cxn>
                  <a:cxn ang="0">
                    <a:pos x="44" y="0"/>
                  </a:cxn>
                  <a:cxn ang="0">
                    <a:pos x="44" y="28"/>
                  </a:cxn>
                  <a:cxn ang="0">
                    <a:pos x="39" y="63"/>
                  </a:cxn>
                  <a:cxn ang="0">
                    <a:pos x="26" y="93"/>
                  </a:cxn>
                  <a:cxn ang="0">
                    <a:pos x="7" y="110"/>
                  </a:cxn>
                  <a:cxn ang="0">
                    <a:pos x="6" y="97"/>
                  </a:cxn>
                  <a:cxn ang="0">
                    <a:pos x="4" y="86"/>
                  </a:cxn>
                  <a:cxn ang="0">
                    <a:pos x="11" y="78"/>
                  </a:cxn>
                  <a:cxn ang="0">
                    <a:pos x="20" y="58"/>
                  </a:cxn>
                  <a:cxn ang="0">
                    <a:pos x="21" y="46"/>
                  </a:cxn>
                  <a:cxn ang="0">
                    <a:pos x="0" y="46"/>
                  </a:cxn>
                  <a:cxn ang="0">
                    <a:pos x="0" y="0"/>
                  </a:cxn>
                </a:cxnLst>
                <a:rect l="0" t="0" r="r" b="b"/>
                <a:pathLst>
                  <a:path w="44" h="110">
                    <a:moveTo>
                      <a:pt x="0" y="0"/>
                    </a:moveTo>
                    <a:cubicBezTo>
                      <a:pt x="44" y="0"/>
                      <a:pt x="44" y="0"/>
                      <a:pt x="44" y="0"/>
                    </a:cubicBezTo>
                    <a:cubicBezTo>
                      <a:pt x="44" y="28"/>
                      <a:pt x="44" y="28"/>
                      <a:pt x="44" y="28"/>
                    </a:cubicBezTo>
                    <a:cubicBezTo>
                      <a:pt x="44" y="28"/>
                      <a:pt x="43" y="47"/>
                      <a:pt x="39" y="63"/>
                    </a:cubicBezTo>
                    <a:cubicBezTo>
                      <a:pt x="35" y="78"/>
                      <a:pt x="34" y="84"/>
                      <a:pt x="26" y="93"/>
                    </a:cubicBezTo>
                    <a:cubicBezTo>
                      <a:pt x="18" y="102"/>
                      <a:pt x="7" y="110"/>
                      <a:pt x="7" y="110"/>
                    </a:cubicBezTo>
                    <a:cubicBezTo>
                      <a:pt x="7" y="110"/>
                      <a:pt x="7" y="103"/>
                      <a:pt x="6" y="97"/>
                    </a:cubicBezTo>
                    <a:cubicBezTo>
                      <a:pt x="5" y="91"/>
                      <a:pt x="4" y="86"/>
                      <a:pt x="4" y="86"/>
                    </a:cubicBezTo>
                    <a:cubicBezTo>
                      <a:pt x="4" y="86"/>
                      <a:pt x="6" y="84"/>
                      <a:pt x="11" y="78"/>
                    </a:cubicBezTo>
                    <a:cubicBezTo>
                      <a:pt x="15" y="72"/>
                      <a:pt x="19" y="62"/>
                      <a:pt x="20" y="58"/>
                    </a:cubicBezTo>
                    <a:cubicBezTo>
                      <a:pt x="21" y="54"/>
                      <a:pt x="21" y="46"/>
                      <a:pt x="21" y="46"/>
                    </a:cubicBezTo>
                    <a:cubicBezTo>
                      <a:pt x="0" y="46"/>
                      <a:pt x="0" y="46"/>
                      <a:pt x="0" y="46"/>
                    </a:cubicBezTo>
                    <a:lnTo>
                      <a:pt x="0" y="0"/>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98" name="Freeform 36"/>
              <p:cNvSpPr>
                <a:spLocks/>
              </p:cNvSpPr>
              <p:nvPr/>
            </p:nvSpPr>
            <p:spPr bwMode="black">
              <a:xfrm>
                <a:off x="420233" y="6223203"/>
                <a:ext cx="114883" cy="155994"/>
              </a:xfrm>
              <a:custGeom>
                <a:avLst/>
                <a:gdLst/>
                <a:ahLst/>
                <a:cxnLst>
                  <a:cxn ang="0">
                    <a:pos x="253" y="323"/>
                  </a:cxn>
                  <a:cxn ang="0">
                    <a:pos x="253" y="271"/>
                  </a:cxn>
                  <a:cxn ang="0">
                    <a:pos x="214" y="289"/>
                  </a:cxn>
                  <a:cxn ang="0">
                    <a:pos x="168" y="295"/>
                  </a:cxn>
                  <a:cxn ang="0">
                    <a:pos x="123" y="286"/>
                  </a:cxn>
                  <a:cxn ang="0">
                    <a:pos x="88" y="263"/>
                  </a:cxn>
                  <a:cxn ang="0">
                    <a:pos x="66" y="225"/>
                  </a:cxn>
                  <a:cxn ang="0">
                    <a:pos x="58" y="175"/>
                  </a:cxn>
                  <a:cxn ang="0">
                    <a:pos x="67" y="121"/>
                  </a:cxn>
                  <a:cxn ang="0">
                    <a:pos x="92" y="82"/>
                  </a:cxn>
                  <a:cxn ang="0">
                    <a:pos x="129" y="57"/>
                  </a:cxn>
                  <a:cxn ang="0">
                    <a:pos x="174" y="49"/>
                  </a:cxn>
                  <a:cxn ang="0">
                    <a:pos x="216" y="55"/>
                  </a:cxn>
                  <a:cxn ang="0">
                    <a:pos x="253" y="70"/>
                  </a:cxn>
                  <a:cxn ang="0">
                    <a:pos x="253" y="14"/>
                  </a:cxn>
                  <a:cxn ang="0">
                    <a:pos x="238" y="8"/>
                  </a:cxn>
                  <a:cxn ang="0">
                    <a:pos x="218" y="4"/>
                  </a:cxn>
                  <a:cxn ang="0">
                    <a:pos x="196" y="1"/>
                  </a:cxn>
                  <a:cxn ang="0">
                    <a:pos x="173" y="0"/>
                  </a:cxn>
                  <a:cxn ang="0">
                    <a:pos x="105" y="13"/>
                  </a:cxn>
                  <a:cxn ang="0">
                    <a:pos x="50" y="48"/>
                  </a:cxn>
                  <a:cxn ang="0">
                    <a:pos x="13" y="105"/>
                  </a:cxn>
                  <a:cxn ang="0">
                    <a:pos x="0" y="178"/>
                  </a:cxn>
                  <a:cxn ang="0">
                    <a:pos x="10" y="244"/>
                  </a:cxn>
                  <a:cxn ang="0">
                    <a:pos x="41" y="297"/>
                  </a:cxn>
                  <a:cxn ang="0">
                    <a:pos x="91" y="331"/>
                  </a:cxn>
                  <a:cxn ang="0">
                    <a:pos x="159" y="343"/>
                  </a:cxn>
                  <a:cxn ang="0">
                    <a:pos x="185" y="342"/>
                  </a:cxn>
                  <a:cxn ang="0">
                    <a:pos x="211" y="338"/>
                  </a:cxn>
                  <a:cxn ang="0">
                    <a:pos x="234" y="332"/>
                  </a:cxn>
                  <a:cxn ang="0">
                    <a:pos x="253" y="323"/>
                  </a:cxn>
                </a:cxnLst>
                <a:rect l="0" t="0" r="r" b="b"/>
                <a:pathLst>
                  <a:path w="253" h="343">
                    <a:moveTo>
                      <a:pt x="253" y="323"/>
                    </a:moveTo>
                    <a:cubicBezTo>
                      <a:pt x="253" y="271"/>
                      <a:pt x="253" y="271"/>
                      <a:pt x="253" y="271"/>
                    </a:cubicBezTo>
                    <a:cubicBezTo>
                      <a:pt x="241" y="279"/>
                      <a:pt x="228" y="285"/>
                      <a:pt x="214" y="289"/>
                    </a:cubicBezTo>
                    <a:cubicBezTo>
                      <a:pt x="200" y="293"/>
                      <a:pt x="184" y="295"/>
                      <a:pt x="168" y="295"/>
                    </a:cubicBezTo>
                    <a:cubicBezTo>
                      <a:pt x="151" y="295"/>
                      <a:pt x="136" y="292"/>
                      <a:pt x="123" y="286"/>
                    </a:cubicBezTo>
                    <a:cubicBezTo>
                      <a:pt x="109" y="281"/>
                      <a:pt x="98" y="273"/>
                      <a:pt x="88" y="263"/>
                    </a:cubicBezTo>
                    <a:cubicBezTo>
                      <a:pt x="78" y="252"/>
                      <a:pt x="71" y="240"/>
                      <a:pt x="66" y="225"/>
                    </a:cubicBezTo>
                    <a:cubicBezTo>
                      <a:pt x="60" y="210"/>
                      <a:pt x="58" y="194"/>
                      <a:pt x="58" y="175"/>
                    </a:cubicBezTo>
                    <a:cubicBezTo>
                      <a:pt x="58" y="155"/>
                      <a:pt x="61" y="137"/>
                      <a:pt x="67" y="121"/>
                    </a:cubicBezTo>
                    <a:cubicBezTo>
                      <a:pt x="73" y="106"/>
                      <a:pt x="81" y="92"/>
                      <a:pt x="92" y="82"/>
                    </a:cubicBezTo>
                    <a:cubicBezTo>
                      <a:pt x="102" y="71"/>
                      <a:pt x="114" y="63"/>
                      <a:pt x="129" y="57"/>
                    </a:cubicBezTo>
                    <a:cubicBezTo>
                      <a:pt x="143" y="52"/>
                      <a:pt x="158" y="49"/>
                      <a:pt x="174" y="49"/>
                    </a:cubicBezTo>
                    <a:cubicBezTo>
                      <a:pt x="189" y="49"/>
                      <a:pt x="203" y="51"/>
                      <a:pt x="216" y="55"/>
                    </a:cubicBezTo>
                    <a:cubicBezTo>
                      <a:pt x="230" y="58"/>
                      <a:pt x="242" y="63"/>
                      <a:pt x="253" y="70"/>
                    </a:cubicBezTo>
                    <a:cubicBezTo>
                      <a:pt x="253" y="14"/>
                      <a:pt x="253" y="14"/>
                      <a:pt x="253" y="14"/>
                    </a:cubicBezTo>
                    <a:cubicBezTo>
                      <a:pt x="249" y="12"/>
                      <a:pt x="244" y="10"/>
                      <a:pt x="238" y="8"/>
                    </a:cubicBezTo>
                    <a:cubicBezTo>
                      <a:pt x="232" y="7"/>
                      <a:pt x="225" y="5"/>
                      <a:pt x="218" y="4"/>
                    </a:cubicBezTo>
                    <a:cubicBezTo>
                      <a:pt x="211" y="3"/>
                      <a:pt x="204" y="2"/>
                      <a:pt x="196" y="1"/>
                    </a:cubicBezTo>
                    <a:cubicBezTo>
                      <a:pt x="188" y="1"/>
                      <a:pt x="180" y="0"/>
                      <a:pt x="173" y="0"/>
                    </a:cubicBezTo>
                    <a:cubicBezTo>
                      <a:pt x="149" y="0"/>
                      <a:pt x="126" y="5"/>
                      <a:pt x="105" y="13"/>
                    </a:cubicBezTo>
                    <a:cubicBezTo>
                      <a:pt x="84" y="21"/>
                      <a:pt x="66" y="33"/>
                      <a:pt x="50" y="48"/>
                    </a:cubicBezTo>
                    <a:cubicBezTo>
                      <a:pt x="35" y="64"/>
                      <a:pt x="22" y="83"/>
                      <a:pt x="13" y="105"/>
                    </a:cubicBezTo>
                    <a:cubicBezTo>
                      <a:pt x="4" y="127"/>
                      <a:pt x="0" y="151"/>
                      <a:pt x="0" y="178"/>
                    </a:cubicBezTo>
                    <a:cubicBezTo>
                      <a:pt x="0" y="202"/>
                      <a:pt x="3" y="224"/>
                      <a:pt x="10" y="244"/>
                    </a:cubicBezTo>
                    <a:cubicBezTo>
                      <a:pt x="18" y="265"/>
                      <a:pt x="28" y="282"/>
                      <a:pt x="41" y="297"/>
                    </a:cubicBezTo>
                    <a:cubicBezTo>
                      <a:pt x="55" y="311"/>
                      <a:pt x="72" y="323"/>
                      <a:pt x="91" y="331"/>
                    </a:cubicBezTo>
                    <a:cubicBezTo>
                      <a:pt x="111" y="339"/>
                      <a:pt x="134" y="343"/>
                      <a:pt x="159" y="343"/>
                    </a:cubicBezTo>
                    <a:cubicBezTo>
                      <a:pt x="168" y="343"/>
                      <a:pt x="176" y="343"/>
                      <a:pt x="185" y="342"/>
                    </a:cubicBezTo>
                    <a:cubicBezTo>
                      <a:pt x="194" y="341"/>
                      <a:pt x="203" y="340"/>
                      <a:pt x="211" y="338"/>
                    </a:cubicBezTo>
                    <a:cubicBezTo>
                      <a:pt x="219" y="336"/>
                      <a:pt x="227" y="334"/>
                      <a:pt x="234" y="332"/>
                    </a:cubicBezTo>
                    <a:cubicBezTo>
                      <a:pt x="241" y="329"/>
                      <a:pt x="248" y="327"/>
                      <a:pt x="253" y="323"/>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99" name="Freeform 37"/>
              <p:cNvSpPr>
                <a:spLocks noEditPoints="1"/>
              </p:cNvSpPr>
              <p:nvPr/>
            </p:nvSpPr>
            <p:spPr bwMode="black">
              <a:xfrm>
                <a:off x="546993" y="6266369"/>
                <a:ext cx="90445" cy="112828"/>
              </a:xfrm>
              <a:custGeom>
                <a:avLst/>
                <a:gdLst/>
                <a:ahLst/>
                <a:cxnLst>
                  <a:cxn ang="0">
                    <a:pos x="193" y="53"/>
                  </a:cxn>
                  <a:cxn ang="0">
                    <a:pos x="176" y="24"/>
                  </a:cxn>
                  <a:cxn ang="0">
                    <a:pos x="148" y="6"/>
                  </a:cxn>
                  <a:cxn ang="0">
                    <a:pos x="107" y="0"/>
                  </a:cxn>
                  <a:cxn ang="0">
                    <a:pos x="82" y="2"/>
                  </a:cxn>
                  <a:cxn ang="0">
                    <a:pos x="58" y="7"/>
                  </a:cxn>
                  <a:cxn ang="0">
                    <a:pos x="37" y="14"/>
                  </a:cxn>
                  <a:cxn ang="0">
                    <a:pos x="23" y="21"/>
                  </a:cxn>
                  <a:cxn ang="0">
                    <a:pos x="23" y="68"/>
                  </a:cxn>
                  <a:cxn ang="0">
                    <a:pos x="59" y="49"/>
                  </a:cxn>
                  <a:cxn ang="0">
                    <a:pos x="101" y="42"/>
                  </a:cxn>
                  <a:cxn ang="0">
                    <a:pos x="135" y="53"/>
                  </a:cxn>
                  <a:cxn ang="0">
                    <a:pos x="146" y="90"/>
                  </a:cxn>
                  <a:cxn ang="0">
                    <a:pos x="77" y="100"/>
                  </a:cxn>
                  <a:cxn ang="0">
                    <a:pos x="42" y="109"/>
                  </a:cxn>
                  <a:cxn ang="0">
                    <a:pos x="18" y="126"/>
                  </a:cxn>
                  <a:cxn ang="0">
                    <a:pos x="4" y="150"/>
                  </a:cxn>
                  <a:cxn ang="0">
                    <a:pos x="0" y="178"/>
                  </a:cxn>
                  <a:cxn ang="0">
                    <a:pos x="5" y="207"/>
                  </a:cxn>
                  <a:cxn ang="0">
                    <a:pos x="19" y="229"/>
                  </a:cxn>
                  <a:cxn ang="0">
                    <a:pos x="43" y="243"/>
                  </a:cxn>
                  <a:cxn ang="0">
                    <a:pos x="75" y="248"/>
                  </a:cxn>
                  <a:cxn ang="0">
                    <a:pos x="115" y="239"/>
                  </a:cxn>
                  <a:cxn ang="0">
                    <a:pos x="145" y="210"/>
                  </a:cxn>
                  <a:cxn ang="0">
                    <a:pos x="146" y="210"/>
                  </a:cxn>
                  <a:cxn ang="0">
                    <a:pos x="146" y="243"/>
                  </a:cxn>
                  <a:cxn ang="0">
                    <a:pos x="199" y="243"/>
                  </a:cxn>
                  <a:cxn ang="0">
                    <a:pos x="199" y="92"/>
                  </a:cxn>
                  <a:cxn ang="0">
                    <a:pos x="193" y="53"/>
                  </a:cxn>
                  <a:cxn ang="0">
                    <a:pos x="146" y="149"/>
                  </a:cxn>
                  <a:cxn ang="0">
                    <a:pos x="142" y="171"/>
                  </a:cxn>
                  <a:cxn ang="0">
                    <a:pos x="131" y="189"/>
                  </a:cxn>
                  <a:cxn ang="0">
                    <a:pos x="114" y="202"/>
                  </a:cxn>
                  <a:cxn ang="0">
                    <a:pos x="91" y="206"/>
                  </a:cxn>
                  <a:cxn ang="0">
                    <a:pos x="75" y="204"/>
                  </a:cxn>
                  <a:cxn ang="0">
                    <a:pos x="63" y="197"/>
                  </a:cxn>
                  <a:cxn ang="0">
                    <a:pos x="55" y="186"/>
                  </a:cxn>
                  <a:cxn ang="0">
                    <a:pos x="52" y="173"/>
                  </a:cxn>
                  <a:cxn ang="0">
                    <a:pos x="54" y="158"/>
                  </a:cxn>
                  <a:cxn ang="0">
                    <a:pos x="61" y="147"/>
                  </a:cxn>
                  <a:cxn ang="0">
                    <a:pos x="74" y="139"/>
                  </a:cxn>
                  <a:cxn ang="0">
                    <a:pos x="95" y="134"/>
                  </a:cxn>
                  <a:cxn ang="0">
                    <a:pos x="146" y="127"/>
                  </a:cxn>
                  <a:cxn ang="0">
                    <a:pos x="146" y="149"/>
                  </a:cxn>
                </a:cxnLst>
                <a:rect l="0" t="0" r="r" b="b"/>
                <a:pathLst>
                  <a:path w="199" h="248">
                    <a:moveTo>
                      <a:pt x="193" y="53"/>
                    </a:moveTo>
                    <a:cubicBezTo>
                      <a:pt x="189" y="42"/>
                      <a:pt x="184" y="32"/>
                      <a:pt x="176" y="24"/>
                    </a:cubicBezTo>
                    <a:cubicBezTo>
                      <a:pt x="169" y="16"/>
                      <a:pt x="159" y="10"/>
                      <a:pt x="148" y="6"/>
                    </a:cubicBezTo>
                    <a:cubicBezTo>
                      <a:pt x="136" y="2"/>
                      <a:pt x="123" y="0"/>
                      <a:pt x="107" y="0"/>
                    </a:cubicBezTo>
                    <a:cubicBezTo>
                      <a:pt x="99" y="0"/>
                      <a:pt x="91" y="1"/>
                      <a:pt x="82" y="2"/>
                    </a:cubicBezTo>
                    <a:cubicBezTo>
                      <a:pt x="74" y="3"/>
                      <a:pt x="66" y="5"/>
                      <a:pt x="58" y="7"/>
                    </a:cubicBezTo>
                    <a:cubicBezTo>
                      <a:pt x="50" y="9"/>
                      <a:pt x="43" y="12"/>
                      <a:pt x="37" y="14"/>
                    </a:cubicBezTo>
                    <a:cubicBezTo>
                      <a:pt x="31" y="17"/>
                      <a:pt x="26" y="19"/>
                      <a:pt x="23" y="21"/>
                    </a:cubicBezTo>
                    <a:cubicBezTo>
                      <a:pt x="23" y="68"/>
                      <a:pt x="23" y="68"/>
                      <a:pt x="23" y="68"/>
                    </a:cubicBezTo>
                    <a:cubicBezTo>
                      <a:pt x="33" y="60"/>
                      <a:pt x="46" y="54"/>
                      <a:pt x="59" y="49"/>
                    </a:cubicBezTo>
                    <a:cubicBezTo>
                      <a:pt x="73" y="44"/>
                      <a:pt x="87" y="42"/>
                      <a:pt x="101" y="42"/>
                    </a:cubicBezTo>
                    <a:cubicBezTo>
                      <a:pt x="116" y="42"/>
                      <a:pt x="127" y="46"/>
                      <a:pt x="135" y="53"/>
                    </a:cubicBezTo>
                    <a:cubicBezTo>
                      <a:pt x="142" y="61"/>
                      <a:pt x="146" y="73"/>
                      <a:pt x="146" y="90"/>
                    </a:cubicBezTo>
                    <a:cubicBezTo>
                      <a:pt x="77" y="100"/>
                      <a:pt x="77" y="100"/>
                      <a:pt x="77" y="100"/>
                    </a:cubicBezTo>
                    <a:cubicBezTo>
                      <a:pt x="63" y="101"/>
                      <a:pt x="52" y="104"/>
                      <a:pt x="42" y="109"/>
                    </a:cubicBezTo>
                    <a:cubicBezTo>
                      <a:pt x="32" y="114"/>
                      <a:pt x="24" y="119"/>
                      <a:pt x="18" y="126"/>
                    </a:cubicBezTo>
                    <a:cubicBezTo>
                      <a:pt x="12" y="133"/>
                      <a:pt x="7" y="141"/>
                      <a:pt x="4" y="150"/>
                    </a:cubicBezTo>
                    <a:cubicBezTo>
                      <a:pt x="1" y="158"/>
                      <a:pt x="0" y="168"/>
                      <a:pt x="0" y="178"/>
                    </a:cubicBezTo>
                    <a:cubicBezTo>
                      <a:pt x="0" y="188"/>
                      <a:pt x="1" y="198"/>
                      <a:pt x="5" y="207"/>
                    </a:cubicBezTo>
                    <a:cubicBezTo>
                      <a:pt x="8" y="215"/>
                      <a:pt x="13" y="223"/>
                      <a:pt x="19" y="229"/>
                    </a:cubicBezTo>
                    <a:cubicBezTo>
                      <a:pt x="25" y="235"/>
                      <a:pt x="33" y="240"/>
                      <a:pt x="43" y="243"/>
                    </a:cubicBezTo>
                    <a:cubicBezTo>
                      <a:pt x="52" y="247"/>
                      <a:pt x="63" y="248"/>
                      <a:pt x="75" y="248"/>
                    </a:cubicBezTo>
                    <a:cubicBezTo>
                      <a:pt x="90" y="248"/>
                      <a:pt x="104" y="245"/>
                      <a:pt x="115" y="239"/>
                    </a:cubicBezTo>
                    <a:cubicBezTo>
                      <a:pt x="127" y="232"/>
                      <a:pt x="137" y="222"/>
                      <a:pt x="145" y="210"/>
                    </a:cubicBezTo>
                    <a:cubicBezTo>
                      <a:pt x="146" y="210"/>
                      <a:pt x="146" y="210"/>
                      <a:pt x="146" y="210"/>
                    </a:cubicBezTo>
                    <a:cubicBezTo>
                      <a:pt x="146" y="243"/>
                      <a:pt x="146" y="243"/>
                      <a:pt x="146" y="243"/>
                    </a:cubicBezTo>
                    <a:cubicBezTo>
                      <a:pt x="199" y="243"/>
                      <a:pt x="199" y="243"/>
                      <a:pt x="199" y="243"/>
                    </a:cubicBezTo>
                    <a:cubicBezTo>
                      <a:pt x="199" y="92"/>
                      <a:pt x="199" y="92"/>
                      <a:pt x="199" y="92"/>
                    </a:cubicBezTo>
                    <a:cubicBezTo>
                      <a:pt x="199" y="78"/>
                      <a:pt x="197" y="65"/>
                      <a:pt x="193" y="53"/>
                    </a:cubicBezTo>
                    <a:close/>
                    <a:moveTo>
                      <a:pt x="146" y="149"/>
                    </a:moveTo>
                    <a:cubicBezTo>
                      <a:pt x="146" y="157"/>
                      <a:pt x="145" y="164"/>
                      <a:pt x="142" y="171"/>
                    </a:cubicBezTo>
                    <a:cubicBezTo>
                      <a:pt x="140" y="178"/>
                      <a:pt x="136" y="184"/>
                      <a:pt x="131" y="189"/>
                    </a:cubicBezTo>
                    <a:cubicBezTo>
                      <a:pt x="126" y="194"/>
                      <a:pt x="121" y="199"/>
                      <a:pt x="114" y="202"/>
                    </a:cubicBezTo>
                    <a:cubicBezTo>
                      <a:pt x="107" y="205"/>
                      <a:pt x="100" y="206"/>
                      <a:pt x="91" y="206"/>
                    </a:cubicBezTo>
                    <a:cubicBezTo>
                      <a:pt x="85" y="206"/>
                      <a:pt x="80" y="205"/>
                      <a:pt x="75" y="204"/>
                    </a:cubicBezTo>
                    <a:cubicBezTo>
                      <a:pt x="70" y="202"/>
                      <a:pt x="66" y="199"/>
                      <a:pt x="63" y="197"/>
                    </a:cubicBezTo>
                    <a:cubicBezTo>
                      <a:pt x="59" y="194"/>
                      <a:pt x="57" y="190"/>
                      <a:pt x="55" y="186"/>
                    </a:cubicBezTo>
                    <a:cubicBezTo>
                      <a:pt x="53" y="182"/>
                      <a:pt x="52" y="177"/>
                      <a:pt x="52" y="173"/>
                    </a:cubicBezTo>
                    <a:cubicBezTo>
                      <a:pt x="52" y="167"/>
                      <a:pt x="53" y="162"/>
                      <a:pt x="54" y="158"/>
                    </a:cubicBezTo>
                    <a:cubicBezTo>
                      <a:pt x="55" y="154"/>
                      <a:pt x="57" y="150"/>
                      <a:pt x="61" y="147"/>
                    </a:cubicBezTo>
                    <a:cubicBezTo>
                      <a:pt x="64" y="144"/>
                      <a:pt x="68" y="141"/>
                      <a:pt x="74" y="139"/>
                    </a:cubicBezTo>
                    <a:cubicBezTo>
                      <a:pt x="79" y="137"/>
                      <a:pt x="86" y="135"/>
                      <a:pt x="95" y="134"/>
                    </a:cubicBezTo>
                    <a:cubicBezTo>
                      <a:pt x="146" y="127"/>
                      <a:pt x="146" y="127"/>
                      <a:pt x="146" y="127"/>
                    </a:cubicBezTo>
                    <a:lnTo>
                      <a:pt x="146" y="149"/>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00" name="Freeform 38"/>
              <p:cNvSpPr>
                <a:spLocks/>
              </p:cNvSpPr>
              <p:nvPr/>
            </p:nvSpPr>
            <p:spPr bwMode="black">
              <a:xfrm>
                <a:off x="659820" y="6266369"/>
                <a:ext cx="160334" cy="110544"/>
              </a:xfrm>
              <a:custGeom>
                <a:avLst/>
                <a:gdLst/>
                <a:ahLst/>
                <a:cxnLst>
                  <a:cxn ang="0">
                    <a:pos x="353" y="243"/>
                  </a:cxn>
                  <a:cxn ang="0">
                    <a:pos x="353" y="96"/>
                  </a:cxn>
                  <a:cxn ang="0">
                    <a:pos x="333" y="23"/>
                  </a:cxn>
                  <a:cxn ang="0">
                    <a:pos x="276" y="0"/>
                  </a:cxn>
                  <a:cxn ang="0">
                    <a:pos x="230" y="11"/>
                  </a:cxn>
                  <a:cxn ang="0">
                    <a:pos x="196" y="46"/>
                  </a:cxn>
                  <a:cxn ang="0">
                    <a:pos x="186" y="27"/>
                  </a:cxn>
                  <a:cxn ang="0">
                    <a:pos x="171" y="12"/>
                  </a:cxn>
                  <a:cxn ang="0">
                    <a:pos x="152" y="3"/>
                  </a:cxn>
                  <a:cxn ang="0">
                    <a:pos x="129" y="0"/>
                  </a:cxn>
                  <a:cxn ang="0">
                    <a:pos x="86" y="11"/>
                  </a:cxn>
                  <a:cxn ang="0">
                    <a:pos x="54" y="42"/>
                  </a:cxn>
                  <a:cxn ang="0">
                    <a:pos x="53" y="42"/>
                  </a:cxn>
                  <a:cxn ang="0">
                    <a:pos x="53" y="6"/>
                  </a:cxn>
                  <a:cxn ang="0">
                    <a:pos x="0" y="6"/>
                  </a:cxn>
                  <a:cxn ang="0">
                    <a:pos x="0" y="243"/>
                  </a:cxn>
                  <a:cxn ang="0">
                    <a:pos x="53" y="243"/>
                  </a:cxn>
                  <a:cxn ang="0">
                    <a:pos x="53" y="110"/>
                  </a:cxn>
                  <a:cxn ang="0">
                    <a:pos x="57" y="82"/>
                  </a:cxn>
                  <a:cxn ang="0">
                    <a:pos x="67" y="61"/>
                  </a:cxn>
                  <a:cxn ang="0">
                    <a:pos x="83" y="48"/>
                  </a:cxn>
                  <a:cxn ang="0">
                    <a:pos x="103" y="44"/>
                  </a:cxn>
                  <a:cxn ang="0">
                    <a:pos x="122" y="47"/>
                  </a:cxn>
                  <a:cxn ang="0">
                    <a:pos x="137" y="57"/>
                  </a:cxn>
                  <a:cxn ang="0">
                    <a:pos x="146" y="76"/>
                  </a:cxn>
                  <a:cxn ang="0">
                    <a:pos x="149" y="104"/>
                  </a:cxn>
                  <a:cxn ang="0">
                    <a:pos x="149" y="243"/>
                  </a:cxn>
                  <a:cxn ang="0">
                    <a:pos x="203" y="243"/>
                  </a:cxn>
                  <a:cxn ang="0">
                    <a:pos x="203" y="110"/>
                  </a:cxn>
                  <a:cxn ang="0">
                    <a:pos x="207" y="84"/>
                  </a:cxn>
                  <a:cxn ang="0">
                    <a:pos x="217" y="63"/>
                  </a:cxn>
                  <a:cxn ang="0">
                    <a:pos x="233" y="49"/>
                  </a:cxn>
                  <a:cxn ang="0">
                    <a:pos x="253" y="44"/>
                  </a:cxn>
                  <a:cxn ang="0">
                    <a:pos x="272" y="47"/>
                  </a:cxn>
                  <a:cxn ang="0">
                    <a:pos x="287" y="57"/>
                  </a:cxn>
                  <a:cxn ang="0">
                    <a:pos x="296" y="77"/>
                  </a:cxn>
                  <a:cxn ang="0">
                    <a:pos x="300" y="109"/>
                  </a:cxn>
                  <a:cxn ang="0">
                    <a:pos x="300" y="243"/>
                  </a:cxn>
                  <a:cxn ang="0">
                    <a:pos x="353" y="243"/>
                  </a:cxn>
                </a:cxnLst>
                <a:rect l="0" t="0" r="r" b="b"/>
                <a:pathLst>
                  <a:path w="353" h="243">
                    <a:moveTo>
                      <a:pt x="353" y="243"/>
                    </a:moveTo>
                    <a:cubicBezTo>
                      <a:pt x="353" y="96"/>
                      <a:pt x="353" y="96"/>
                      <a:pt x="353" y="96"/>
                    </a:cubicBezTo>
                    <a:cubicBezTo>
                      <a:pt x="353" y="63"/>
                      <a:pt x="347" y="38"/>
                      <a:pt x="333" y="23"/>
                    </a:cubicBezTo>
                    <a:cubicBezTo>
                      <a:pt x="320" y="8"/>
                      <a:pt x="301" y="0"/>
                      <a:pt x="276" y="0"/>
                    </a:cubicBezTo>
                    <a:cubicBezTo>
                      <a:pt x="259" y="0"/>
                      <a:pt x="243" y="4"/>
                      <a:pt x="230" y="11"/>
                    </a:cubicBezTo>
                    <a:cubicBezTo>
                      <a:pt x="217" y="18"/>
                      <a:pt x="206" y="30"/>
                      <a:pt x="196" y="46"/>
                    </a:cubicBezTo>
                    <a:cubicBezTo>
                      <a:pt x="194" y="39"/>
                      <a:pt x="191" y="33"/>
                      <a:pt x="186" y="27"/>
                    </a:cubicBezTo>
                    <a:cubicBezTo>
                      <a:pt x="182" y="21"/>
                      <a:pt x="177" y="16"/>
                      <a:pt x="171" y="12"/>
                    </a:cubicBezTo>
                    <a:cubicBezTo>
                      <a:pt x="165" y="8"/>
                      <a:pt x="159" y="5"/>
                      <a:pt x="152" y="3"/>
                    </a:cubicBezTo>
                    <a:cubicBezTo>
                      <a:pt x="145" y="1"/>
                      <a:pt x="137" y="0"/>
                      <a:pt x="129" y="0"/>
                    </a:cubicBezTo>
                    <a:cubicBezTo>
                      <a:pt x="113" y="0"/>
                      <a:pt x="98" y="4"/>
                      <a:pt x="86" y="11"/>
                    </a:cubicBezTo>
                    <a:cubicBezTo>
                      <a:pt x="73" y="18"/>
                      <a:pt x="62" y="28"/>
                      <a:pt x="54" y="42"/>
                    </a:cubicBezTo>
                    <a:cubicBezTo>
                      <a:pt x="53" y="42"/>
                      <a:pt x="53" y="42"/>
                      <a:pt x="53" y="42"/>
                    </a:cubicBezTo>
                    <a:cubicBezTo>
                      <a:pt x="53" y="6"/>
                      <a:pt x="53" y="6"/>
                      <a:pt x="53" y="6"/>
                    </a:cubicBezTo>
                    <a:cubicBezTo>
                      <a:pt x="0" y="6"/>
                      <a:pt x="0" y="6"/>
                      <a:pt x="0" y="6"/>
                    </a:cubicBezTo>
                    <a:cubicBezTo>
                      <a:pt x="0" y="243"/>
                      <a:pt x="0" y="243"/>
                      <a:pt x="0" y="243"/>
                    </a:cubicBezTo>
                    <a:cubicBezTo>
                      <a:pt x="53" y="243"/>
                      <a:pt x="53" y="243"/>
                      <a:pt x="53" y="243"/>
                    </a:cubicBezTo>
                    <a:cubicBezTo>
                      <a:pt x="53" y="110"/>
                      <a:pt x="53" y="110"/>
                      <a:pt x="53" y="110"/>
                    </a:cubicBezTo>
                    <a:cubicBezTo>
                      <a:pt x="53" y="99"/>
                      <a:pt x="54" y="90"/>
                      <a:pt x="57" y="82"/>
                    </a:cubicBezTo>
                    <a:cubicBezTo>
                      <a:pt x="60" y="74"/>
                      <a:pt x="63" y="67"/>
                      <a:pt x="67" y="61"/>
                    </a:cubicBezTo>
                    <a:cubicBezTo>
                      <a:pt x="72" y="56"/>
                      <a:pt x="77" y="51"/>
                      <a:pt x="83" y="48"/>
                    </a:cubicBezTo>
                    <a:cubicBezTo>
                      <a:pt x="89" y="45"/>
                      <a:pt x="96" y="44"/>
                      <a:pt x="103" y="44"/>
                    </a:cubicBezTo>
                    <a:cubicBezTo>
                      <a:pt x="110" y="44"/>
                      <a:pt x="116" y="45"/>
                      <a:pt x="122" y="47"/>
                    </a:cubicBezTo>
                    <a:cubicBezTo>
                      <a:pt x="128" y="49"/>
                      <a:pt x="133" y="53"/>
                      <a:pt x="137" y="57"/>
                    </a:cubicBezTo>
                    <a:cubicBezTo>
                      <a:pt x="141" y="62"/>
                      <a:pt x="144" y="68"/>
                      <a:pt x="146" y="76"/>
                    </a:cubicBezTo>
                    <a:cubicBezTo>
                      <a:pt x="148" y="84"/>
                      <a:pt x="149" y="93"/>
                      <a:pt x="149" y="104"/>
                    </a:cubicBezTo>
                    <a:cubicBezTo>
                      <a:pt x="149" y="243"/>
                      <a:pt x="149" y="243"/>
                      <a:pt x="149" y="243"/>
                    </a:cubicBezTo>
                    <a:cubicBezTo>
                      <a:pt x="203" y="243"/>
                      <a:pt x="203" y="243"/>
                      <a:pt x="203" y="243"/>
                    </a:cubicBezTo>
                    <a:cubicBezTo>
                      <a:pt x="203" y="110"/>
                      <a:pt x="203" y="110"/>
                      <a:pt x="203" y="110"/>
                    </a:cubicBezTo>
                    <a:cubicBezTo>
                      <a:pt x="203" y="101"/>
                      <a:pt x="204" y="92"/>
                      <a:pt x="207" y="84"/>
                    </a:cubicBezTo>
                    <a:cubicBezTo>
                      <a:pt x="209" y="76"/>
                      <a:pt x="212" y="69"/>
                      <a:pt x="217" y="63"/>
                    </a:cubicBezTo>
                    <a:cubicBezTo>
                      <a:pt x="221" y="57"/>
                      <a:pt x="227" y="53"/>
                      <a:pt x="233" y="49"/>
                    </a:cubicBezTo>
                    <a:cubicBezTo>
                      <a:pt x="239" y="45"/>
                      <a:pt x="245" y="44"/>
                      <a:pt x="253" y="44"/>
                    </a:cubicBezTo>
                    <a:cubicBezTo>
                      <a:pt x="260" y="44"/>
                      <a:pt x="267" y="45"/>
                      <a:pt x="272" y="47"/>
                    </a:cubicBezTo>
                    <a:cubicBezTo>
                      <a:pt x="278" y="48"/>
                      <a:pt x="283" y="52"/>
                      <a:pt x="287" y="57"/>
                    </a:cubicBezTo>
                    <a:cubicBezTo>
                      <a:pt x="291" y="62"/>
                      <a:pt x="294" y="68"/>
                      <a:pt x="296" y="77"/>
                    </a:cubicBezTo>
                    <a:cubicBezTo>
                      <a:pt x="298" y="85"/>
                      <a:pt x="300" y="96"/>
                      <a:pt x="300" y="109"/>
                    </a:cubicBezTo>
                    <a:cubicBezTo>
                      <a:pt x="300" y="243"/>
                      <a:pt x="300" y="243"/>
                      <a:pt x="300" y="243"/>
                    </a:cubicBezTo>
                    <a:lnTo>
                      <a:pt x="353" y="243"/>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01" name="Freeform 39"/>
              <p:cNvSpPr>
                <a:spLocks/>
              </p:cNvSpPr>
              <p:nvPr/>
            </p:nvSpPr>
            <p:spPr bwMode="black">
              <a:xfrm>
                <a:off x="1039643" y="6266369"/>
                <a:ext cx="95469" cy="110544"/>
              </a:xfrm>
              <a:custGeom>
                <a:avLst/>
                <a:gdLst/>
                <a:ahLst/>
                <a:cxnLst>
                  <a:cxn ang="0">
                    <a:pos x="210" y="243"/>
                  </a:cxn>
                  <a:cxn ang="0">
                    <a:pos x="210" y="97"/>
                  </a:cxn>
                  <a:cxn ang="0">
                    <a:pos x="189" y="24"/>
                  </a:cxn>
                  <a:cxn ang="0">
                    <a:pos x="131" y="0"/>
                  </a:cxn>
                  <a:cxn ang="0">
                    <a:pos x="88" y="10"/>
                  </a:cxn>
                  <a:cxn ang="0">
                    <a:pos x="54" y="44"/>
                  </a:cxn>
                  <a:cxn ang="0">
                    <a:pos x="53" y="44"/>
                  </a:cxn>
                  <a:cxn ang="0">
                    <a:pos x="53" y="6"/>
                  </a:cxn>
                  <a:cxn ang="0">
                    <a:pos x="0" y="6"/>
                  </a:cxn>
                  <a:cxn ang="0">
                    <a:pos x="0" y="243"/>
                  </a:cxn>
                  <a:cxn ang="0">
                    <a:pos x="53" y="243"/>
                  </a:cxn>
                  <a:cxn ang="0">
                    <a:pos x="53" y="108"/>
                  </a:cxn>
                  <a:cxn ang="0">
                    <a:pos x="57" y="82"/>
                  </a:cxn>
                  <a:cxn ang="0">
                    <a:pos x="69" y="62"/>
                  </a:cxn>
                  <a:cxn ang="0">
                    <a:pos x="87" y="48"/>
                  </a:cxn>
                  <a:cxn ang="0">
                    <a:pos x="109" y="44"/>
                  </a:cxn>
                  <a:cxn ang="0">
                    <a:pos x="145" y="60"/>
                  </a:cxn>
                  <a:cxn ang="0">
                    <a:pos x="156" y="110"/>
                  </a:cxn>
                  <a:cxn ang="0">
                    <a:pos x="156" y="243"/>
                  </a:cxn>
                  <a:cxn ang="0">
                    <a:pos x="210" y="243"/>
                  </a:cxn>
                </a:cxnLst>
                <a:rect l="0" t="0" r="r" b="b"/>
                <a:pathLst>
                  <a:path w="210" h="243">
                    <a:moveTo>
                      <a:pt x="210" y="243"/>
                    </a:moveTo>
                    <a:cubicBezTo>
                      <a:pt x="210" y="97"/>
                      <a:pt x="210" y="97"/>
                      <a:pt x="210" y="97"/>
                    </a:cubicBezTo>
                    <a:cubicBezTo>
                      <a:pt x="210" y="64"/>
                      <a:pt x="203" y="40"/>
                      <a:pt x="189" y="24"/>
                    </a:cubicBezTo>
                    <a:cubicBezTo>
                      <a:pt x="175" y="8"/>
                      <a:pt x="156" y="0"/>
                      <a:pt x="131" y="0"/>
                    </a:cubicBezTo>
                    <a:cubicBezTo>
                      <a:pt x="115" y="0"/>
                      <a:pt x="100" y="3"/>
                      <a:pt x="88" y="10"/>
                    </a:cubicBezTo>
                    <a:cubicBezTo>
                      <a:pt x="75" y="17"/>
                      <a:pt x="63" y="28"/>
                      <a:pt x="54" y="44"/>
                    </a:cubicBezTo>
                    <a:cubicBezTo>
                      <a:pt x="53" y="44"/>
                      <a:pt x="53" y="44"/>
                      <a:pt x="53" y="44"/>
                    </a:cubicBezTo>
                    <a:cubicBezTo>
                      <a:pt x="53" y="6"/>
                      <a:pt x="53" y="6"/>
                      <a:pt x="53" y="6"/>
                    </a:cubicBezTo>
                    <a:cubicBezTo>
                      <a:pt x="0" y="6"/>
                      <a:pt x="0" y="6"/>
                      <a:pt x="0" y="6"/>
                    </a:cubicBezTo>
                    <a:cubicBezTo>
                      <a:pt x="0" y="243"/>
                      <a:pt x="0" y="243"/>
                      <a:pt x="0" y="243"/>
                    </a:cubicBezTo>
                    <a:cubicBezTo>
                      <a:pt x="53" y="243"/>
                      <a:pt x="53" y="243"/>
                      <a:pt x="53" y="243"/>
                    </a:cubicBezTo>
                    <a:cubicBezTo>
                      <a:pt x="53" y="108"/>
                      <a:pt x="53" y="108"/>
                      <a:pt x="53" y="108"/>
                    </a:cubicBezTo>
                    <a:cubicBezTo>
                      <a:pt x="53" y="99"/>
                      <a:pt x="54" y="90"/>
                      <a:pt x="57" y="82"/>
                    </a:cubicBezTo>
                    <a:cubicBezTo>
                      <a:pt x="60" y="74"/>
                      <a:pt x="64" y="67"/>
                      <a:pt x="69" y="62"/>
                    </a:cubicBezTo>
                    <a:cubicBezTo>
                      <a:pt x="74" y="56"/>
                      <a:pt x="80" y="52"/>
                      <a:pt x="87" y="48"/>
                    </a:cubicBezTo>
                    <a:cubicBezTo>
                      <a:pt x="94" y="45"/>
                      <a:pt x="101" y="44"/>
                      <a:pt x="109" y="44"/>
                    </a:cubicBezTo>
                    <a:cubicBezTo>
                      <a:pt x="126" y="44"/>
                      <a:pt x="138" y="49"/>
                      <a:pt x="145" y="60"/>
                    </a:cubicBezTo>
                    <a:cubicBezTo>
                      <a:pt x="153" y="71"/>
                      <a:pt x="156" y="87"/>
                      <a:pt x="156" y="110"/>
                    </a:cubicBezTo>
                    <a:cubicBezTo>
                      <a:pt x="156" y="243"/>
                      <a:pt x="156" y="243"/>
                      <a:pt x="156" y="243"/>
                    </a:cubicBezTo>
                    <a:lnTo>
                      <a:pt x="210" y="243"/>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02" name="Freeform 42"/>
              <p:cNvSpPr>
                <a:spLocks/>
              </p:cNvSpPr>
              <p:nvPr/>
            </p:nvSpPr>
            <p:spPr bwMode="black">
              <a:xfrm>
                <a:off x="611629" y="6191684"/>
                <a:ext cx="37229" cy="28778"/>
              </a:xfrm>
              <a:custGeom>
                <a:avLst/>
                <a:gdLst/>
                <a:ahLst/>
                <a:cxnLst>
                  <a:cxn ang="0">
                    <a:pos x="53" y="0"/>
                  </a:cxn>
                  <a:cxn ang="0">
                    <a:pos x="163" y="0"/>
                  </a:cxn>
                  <a:cxn ang="0">
                    <a:pos x="63" y="126"/>
                  </a:cxn>
                  <a:cxn ang="0">
                    <a:pos x="0" y="126"/>
                  </a:cxn>
                  <a:cxn ang="0">
                    <a:pos x="53" y="0"/>
                  </a:cxn>
                </a:cxnLst>
                <a:rect l="0" t="0" r="r" b="b"/>
                <a:pathLst>
                  <a:path w="163" h="126">
                    <a:moveTo>
                      <a:pt x="53" y="0"/>
                    </a:moveTo>
                    <a:lnTo>
                      <a:pt x="163" y="0"/>
                    </a:lnTo>
                    <a:lnTo>
                      <a:pt x="63" y="126"/>
                    </a:lnTo>
                    <a:lnTo>
                      <a:pt x="0" y="126"/>
                    </a:lnTo>
                    <a:lnTo>
                      <a:pt x="53" y="0"/>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03" name="Freeform 43"/>
              <p:cNvSpPr>
                <a:spLocks noEditPoints="1"/>
              </p:cNvSpPr>
              <p:nvPr/>
            </p:nvSpPr>
            <p:spPr bwMode="black">
              <a:xfrm>
                <a:off x="891414" y="6266369"/>
                <a:ext cx="111000" cy="112828"/>
              </a:xfrm>
              <a:custGeom>
                <a:avLst/>
                <a:gdLst/>
                <a:ahLst/>
                <a:cxnLst>
                  <a:cxn ang="0">
                    <a:pos x="236" y="72"/>
                  </a:cxn>
                  <a:cxn ang="0">
                    <a:pos x="213" y="34"/>
                  </a:cxn>
                  <a:cxn ang="0">
                    <a:pos x="176" y="9"/>
                  </a:cxn>
                  <a:cxn ang="0">
                    <a:pos x="126" y="0"/>
                  </a:cxn>
                  <a:cxn ang="0">
                    <a:pos x="75" y="8"/>
                  </a:cxn>
                  <a:cxn ang="0">
                    <a:pos x="35" y="32"/>
                  </a:cxn>
                  <a:cxn ang="0">
                    <a:pos x="9" y="72"/>
                  </a:cxn>
                  <a:cxn ang="0">
                    <a:pos x="0" y="127"/>
                  </a:cxn>
                  <a:cxn ang="0">
                    <a:pos x="8" y="177"/>
                  </a:cxn>
                  <a:cxn ang="0">
                    <a:pos x="32" y="215"/>
                  </a:cxn>
                  <a:cxn ang="0">
                    <a:pos x="70" y="240"/>
                  </a:cxn>
                  <a:cxn ang="0">
                    <a:pos x="120" y="248"/>
                  </a:cxn>
                  <a:cxn ang="0">
                    <a:pos x="171" y="240"/>
                  </a:cxn>
                  <a:cxn ang="0">
                    <a:pos x="210" y="215"/>
                  </a:cxn>
                  <a:cxn ang="0">
                    <a:pos x="235" y="175"/>
                  </a:cxn>
                  <a:cxn ang="0">
                    <a:pos x="244" y="122"/>
                  </a:cxn>
                  <a:cxn ang="0">
                    <a:pos x="236" y="72"/>
                  </a:cxn>
                  <a:cxn ang="0">
                    <a:pos x="171" y="184"/>
                  </a:cxn>
                  <a:cxn ang="0">
                    <a:pos x="123" y="205"/>
                  </a:cxn>
                  <a:cxn ang="0">
                    <a:pos x="96" y="200"/>
                  </a:cxn>
                  <a:cxn ang="0">
                    <a:pos x="74" y="185"/>
                  </a:cxn>
                  <a:cxn ang="0">
                    <a:pos x="60" y="160"/>
                  </a:cxn>
                  <a:cxn ang="0">
                    <a:pos x="55" y="125"/>
                  </a:cxn>
                  <a:cxn ang="0">
                    <a:pos x="61" y="89"/>
                  </a:cxn>
                  <a:cxn ang="0">
                    <a:pos x="75" y="63"/>
                  </a:cxn>
                  <a:cxn ang="0">
                    <a:pos x="96" y="49"/>
                  </a:cxn>
                  <a:cxn ang="0">
                    <a:pos x="123" y="44"/>
                  </a:cxn>
                  <a:cxn ang="0">
                    <a:pos x="171" y="64"/>
                  </a:cxn>
                  <a:cxn ang="0">
                    <a:pos x="188" y="124"/>
                  </a:cxn>
                  <a:cxn ang="0">
                    <a:pos x="171" y="184"/>
                  </a:cxn>
                </a:cxnLst>
                <a:rect l="0" t="0" r="r" b="b"/>
                <a:pathLst>
                  <a:path w="244" h="248">
                    <a:moveTo>
                      <a:pt x="236" y="72"/>
                    </a:moveTo>
                    <a:cubicBezTo>
                      <a:pt x="231" y="57"/>
                      <a:pt x="223" y="44"/>
                      <a:pt x="213" y="34"/>
                    </a:cubicBezTo>
                    <a:cubicBezTo>
                      <a:pt x="203" y="23"/>
                      <a:pt x="191" y="15"/>
                      <a:pt x="176" y="9"/>
                    </a:cubicBezTo>
                    <a:cubicBezTo>
                      <a:pt x="162" y="3"/>
                      <a:pt x="145" y="0"/>
                      <a:pt x="126" y="0"/>
                    </a:cubicBezTo>
                    <a:cubicBezTo>
                      <a:pt x="107" y="0"/>
                      <a:pt x="90" y="3"/>
                      <a:pt x="75" y="8"/>
                    </a:cubicBezTo>
                    <a:cubicBezTo>
                      <a:pt x="59" y="13"/>
                      <a:pt x="46" y="22"/>
                      <a:pt x="35" y="32"/>
                    </a:cubicBezTo>
                    <a:cubicBezTo>
                      <a:pt x="24" y="43"/>
                      <a:pt x="15" y="56"/>
                      <a:pt x="9" y="72"/>
                    </a:cubicBezTo>
                    <a:cubicBezTo>
                      <a:pt x="3" y="88"/>
                      <a:pt x="0" y="106"/>
                      <a:pt x="0" y="127"/>
                    </a:cubicBezTo>
                    <a:cubicBezTo>
                      <a:pt x="0" y="145"/>
                      <a:pt x="3" y="162"/>
                      <a:pt x="8" y="177"/>
                    </a:cubicBezTo>
                    <a:cubicBezTo>
                      <a:pt x="14" y="192"/>
                      <a:pt x="22" y="205"/>
                      <a:pt x="32" y="215"/>
                    </a:cubicBezTo>
                    <a:cubicBezTo>
                      <a:pt x="43" y="226"/>
                      <a:pt x="55" y="234"/>
                      <a:pt x="70" y="240"/>
                    </a:cubicBezTo>
                    <a:cubicBezTo>
                      <a:pt x="85" y="246"/>
                      <a:pt x="101" y="248"/>
                      <a:pt x="120" y="248"/>
                    </a:cubicBezTo>
                    <a:cubicBezTo>
                      <a:pt x="138" y="248"/>
                      <a:pt x="155" y="245"/>
                      <a:pt x="171" y="240"/>
                    </a:cubicBezTo>
                    <a:cubicBezTo>
                      <a:pt x="186" y="234"/>
                      <a:pt x="199" y="226"/>
                      <a:pt x="210" y="215"/>
                    </a:cubicBezTo>
                    <a:cubicBezTo>
                      <a:pt x="220" y="204"/>
                      <a:pt x="229" y="190"/>
                      <a:pt x="235" y="175"/>
                    </a:cubicBezTo>
                    <a:cubicBezTo>
                      <a:pt x="241" y="159"/>
                      <a:pt x="244" y="141"/>
                      <a:pt x="244" y="122"/>
                    </a:cubicBezTo>
                    <a:cubicBezTo>
                      <a:pt x="244" y="104"/>
                      <a:pt x="241" y="87"/>
                      <a:pt x="236" y="72"/>
                    </a:cubicBezTo>
                    <a:close/>
                    <a:moveTo>
                      <a:pt x="171" y="184"/>
                    </a:moveTo>
                    <a:cubicBezTo>
                      <a:pt x="160" y="198"/>
                      <a:pt x="144" y="205"/>
                      <a:pt x="123" y="205"/>
                    </a:cubicBezTo>
                    <a:cubicBezTo>
                      <a:pt x="113" y="205"/>
                      <a:pt x="104" y="203"/>
                      <a:pt x="96" y="200"/>
                    </a:cubicBezTo>
                    <a:cubicBezTo>
                      <a:pt x="88" y="197"/>
                      <a:pt x="80" y="192"/>
                      <a:pt x="74" y="185"/>
                    </a:cubicBezTo>
                    <a:cubicBezTo>
                      <a:pt x="68" y="178"/>
                      <a:pt x="64" y="170"/>
                      <a:pt x="60" y="160"/>
                    </a:cubicBezTo>
                    <a:cubicBezTo>
                      <a:pt x="57" y="150"/>
                      <a:pt x="55" y="139"/>
                      <a:pt x="55" y="125"/>
                    </a:cubicBezTo>
                    <a:cubicBezTo>
                      <a:pt x="55" y="111"/>
                      <a:pt x="57" y="99"/>
                      <a:pt x="61" y="89"/>
                    </a:cubicBezTo>
                    <a:cubicBezTo>
                      <a:pt x="64" y="79"/>
                      <a:pt x="69" y="70"/>
                      <a:pt x="75" y="63"/>
                    </a:cubicBezTo>
                    <a:cubicBezTo>
                      <a:pt x="81" y="57"/>
                      <a:pt x="88" y="52"/>
                      <a:pt x="96" y="49"/>
                    </a:cubicBezTo>
                    <a:cubicBezTo>
                      <a:pt x="104" y="45"/>
                      <a:pt x="113" y="44"/>
                      <a:pt x="123" y="44"/>
                    </a:cubicBezTo>
                    <a:cubicBezTo>
                      <a:pt x="143" y="44"/>
                      <a:pt x="159" y="50"/>
                      <a:pt x="171" y="64"/>
                    </a:cubicBezTo>
                    <a:cubicBezTo>
                      <a:pt x="182" y="78"/>
                      <a:pt x="188" y="97"/>
                      <a:pt x="188" y="124"/>
                    </a:cubicBezTo>
                    <a:cubicBezTo>
                      <a:pt x="188" y="150"/>
                      <a:pt x="182" y="170"/>
                      <a:pt x="171" y="184"/>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04" name="Freeform 44"/>
              <p:cNvSpPr>
                <a:spLocks/>
              </p:cNvSpPr>
              <p:nvPr/>
            </p:nvSpPr>
            <p:spPr bwMode="black">
              <a:xfrm>
                <a:off x="998760" y="6266826"/>
                <a:ext cx="20099" cy="50019"/>
              </a:xfrm>
              <a:custGeom>
                <a:avLst/>
                <a:gdLst/>
                <a:ahLst/>
                <a:cxnLst>
                  <a:cxn ang="0">
                    <a:pos x="0" y="0"/>
                  </a:cxn>
                  <a:cxn ang="0">
                    <a:pos x="44" y="0"/>
                  </a:cxn>
                  <a:cxn ang="0">
                    <a:pos x="44" y="28"/>
                  </a:cxn>
                  <a:cxn ang="0">
                    <a:pos x="39" y="63"/>
                  </a:cxn>
                  <a:cxn ang="0">
                    <a:pos x="26" y="93"/>
                  </a:cxn>
                  <a:cxn ang="0">
                    <a:pos x="7" y="110"/>
                  </a:cxn>
                  <a:cxn ang="0">
                    <a:pos x="6" y="97"/>
                  </a:cxn>
                  <a:cxn ang="0">
                    <a:pos x="4" y="86"/>
                  </a:cxn>
                  <a:cxn ang="0">
                    <a:pos x="11" y="78"/>
                  </a:cxn>
                  <a:cxn ang="0">
                    <a:pos x="20" y="58"/>
                  </a:cxn>
                  <a:cxn ang="0">
                    <a:pos x="21" y="46"/>
                  </a:cxn>
                  <a:cxn ang="0">
                    <a:pos x="0" y="46"/>
                  </a:cxn>
                  <a:cxn ang="0">
                    <a:pos x="0" y="0"/>
                  </a:cxn>
                </a:cxnLst>
                <a:rect l="0" t="0" r="r" b="b"/>
                <a:pathLst>
                  <a:path w="44" h="110">
                    <a:moveTo>
                      <a:pt x="0" y="0"/>
                    </a:moveTo>
                    <a:cubicBezTo>
                      <a:pt x="44" y="0"/>
                      <a:pt x="44" y="0"/>
                      <a:pt x="44" y="0"/>
                    </a:cubicBezTo>
                    <a:cubicBezTo>
                      <a:pt x="44" y="28"/>
                      <a:pt x="44" y="28"/>
                      <a:pt x="44" y="28"/>
                    </a:cubicBezTo>
                    <a:cubicBezTo>
                      <a:pt x="44" y="28"/>
                      <a:pt x="43" y="47"/>
                      <a:pt x="39" y="63"/>
                    </a:cubicBezTo>
                    <a:cubicBezTo>
                      <a:pt x="35" y="78"/>
                      <a:pt x="34" y="84"/>
                      <a:pt x="26" y="93"/>
                    </a:cubicBezTo>
                    <a:cubicBezTo>
                      <a:pt x="18" y="102"/>
                      <a:pt x="7" y="110"/>
                      <a:pt x="7" y="110"/>
                    </a:cubicBezTo>
                    <a:cubicBezTo>
                      <a:pt x="7" y="110"/>
                      <a:pt x="7" y="103"/>
                      <a:pt x="6" y="97"/>
                    </a:cubicBezTo>
                    <a:cubicBezTo>
                      <a:pt x="5" y="91"/>
                      <a:pt x="4" y="86"/>
                      <a:pt x="4" y="86"/>
                    </a:cubicBezTo>
                    <a:cubicBezTo>
                      <a:pt x="4" y="86"/>
                      <a:pt x="6" y="84"/>
                      <a:pt x="11" y="78"/>
                    </a:cubicBezTo>
                    <a:cubicBezTo>
                      <a:pt x="15" y="72"/>
                      <a:pt x="19" y="62"/>
                      <a:pt x="20" y="58"/>
                    </a:cubicBezTo>
                    <a:cubicBezTo>
                      <a:pt x="21" y="54"/>
                      <a:pt x="21" y="46"/>
                      <a:pt x="21" y="46"/>
                    </a:cubicBezTo>
                    <a:cubicBezTo>
                      <a:pt x="0" y="46"/>
                      <a:pt x="0" y="46"/>
                      <a:pt x="0" y="46"/>
                    </a:cubicBezTo>
                    <a:lnTo>
                      <a:pt x="0" y="0"/>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108" name="Group 107"/>
            <p:cNvGrpSpPr/>
            <p:nvPr/>
          </p:nvGrpSpPr>
          <p:grpSpPr bwMode="black">
            <a:xfrm>
              <a:off x="3754836" y="3575415"/>
              <a:ext cx="1389936" cy="385204"/>
              <a:chOff x="2649884" y="6146155"/>
              <a:chExt cx="1395225" cy="400069"/>
            </a:xfrm>
            <a:grpFill/>
            <a:effectLst/>
          </p:grpSpPr>
          <p:sp>
            <p:nvSpPr>
              <p:cNvPr id="182" name="Line 6"/>
              <p:cNvSpPr>
                <a:spLocks noChangeShapeType="1"/>
              </p:cNvSpPr>
              <p:nvPr/>
            </p:nvSpPr>
            <p:spPr bwMode="black">
              <a:xfrm>
                <a:off x="2649884" y="6545967"/>
                <a:ext cx="257" cy="257"/>
              </a:xfrm>
              <a:prstGeom prst="line">
                <a:avLst/>
              </a:pr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83" name="Freeform 7"/>
              <p:cNvSpPr>
                <a:spLocks noEditPoints="1"/>
              </p:cNvSpPr>
              <p:nvPr/>
            </p:nvSpPr>
            <p:spPr bwMode="black">
              <a:xfrm>
                <a:off x="3268640" y="6412953"/>
                <a:ext cx="69723" cy="81043"/>
              </a:xfrm>
              <a:custGeom>
                <a:avLst/>
                <a:gdLst/>
                <a:ahLst/>
                <a:cxnLst>
                  <a:cxn ang="0">
                    <a:pos x="283" y="342"/>
                  </a:cxn>
                  <a:cxn ang="0">
                    <a:pos x="219" y="346"/>
                  </a:cxn>
                  <a:cxn ang="0">
                    <a:pos x="235" y="206"/>
                  </a:cxn>
                  <a:cxn ang="0">
                    <a:pos x="139" y="22"/>
                  </a:cxn>
                  <a:cxn ang="0">
                    <a:pos x="279" y="86"/>
                  </a:cxn>
                  <a:cxn ang="0">
                    <a:pos x="283" y="342"/>
                  </a:cxn>
                  <a:cxn ang="0">
                    <a:pos x="139" y="162"/>
                  </a:cxn>
                  <a:cxn ang="0">
                    <a:pos x="211" y="82"/>
                  </a:cxn>
                  <a:cxn ang="0">
                    <a:pos x="139" y="162"/>
                  </a:cxn>
                </a:cxnLst>
                <a:rect l="0" t="0" r="r" b="b"/>
                <a:pathLst>
                  <a:path w="301" h="350">
                    <a:moveTo>
                      <a:pt x="283" y="342"/>
                    </a:moveTo>
                    <a:cubicBezTo>
                      <a:pt x="269" y="350"/>
                      <a:pt x="240" y="344"/>
                      <a:pt x="219" y="346"/>
                    </a:cubicBezTo>
                    <a:cubicBezTo>
                      <a:pt x="222" y="297"/>
                      <a:pt x="209" y="232"/>
                      <a:pt x="235" y="206"/>
                    </a:cubicBezTo>
                    <a:cubicBezTo>
                      <a:pt x="101" y="301"/>
                      <a:pt x="0" y="67"/>
                      <a:pt x="139" y="22"/>
                    </a:cubicBezTo>
                    <a:cubicBezTo>
                      <a:pt x="205" y="0"/>
                      <a:pt x="264" y="37"/>
                      <a:pt x="279" y="86"/>
                    </a:cubicBezTo>
                    <a:cubicBezTo>
                      <a:pt x="301" y="157"/>
                      <a:pt x="271" y="257"/>
                      <a:pt x="283" y="342"/>
                    </a:cubicBezTo>
                    <a:close/>
                    <a:moveTo>
                      <a:pt x="139" y="162"/>
                    </a:moveTo>
                    <a:cubicBezTo>
                      <a:pt x="194" y="204"/>
                      <a:pt x="259" y="130"/>
                      <a:pt x="211" y="82"/>
                    </a:cubicBezTo>
                    <a:cubicBezTo>
                      <a:pt x="150" y="55"/>
                      <a:pt x="110" y="111"/>
                      <a:pt x="139" y="162"/>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84" name="Freeform 8"/>
              <p:cNvSpPr>
                <a:spLocks noEditPoints="1"/>
              </p:cNvSpPr>
              <p:nvPr/>
            </p:nvSpPr>
            <p:spPr bwMode="black">
              <a:xfrm>
                <a:off x="3766475" y="6217679"/>
                <a:ext cx="120664" cy="196304"/>
              </a:xfrm>
              <a:custGeom>
                <a:avLst/>
                <a:gdLst/>
                <a:ahLst/>
                <a:cxnLst>
                  <a:cxn ang="0">
                    <a:pos x="492" y="322"/>
                  </a:cxn>
                  <a:cxn ang="0">
                    <a:pos x="428" y="322"/>
                  </a:cxn>
                  <a:cxn ang="0">
                    <a:pos x="112" y="282"/>
                  </a:cxn>
                  <a:cxn ang="0">
                    <a:pos x="356" y="274"/>
                  </a:cxn>
                  <a:cxn ang="0">
                    <a:pos x="356" y="718"/>
                  </a:cxn>
                  <a:cxn ang="0">
                    <a:pos x="148" y="778"/>
                  </a:cxn>
                  <a:cxn ang="0">
                    <a:pos x="288" y="590"/>
                  </a:cxn>
                  <a:cxn ang="0">
                    <a:pos x="288" y="342"/>
                  </a:cxn>
                  <a:cxn ang="0">
                    <a:pos x="52" y="338"/>
                  </a:cxn>
                  <a:cxn ang="0">
                    <a:pos x="492" y="322"/>
                  </a:cxn>
                  <a:cxn ang="0">
                    <a:pos x="196" y="734"/>
                  </a:cxn>
                  <a:cxn ang="0">
                    <a:pos x="276" y="738"/>
                  </a:cxn>
                  <a:cxn ang="0">
                    <a:pos x="272" y="646"/>
                  </a:cxn>
                  <a:cxn ang="0">
                    <a:pos x="196" y="734"/>
                  </a:cxn>
                </a:cxnLst>
                <a:rect l="0" t="0" r="r" b="b"/>
                <a:pathLst>
                  <a:path w="521" h="848">
                    <a:moveTo>
                      <a:pt x="492" y="322"/>
                    </a:moveTo>
                    <a:cubicBezTo>
                      <a:pt x="471" y="322"/>
                      <a:pt x="449" y="322"/>
                      <a:pt x="428" y="322"/>
                    </a:cubicBezTo>
                    <a:cubicBezTo>
                      <a:pt x="459" y="112"/>
                      <a:pt x="119" y="90"/>
                      <a:pt x="112" y="282"/>
                    </a:cubicBezTo>
                    <a:cubicBezTo>
                      <a:pt x="176" y="264"/>
                      <a:pt x="281" y="268"/>
                      <a:pt x="356" y="274"/>
                    </a:cubicBezTo>
                    <a:cubicBezTo>
                      <a:pt x="342" y="394"/>
                      <a:pt x="374" y="598"/>
                      <a:pt x="356" y="718"/>
                    </a:cubicBezTo>
                    <a:cubicBezTo>
                      <a:pt x="343" y="804"/>
                      <a:pt x="209" y="848"/>
                      <a:pt x="148" y="778"/>
                    </a:cubicBezTo>
                    <a:cubicBezTo>
                      <a:pt x="69" y="687"/>
                      <a:pt x="172" y="524"/>
                      <a:pt x="288" y="590"/>
                    </a:cubicBezTo>
                    <a:cubicBezTo>
                      <a:pt x="288" y="507"/>
                      <a:pt x="288" y="425"/>
                      <a:pt x="288" y="342"/>
                    </a:cubicBezTo>
                    <a:cubicBezTo>
                      <a:pt x="217" y="333"/>
                      <a:pt x="129" y="341"/>
                      <a:pt x="52" y="338"/>
                    </a:cubicBezTo>
                    <a:cubicBezTo>
                      <a:pt x="0" y="21"/>
                      <a:pt x="521" y="0"/>
                      <a:pt x="492" y="322"/>
                    </a:cubicBezTo>
                    <a:close/>
                    <a:moveTo>
                      <a:pt x="196" y="734"/>
                    </a:moveTo>
                    <a:cubicBezTo>
                      <a:pt x="213" y="750"/>
                      <a:pt x="254" y="749"/>
                      <a:pt x="276" y="738"/>
                    </a:cubicBezTo>
                    <a:cubicBezTo>
                      <a:pt x="297" y="716"/>
                      <a:pt x="296" y="664"/>
                      <a:pt x="272" y="646"/>
                    </a:cubicBezTo>
                    <a:cubicBezTo>
                      <a:pt x="204" y="618"/>
                      <a:pt x="162" y="685"/>
                      <a:pt x="196" y="734"/>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85" name="Freeform 9"/>
              <p:cNvSpPr>
                <a:spLocks noEditPoints="1"/>
              </p:cNvSpPr>
              <p:nvPr/>
            </p:nvSpPr>
            <p:spPr bwMode="black">
              <a:xfrm>
                <a:off x="3361775" y="6220251"/>
                <a:ext cx="243901" cy="203250"/>
              </a:xfrm>
              <a:custGeom>
                <a:avLst/>
                <a:gdLst/>
                <a:ahLst/>
                <a:cxnLst>
                  <a:cxn ang="0">
                    <a:pos x="552" y="699"/>
                  </a:cxn>
                  <a:cxn ang="0">
                    <a:pos x="844" y="535"/>
                  </a:cxn>
                  <a:cxn ang="0">
                    <a:pos x="844" y="83"/>
                  </a:cxn>
                  <a:cxn ang="0">
                    <a:pos x="912" y="83"/>
                  </a:cxn>
                  <a:cxn ang="0">
                    <a:pos x="912" y="539"/>
                  </a:cxn>
                  <a:cxn ang="0">
                    <a:pos x="980" y="599"/>
                  </a:cxn>
                  <a:cxn ang="0">
                    <a:pos x="760" y="767"/>
                  </a:cxn>
                  <a:cxn ang="0">
                    <a:pos x="740" y="639"/>
                  </a:cxn>
                  <a:cxn ang="0">
                    <a:pos x="544" y="791"/>
                  </a:cxn>
                  <a:cxn ang="0">
                    <a:pos x="484" y="791"/>
                  </a:cxn>
                  <a:cxn ang="0">
                    <a:pos x="484" y="255"/>
                  </a:cxn>
                  <a:cxn ang="0">
                    <a:pos x="108" y="191"/>
                  </a:cxn>
                  <a:cxn ang="0">
                    <a:pos x="240" y="263"/>
                  </a:cxn>
                  <a:cxn ang="0">
                    <a:pos x="128" y="583"/>
                  </a:cxn>
                  <a:cxn ang="0">
                    <a:pos x="284" y="731"/>
                  </a:cxn>
                  <a:cxn ang="0">
                    <a:pos x="68" y="735"/>
                  </a:cxn>
                  <a:cxn ang="0">
                    <a:pos x="60" y="683"/>
                  </a:cxn>
                  <a:cxn ang="0">
                    <a:pos x="60" y="359"/>
                  </a:cxn>
                  <a:cxn ang="0">
                    <a:pos x="140" y="263"/>
                  </a:cxn>
                  <a:cxn ang="0">
                    <a:pos x="0" y="211"/>
                  </a:cxn>
                  <a:cxn ang="0">
                    <a:pos x="552" y="247"/>
                  </a:cxn>
                  <a:cxn ang="0">
                    <a:pos x="552" y="699"/>
                  </a:cxn>
                  <a:cxn ang="0">
                    <a:pos x="128" y="647"/>
                  </a:cxn>
                  <a:cxn ang="0">
                    <a:pos x="216" y="727"/>
                  </a:cxn>
                  <a:cxn ang="0">
                    <a:pos x="208" y="635"/>
                  </a:cxn>
                  <a:cxn ang="0">
                    <a:pos x="128" y="647"/>
                  </a:cxn>
                  <a:cxn ang="0">
                    <a:pos x="916" y="727"/>
                  </a:cxn>
                  <a:cxn ang="0">
                    <a:pos x="908" y="603"/>
                  </a:cxn>
                  <a:cxn ang="0">
                    <a:pos x="836" y="599"/>
                  </a:cxn>
                  <a:cxn ang="0">
                    <a:pos x="916" y="727"/>
                  </a:cxn>
                </a:cxnLst>
                <a:rect l="0" t="0" r="r" b="b"/>
                <a:pathLst>
                  <a:path w="1053" h="878">
                    <a:moveTo>
                      <a:pt x="552" y="699"/>
                    </a:moveTo>
                    <a:cubicBezTo>
                      <a:pt x="629" y="640"/>
                      <a:pt x="712" y="553"/>
                      <a:pt x="844" y="535"/>
                    </a:cubicBezTo>
                    <a:cubicBezTo>
                      <a:pt x="844" y="384"/>
                      <a:pt x="844" y="234"/>
                      <a:pt x="844" y="83"/>
                    </a:cubicBezTo>
                    <a:cubicBezTo>
                      <a:pt x="867" y="83"/>
                      <a:pt x="889" y="83"/>
                      <a:pt x="912" y="83"/>
                    </a:cubicBezTo>
                    <a:cubicBezTo>
                      <a:pt x="912" y="235"/>
                      <a:pt x="912" y="387"/>
                      <a:pt x="912" y="539"/>
                    </a:cubicBezTo>
                    <a:cubicBezTo>
                      <a:pt x="940" y="567"/>
                      <a:pt x="965" y="571"/>
                      <a:pt x="980" y="599"/>
                    </a:cubicBezTo>
                    <a:cubicBezTo>
                      <a:pt x="1053" y="735"/>
                      <a:pt x="865" y="878"/>
                      <a:pt x="760" y="767"/>
                    </a:cubicBezTo>
                    <a:cubicBezTo>
                      <a:pt x="737" y="742"/>
                      <a:pt x="721" y="686"/>
                      <a:pt x="740" y="639"/>
                    </a:cubicBezTo>
                    <a:cubicBezTo>
                      <a:pt x="678" y="677"/>
                      <a:pt x="603" y="736"/>
                      <a:pt x="544" y="791"/>
                    </a:cubicBezTo>
                    <a:cubicBezTo>
                      <a:pt x="524" y="791"/>
                      <a:pt x="504" y="791"/>
                      <a:pt x="484" y="791"/>
                    </a:cubicBezTo>
                    <a:cubicBezTo>
                      <a:pt x="466" y="623"/>
                      <a:pt x="509" y="408"/>
                      <a:pt x="484" y="255"/>
                    </a:cubicBezTo>
                    <a:cubicBezTo>
                      <a:pt x="462" y="117"/>
                      <a:pt x="210" y="106"/>
                      <a:pt x="108" y="191"/>
                    </a:cubicBezTo>
                    <a:cubicBezTo>
                      <a:pt x="155" y="212"/>
                      <a:pt x="210" y="225"/>
                      <a:pt x="240" y="263"/>
                    </a:cubicBezTo>
                    <a:cubicBezTo>
                      <a:pt x="117" y="283"/>
                      <a:pt x="121" y="423"/>
                      <a:pt x="128" y="583"/>
                    </a:cubicBezTo>
                    <a:cubicBezTo>
                      <a:pt x="214" y="537"/>
                      <a:pt x="323" y="629"/>
                      <a:pt x="284" y="731"/>
                    </a:cubicBezTo>
                    <a:cubicBezTo>
                      <a:pt x="252" y="814"/>
                      <a:pt x="102" y="828"/>
                      <a:pt x="68" y="735"/>
                    </a:cubicBezTo>
                    <a:cubicBezTo>
                      <a:pt x="65" y="727"/>
                      <a:pt x="61" y="699"/>
                      <a:pt x="60" y="683"/>
                    </a:cubicBezTo>
                    <a:cubicBezTo>
                      <a:pt x="53" y="599"/>
                      <a:pt x="51" y="438"/>
                      <a:pt x="60" y="359"/>
                    </a:cubicBezTo>
                    <a:cubicBezTo>
                      <a:pt x="66" y="310"/>
                      <a:pt x="94" y="283"/>
                      <a:pt x="140" y="263"/>
                    </a:cubicBezTo>
                    <a:cubicBezTo>
                      <a:pt x="104" y="235"/>
                      <a:pt x="50" y="225"/>
                      <a:pt x="0" y="211"/>
                    </a:cubicBezTo>
                    <a:cubicBezTo>
                      <a:pt x="82" y="46"/>
                      <a:pt x="522" y="0"/>
                      <a:pt x="552" y="247"/>
                    </a:cubicBezTo>
                    <a:cubicBezTo>
                      <a:pt x="569" y="385"/>
                      <a:pt x="539" y="542"/>
                      <a:pt x="552" y="699"/>
                    </a:cubicBezTo>
                    <a:close/>
                    <a:moveTo>
                      <a:pt x="128" y="647"/>
                    </a:moveTo>
                    <a:cubicBezTo>
                      <a:pt x="90" y="699"/>
                      <a:pt x="163" y="780"/>
                      <a:pt x="216" y="727"/>
                    </a:cubicBezTo>
                    <a:cubicBezTo>
                      <a:pt x="236" y="707"/>
                      <a:pt x="231" y="653"/>
                      <a:pt x="208" y="635"/>
                    </a:cubicBezTo>
                    <a:cubicBezTo>
                      <a:pt x="169" y="627"/>
                      <a:pt x="141" y="630"/>
                      <a:pt x="128" y="647"/>
                    </a:cubicBezTo>
                    <a:close/>
                    <a:moveTo>
                      <a:pt x="916" y="727"/>
                    </a:moveTo>
                    <a:cubicBezTo>
                      <a:pt x="944" y="704"/>
                      <a:pt x="940" y="622"/>
                      <a:pt x="908" y="603"/>
                    </a:cubicBezTo>
                    <a:cubicBezTo>
                      <a:pt x="891" y="593"/>
                      <a:pt x="862" y="593"/>
                      <a:pt x="836" y="599"/>
                    </a:cubicBezTo>
                    <a:cubicBezTo>
                      <a:pt x="722" y="627"/>
                      <a:pt x="823" y="805"/>
                      <a:pt x="916" y="727"/>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86" name="Freeform 10"/>
              <p:cNvSpPr>
                <a:spLocks noEditPoints="1"/>
              </p:cNvSpPr>
              <p:nvPr/>
            </p:nvSpPr>
            <p:spPr bwMode="black">
              <a:xfrm>
                <a:off x="2849790" y="6233887"/>
                <a:ext cx="132499" cy="169547"/>
              </a:xfrm>
              <a:custGeom>
                <a:avLst/>
                <a:gdLst/>
                <a:ahLst/>
                <a:cxnLst>
                  <a:cxn ang="0">
                    <a:pos x="556" y="732"/>
                  </a:cxn>
                  <a:cxn ang="0">
                    <a:pos x="136" y="732"/>
                  </a:cxn>
                  <a:cxn ang="0">
                    <a:pos x="136" y="496"/>
                  </a:cxn>
                  <a:cxn ang="0">
                    <a:pos x="144" y="268"/>
                  </a:cxn>
                  <a:cxn ang="0">
                    <a:pos x="364" y="272"/>
                  </a:cxn>
                  <a:cxn ang="0">
                    <a:pos x="204" y="420"/>
                  </a:cxn>
                  <a:cxn ang="0">
                    <a:pos x="204" y="660"/>
                  </a:cxn>
                  <a:cxn ang="0">
                    <a:pos x="488" y="664"/>
                  </a:cxn>
                  <a:cxn ang="0">
                    <a:pos x="484" y="224"/>
                  </a:cxn>
                  <a:cxn ang="0">
                    <a:pos x="212" y="92"/>
                  </a:cxn>
                  <a:cxn ang="0">
                    <a:pos x="76" y="352"/>
                  </a:cxn>
                  <a:cxn ang="0">
                    <a:pos x="8" y="356"/>
                  </a:cxn>
                  <a:cxn ang="0">
                    <a:pos x="252" y="16"/>
                  </a:cxn>
                  <a:cxn ang="0">
                    <a:pos x="556" y="232"/>
                  </a:cxn>
                  <a:cxn ang="0">
                    <a:pos x="556" y="732"/>
                  </a:cxn>
                  <a:cxn ang="0">
                    <a:pos x="284" y="268"/>
                  </a:cxn>
                  <a:cxn ang="0">
                    <a:pos x="288" y="364"/>
                  </a:cxn>
                  <a:cxn ang="0">
                    <a:pos x="300" y="352"/>
                  </a:cxn>
                  <a:cxn ang="0">
                    <a:pos x="284" y="268"/>
                  </a:cxn>
                </a:cxnLst>
                <a:rect l="0" t="0" r="r" b="b"/>
                <a:pathLst>
                  <a:path w="572" h="732">
                    <a:moveTo>
                      <a:pt x="556" y="732"/>
                    </a:moveTo>
                    <a:cubicBezTo>
                      <a:pt x="416" y="732"/>
                      <a:pt x="276" y="732"/>
                      <a:pt x="136" y="732"/>
                    </a:cubicBezTo>
                    <a:cubicBezTo>
                      <a:pt x="136" y="657"/>
                      <a:pt x="136" y="580"/>
                      <a:pt x="136" y="496"/>
                    </a:cubicBezTo>
                    <a:cubicBezTo>
                      <a:pt x="136" y="421"/>
                      <a:pt x="122" y="324"/>
                      <a:pt x="144" y="268"/>
                    </a:cubicBezTo>
                    <a:cubicBezTo>
                      <a:pt x="180" y="175"/>
                      <a:pt x="334" y="182"/>
                      <a:pt x="364" y="272"/>
                    </a:cubicBezTo>
                    <a:cubicBezTo>
                      <a:pt x="400" y="381"/>
                      <a:pt x="297" y="467"/>
                      <a:pt x="204" y="420"/>
                    </a:cubicBezTo>
                    <a:cubicBezTo>
                      <a:pt x="204" y="500"/>
                      <a:pt x="204" y="580"/>
                      <a:pt x="204" y="660"/>
                    </a:cubicBezTo>
                    <a:cubicBezTo>
                      <a:pt x="291" y="669"/>
                      <a:pt x="395" y="661"/>
                      <a:pt x="488" y="664"/>
                    </a:cubicBezTo>
                    <a:cubicBezTo>
                      <a:pt x="471" y="524"/>
                      <a:pt x="512" y="351"/>
                      <a:pt x="484" y="224"/>
                    </a:cubicBezTo>
                    <a:cubicBezTo>
                      <a:pt x="459" y="113"/>
                      <a:pt x="334" y="47"/>
                      <a:pt x="212" y="92"/>
                    </a:cubicBezTo>
                    <a:cubicBezTo>
                      <a:pt x="120" y="126"/>
                      <a:pt x="69" y="210"/>
                      <a:pt x="76" y="352"/>
                    </a:cubicBezTo>
                    <a:cubicBezTo>
                      <a:pt x="60" y="360"/>
                      <a:pt x="30" y="354"/>
                      <a:pt x="8" y="356"/>
                    </a:cubicBezTo>
                    <a:cubicBezTo>
                      <a:pt x="0" y="157"/>
                      <a:pt x="89" y="33"/>
                      <a:pt x="252" y="16"/>
                    </a:cubicBezTo>
                    <a:cubicBezTo>
                      <a:pt x="409" y="0"/>
                      <a:pt x="540" y="91"/>
                      <a:pt x="556" y="232"/>
                    </a:cubicBezTo>
                    <a:cubicBezTo>
                      <a:pt x="572" y="376"/>
                      <a:pt x="544" y="560"/>
                      <a:pt x="556" y="732"/>
                    </a:cubicBezTo>
                    <a:close/>
                    <a:moveTo>
                      <a:pt x="284" y="268"/>
                    </a:moveTo>
                    <a:cubicBezTo>
                      <a:pt x="172" y="208"/>
                      <a:pt x="175" y="423"/>
                      <a:pt x="288" y="364"/>
                    </a:cubicBezTo>
                    <a:cubicBezTo>
                      <a:pt x="289" y="363"/>
                      <a:pt x="292" y="354"/>
                      <a:pt x="300" y="352"/>
                    </a:cubicBezTo>
                    <a:cubicBezTo>
                      <a:pt x="310" y="317"/>
                      <a:pt x="305" y="279"/>
                      <a:pt x="284" y="268"/>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87" name="Freeform 11"/>
              <p:cNvSpPr>
                <a:spLocks noEditPoints="1"/>
              </p:cNvSpPr>
              <p:nvPr/>
            </p:nvSpPr>
            <p:spPr bwMode="black">
              <a:xfrm>
                <a:off x="3617254" y="6233630"/>
                <a:ext cx="129669" cy="169804"/>
              </a:xfrm>
              <a:custGeom>
                <a:avLst/>
                <a:gdLst/>
                <a:ahLst/>
                <a:cxnLst>
                  <a:cxn ang="0">
                    <a:pos x="541" y="733"/>
                  </a:cxn>
                  <a:cxn ang="0">
                    <a:pos x="477" y="733"/>
                  </a:cxn>
                  <a:cxn ang="0">
                    <a:pos x="465" y="209"/>
                  </a:cxn>
                  <a:cxn ang="0">
                    <a:pos x="145" y="125"/>
                  </a:cxn>
                  <a:cxn ang="0">
                    <a:pos x="69" y="577"/>
                  </a:cxn>
                  <a:cxn ang="0">
                    <a:pos x="133" y="381"/>
                  </a:cxn>
                  <a:cxn ang="0">
                    <a:pos x="209" y="201"/>
                  </a:cxn>
                  <a:cxn ang="0">
                    <a:pos x="297" y="413"/>
                  </a:cxn>
                  <a:cxn ang="0">
                    <a:pos x="193" y="373"/>
                  </a:cxn>
                  <a:cxn ang="0">
                    <a:pos x="77" y="733"/>
                  </a:cxn>
                  <a:cxn ang="0">
                    <a:pos x="5" y="733"/>
                  </a:cxn>
                  <a:cxn ang="0">
                    <a:pos x="5" y="321"/>
                  </a:cxn>
                  <a:cxn ang="0">
                    <a:pos x="241" y="17"/>
                  </a:cxn>
                  <a:cxn ang="0">
                    <a:pos x="541" y="225"/>
                  </a:cxn>
                  <a:cxn ang="0">
                    <a:pos x="541" y="733"/>
                  </a:cxn>
                  <a:cxn ang="0">
                    <a:pos x="241" y="341"/>
                  </a:cxn>
                  <a:cxn ang="0">
                    <a:pos x="317" y="345"/>
                  </a:cxn>
                  <a:cxn ang="0">
                    <a:pos x="241" y="341"/>
                  </a:cxn>
                </a:cxnLst>
                <a:rect l="0" t="0" r="r" b="b"/>
                <a:pathLst>
                  <a:path w="560" h="733">
                    <a:moveTo>
                      <a:pt x="541" y="733"/>
                    </a:moveTo>
                    <a:cubicBezTo>
                      <a:pt x="520" y="733"/>
                      <a:pt x="498" y="733"/>
                      <a:pt x="477" y="733"/>
                    </a:cubicBezTo>
                    <a:cubicBezTo>
                      <a:pt x="458" y="568"/>
                      <a:pt x="507" y="346"/>
                      <a:pt x="465" y="209"/>
                    </a:cubicBezTo>
                    <a:cubicBezTo>
                      <a:pt x="429" y="91"/>
                      <a:pt x="253" y="30"/>
                      <a:pt x="145" y="125"/>
                    </a:cubicBezTo>
                    <a:cubicBezTo>
                      <a:pt x="50" y="208"/>
                      <a:pt x="68" y="391"/>
                      <a:pt x="69" y="577"/>
                    </a:cubicBezTo>
                    <a:cubicBezTo>
                      <a:pt x="91" y="512"/>
                      <a:pt x="113" y="450"/>
                      <a:pt x="133" y="381"/>
                    </a:cubicBezTo>
                    <a:cubicBezTo>
                      <a:pt x="153" y="314"/>
                      <a:pt x="162" y="238"/>
                      <a:pt x="209" y="201"/>
                    </a:cubicBezTo>
                    <a:cubicBezTo>
                      <a:pt x="368" y="76"/>
                      <a:pt x="492" y="389"/>
                      <a:pt x="297" y="413"/>
                    </a:cubicBezTo>
                    <a:cubicBezTo>
                      <a:pt x="249" y="419"/>
                      <a:pt x="218" y="401"/>
                      <a:pt x="193" y="373"/>
                    </a:cubicBezTo>
                    <a:cubicBezTo>
                      <a:pt x="159" y="498"/>
                      <a:pt x="114" y="611"/>
                      <a:pt x="77" y="733"/>
                    </a:cubicBezTo>
                    <a:cubicBezTo>
                      <a:pt x="53" y="733"/>
                      <a:pt x="29" y="733"/>
                      <a:pt x="5" y="733"/>
                    </a:cubicBezTo>
                    <a:cubicBezTo>
                      <a:pt x="8" y="582"/>
                      <a:pt x="0" y="440"/>
                      <a:pt x="5" y="321"/>
                    </a:cubicBezTo>
                    <a:cubicBezTo>
                      <a:pt x="11" y="169"/>
                      <a:pt x="84" y="33"/>
                      <a:pt x="241" y="17"/>
                    </a:cubicBezTo>
                    <a:cubicBezTo>
                      <a:pt x="401" y="0"/>
                      <a:pt x="524" y="91"/>
                      <a:pt x="541" y="225"/>
                    </a:cubicBezTo>
                    <a:cubicBezTo>
                      <a:pt x="560" y="379"/>
                      <a:pt x="527" y="557"/>
                      <a:pt x="541" y="733"/>
                    </a:cubicBezTo>
                    <a:close/>
                    <a:moveTo>
                      <a:pt x="241" y="341"/>
                    </a:moveTo>
                    <a:cubicBezTo>
                      <a:pt x="260" y="350"/>
                      <a:pt x="294" y="352"/>
                      <a:pt x="317" y="345"/>
                    </a:cubicBezTo>
                    <a:cubicBezTo>
                      <a:pt x="414" y="228"/>
                      <a:pt x="155" y="200"/>
                      <a:pt x="241" y="341"/>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88" name="Freeform 12"/>
              <p:cNvSpPr>
                <a:spLocks noEditPoints="1"/>
              </p:cNvSpPr>
              <p:nvPr/>
            </p:nvSpPr>
            <p:spPr bwMode="black">
              <a:xfrm>
                <a:off x="3200461" y="6233630"/>
                <a:ext cx="129669" cy="169804"/>
              </a:xfrm>
              <a:custGeom>
                <a:avLst/>
                <a:gdLst/>
                <a:ahLst/>
                <a:cxnLst>
                  <a:cxn ang="0">
                    <a:pos x="541" y="733"/>
                  </a:cxn>
                  <a:cxn ang="0">
                    <a:pos x="477" y="733"/>
                  </a:cxn>
                  <a:cxn ang="0">
                    <a:pos x="465" y="209"/>
                  </a:cxn>
                  <a:cxn ang="0">
                    <a:pos x="145" y="125"/>
                  </a:cxn>
                  <a:cxn ang="0">
                    <a:pos x="69" y="577"/>
                  </a:cxn>
                  <a:cxn ang="0">
                    <a:pos x="133" y="381"/>
                  </a:cxn>
                  <a:cxn ang="0">
                    <a:pos x="209" y="201"/>
                  </a:cxn>
                  <a:cxn ang="0">
                    <a:pos x="297" y="413"/>
                  </a:cxn>
                  <a:cxn ang="0">
                    <a:pos x="193" y="373"/>
                  </a:cxn>
                  <a:cxn ang="0">
                    <a:pos x="77" y="733"/>
                  </a:cxn>
                  <a:cxn ang="0">
                    <a:pos x="5" y="733"/>
                  </a:cxn>
                  <a:cxn ang="0">
                    <a:pos x="5" y="321"/>
                  </a:cxn>
                  <a:cxn ang="0">
                    <a:pos x="241" y="17"/>
                  </a:cxn>
                  <a:cxn ang="0">
                    <a:pos x="541" y="225"/>
                  </a:cxn>
                  <a:cxn ang="0">
                    <a:pos x="541" y="733"/>
                  </a:cxn>
                  <a:cxn ang="0">
                    <a:pos x="241" y="341"/>
                  </a:cxn>
                  <a:cxn ang="0">
                    <a:pos x="317" y="345"/>
                  </a:cxn>
                  <a:cxn ang="0">
                    <a:pos x="241" y="341"/>
                  </a:cxn>
                </a:cxnLst>
                <a:rect l="0" t="0" r="r" b="b"/>
                <a:pathLst>
                  <a:path w="560" h="733">
                    <a:moveTo>
                      <a:pt x="541" y="733"/>
                    </a:moveTo>
                    <a:cubicBezTo>
                      <a:pt x="520" y="733"/>
                      <a:pt x="498" y="733"/>
                      <a:pt x="477" y="733"/>
                    </a:cubicBezTo>
                    <a:cubicBezTo>
                      <a:pt x="458" y="568"/>
                      <a:pt x="507" y="346"/>
                      <a:pt x="465" y="209"/>
                    </a:cubicBezTo>
                    <a:cubicBezTo>
                      <a:pt x="429" y="91"/>
                      <a:pt x="253" y="30"/>
                      <a:pt x="145" y="125"/>
                    </a:cubicBezTo>
                    <a:cubicBezTo>
                      <a:pt x="50" y="208"/>
                      <a:pt x="68" y="391"/>
                      <a:pt x="69" y="577"/>
                    </a:cubicBezTo>
                    <a:cubicBezTo>
                      <a:pt x="91" y="512"/>
                      <a:pt x="113" y="450"/>
                      <a:pt x="133" y="381"/>
                    </a:cubicBezTo>
                    <a:cubicBezTo>
                      <a:pt x="153" y="314"/>
                      <a:pt x="162" y="238"/>
                      <a:pt x="209" y="201"/>
                    </a:cubicBezTo>
                    <a:cubicBezTo>
                      <a:pt x="368" y="76"/>
                      <a:pt x="492" y="389"/>
                      <a:pt x="297" y="413"/>
                    </a:cubicBezTo>
                    <a:cubicBezTo>
                      <a:pt x="249" y="419"/>
                      <a:pt x="218" y="401"/>
                      <a:pt x="193" y="373"/>
                    </a:cubicBezTo>
                    <a:cubicBezTo>
                      <a:pt x="159" y="498"/>
                      <a:pt x="114" y="611"/>
                      <a:pt x="77" y="733"/>
                    </a:cubicBezTo>
                    <a:cubicBezTo>
                      <a:pt x="53" y="733"/>
                      <a:pt x="29" y="733"/>
                      <a:pt x="5" y="733"/>
                    </a:cubicBezTo>
                    <a:cubicBezTo>
                      <a:pt x="8" y="582"/>
                      <a:pt x="0" y="440"/>
                      <a:pt x="5" y="321"/>
                    </a:cubicBezTo>
                    <a:cubicBezTo>
                      <a:pt x="11" y="169"/>
                      <a:pt x="84" y="33"/>
                      <a:pt x="241" y="17"/>
                    </a:cubicBezTo>
                    <a:cubicBezTo>
                      <a:pt x="401" y="0"/>
                      <a:pt x="524" y="91"/>
                      <a:pt x="541" y="225"/>
                    </a:cubicBezTo>
                    <a:cubicBezTo>
                      <a:pt x="560" y="379"/>
                      <a:pt x="527" y="557"/>
                      <a:pt x="541" y="733"/>
                    </a:cubicBezTo>
                    <a:close/>
                    <a:moveTo>
                      <a:pt x="241" y="341"/>
                    </a:moveTo>
                    <a:cubicBezTo>
                      <a:pt x="260" y="350"/>
                      <a:pt x="294" y="352"/>
                      <a:pt x="317" y="345"/>
                    </a:cubicBezTo>
                    <a:cubicBezTo>
                      <a:pt x="414" y="228"/>
                      <a:pt x="155" y="200"/>
                      <a:pt x="241" y="341"/>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89" name="Freeform 13"/>
              <p:cNvSpPr>
                <a:spLocks noEditPoints="1"/>
              </p:cNvSpPr>
              <p:nvPr/>
            </p:nvSpPr>
            <p:spPr bwMode="black">
              <a:xfrm>
                <a:off x="2690020" y="6219480"/>
                <a:ext cx="130183" cy="183955"/>
              </a:xfrm>
              <a:custGeom>
                <a:avLst/>
                <a:gdLst/>
                <a:ahLst/>
                <a:cxnLst>
                  <a:cxn ang="0">
                    <a:pos x="354" y="722"/>
                  </a:cxn>
                  <a:cxn ang="0">
                    <a:pos x="490" y="726"/>
                  </a:cxn>
                  <a:cxn ang="0">
                    <a:pos x="494" y="86"/>
                  </a:cxn>
                  <a:cxn ang="0">
                    <a:pos x="562" y="86"/>
                  </a:cxn>
                  <a:cxn ang="0">
                    <a:pos x="562" y="794"/>
                  </a:cxn>
                  <a:cxn ang="0">
                    <a:pos x="198" y="794"/>
                  </a:cxn>
                  <a:cxn ang="0">
                    <a:pos x="202" y="726"/>
                  </a:cxn>
                  <a:cxn ang="0">
                    <a:pos x="286" y="726"/>
                  </a:cxn>
                  <a:cxn ang="0">
                    <a:pos x="286" y="394"/>
                  </a:cxn>
                  <a:cxn ang="0">
                    <a:pos x="346" y="218"/>
                  </a:cxn>
                  <a:cxn ang="0">
                    <a:pos x="154" y="158"/>
                  </a:cxn>
                  <a:cxn ang="0">
                    <a:pos x="246" y="198"/>
                  </a:cxn>
                  <a:cxn ang="0">
                    <a:pos x="90" y="378"/>
                  </a:cxn>
                  <a:cxn ang="0">
                    <a:pos x="34" y="290"/>
                  </a:cxn>
                  <a:cxn ang="0">
                    <a:pos x="418" y="222"/>
                  </a:cxn>
                  <a:cxn ang="0">
                    <a:pos x="354" y="398"/>
                  </a:cxn>
                  <a:cxn ang="0">
                    <a:pos x="354" y="722"/>
                  </a:cxn>
                  <a:cxn ang="0">
                    <a:pos x="114" y="318"/>
                  </a:cxn>
                  <a:cxn ang="0">
                    <a:pos x="186" y="222"/>
                  </a:cxn>
                  <a:cxn ang="0">
                    <a:pos x="114" y="318"/>
                  </a:cxn>
                </a:cxnLst>
                <a:rect l="0" t="0" r="r" b="b"/>
                <a:pathLst>
                  <a:path w="562" h="794">
                    <a:moveTo>
                      <a:pt x="354" y="722"/>
                    </a:moveTo>
                    <a:cubicBezTo>
                      <a:pt x="391" y="731"/>
                      <a:pt x="446" y="723"/>
                      <a:pt x="490" y="726"/>
                    </a:cubicBezTo>
                    <a:cubicBezTo>
                      <a:pt x="499" y="521"/>
                      <a:pt x="491" y="298"/>
                      <a:pt x="494" y="86"/>
                    </a:cubicBezTo>
                    <a:cubicBezTo>
                      <a:pt x="517" y="86"/>
                      <a:pt x="539" y="86"/>
                      <a:pt x="562" y="86"/>
                    </a:cubicBezTo>
                    <a:cubicBezTo>
                      <a:pt x="562" y="322"/>
                      <a:pt x="562" y="558"/>
                      <a:pt x="562" y="794"/>
                    </a:cubicBezTo>
                    <a:cubicBezTo>
                      <a:pt x="441" y="794"/>
                      <a:pt x="319" y="794"/>
                      <a:pt x="198" y="794"/>
                    </a:cubicBezTo>
                    <a:cubicBezTo>
                      <a:pt x="200" y="772"/>
                      <a:pt x="194" y="742"/>
                      <a:pt x="202" y="726"/>
                    </a:cubicBezTo>
                    <a:cubicBezTo>
                      <a:pt x="230" y="726"/>
                      <a:pt x="258" y="726"/>
                      <a:pt x="286" y="726"/>
                    </a:cubicBezTo>
                    <a:cubicBezTo>
                      <a:pt x="297" y="618"/>
                      <a:pt x="272" y="509"/>
                      <a:pt x="286" y="394"/>
                    </a:cubicBezTo>
                    <a:cubicBezTo>
                      <a:pt x="295" y="319"/>
                      <a:pt x="349" y="283"/>
                      <a:pt x="346" y="218"/>
                    </a:cubicBezTo>
                    <a:cubicBezTo>
                      <a:pt x="342" y="133"/>
                      <a:pt x="237" y="126"/>
                      <a:pt x="154" y="158"/>
                    </a:cubicBezTo>
                    <a:cubicBezTo>
                      <a:pt x="192" y="171"/>
                      <a:pt x="226" y="173"/>
                      <a:pt x="246" y="198"/>
                    </a:cubicBezTo>
                    <a:cubicBezTo>
                      <a:pt x="326" y="296"/>
                      <a:pt x="201" y="438"/>
                      <a:pt x="90" y="378"/>
                    </a:cubicBezTo>
                    <a:cubicBezTo>
                      <a:pt x="65" y="364"/>
                      <a:pt x="39" y="327"/>
                      <a:pt x="34" y="290"/>
                    </a:cubicBezTo>
                    <a:cubicBezTo>
                      <a:pt x="0" y="40"/>
                      <a:pt x="420" y="0"/>
                      <a:pt x="418" y="222"/>
                    </a:cubicBezTo>
                    <a:cubicBezTo>
                      <a:pt x="417" y="288"/>
                      <a:pt x="365" y="328"/>
                      <a:pt x="354" y="398"/>
                    </a:cubicBezTo>
                    <a:cubicBezTo>
                      <a:pt x="339" y="500"/>
                      <a:pt x="365" y="597"/>
                      <a:pt x="354" y="722"/>
                    </a:cubicBezTo>
                    <a:close/>
                    <a:moveTo>
                      <a:pt x="114" y="318"/>
                    </a:moveTo>
                    <a:cubicBezTo>
                      <a:pt x="172" y="360"/>
                      <a:pt x="243" y="273"/>
                      <a:pt x="186" y="222"/>
                    </a:cubicBezTo>
                    <a:cubicBezTo>
                      <a:pt x="109" y="182"/>
                      <a:pt x="66" y="283"/>
                      <a:pt x="114" y="318"/>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90" name="Freeform 14"/>
              <p:cNvSpPr>
                <a:spLocks noEditPoints="1"/>
              </p:cNvSpPr>
              <p:nvPr/>
            </p:nvSpPr>
            <p:spPr bwMode="black">
              <a:xfrm>
                <a:off x="3881737" y="6232086"/>
                <a:ext cx="163372" cy="171348"/>
              </a:xfrm>
              <a:custGeom>
                <a:avLst/>
                <a:gdLst/>
                <a:ahLst/>
                <a:cxnLst>
                  <a:cxn ang="0">
                    <a:pos x="290" y="672"/>
                  </a:cxn>
                  <a:cxn ang="0">
                    <a:pos x="638" y="672"/>
                  </a:cxn>
                  <a:cxn ang="0">
                    <a:pos x="638" y="32"/>
                  </a:cxn>
                  <a:cxn ang="0">
                    <a:pos x="706" y="32"/>
                  </a:cxn>
                  <a:cxn ang="0">
                    <a:pos x="706" y="740"/>
                  </a:cxn>
                  <a:cxn ang="0">
                    <a:pos x="138" y="740"/>
                  </a:cxn>
                  <a:cxn ang="0">
                    <a:pos x="138" y="676"/>
                  </a:cxn>
                  <a:cxn ang="0">
                    <a:pos x="222" y="672"/>
                  </a:cxn>
                  <a:cxn ang="0">
                    <a:pos x="222" y="248"/>
                  </a:cxn>
                  <a:cxn ang="0">
                    <a:pos x="154" y="24"/>
                  </a:cxn>
                  <a:cxn ang="0">
                    <a:pos x="290" y="380"/>
                  </a:cxn>
                  <a:cxn ang="0">
                    <a:pos x="290" y="672"/>
                  </a:cxn>
                  <a:cxn ang="0">
                    <a:pos x="126" y="104"/>
                  </a:cxn>
                  <a:cxn ang="0">
                    <a:pos x="218" y="180"/>
                  </a:cxn>
                  <a:cxn ang="0">
                    <a:pos x="126" y="104"/>
                  </a:cxn>
                </a:cxnLst>
                <a:rect l="0" t="0" r="r" b="b"/>
                <a:pathLst>
                  <a:path w="706" h="740">
                    <a:moveTo>
                      <a:pt x="290" y="672"/>
                    </a:moveTo>
                    <a:cubicBezTo>
                      <a:pt x="406" y="672"/>
                      <a:pt x="522" y="672"/>
                      <a:pt x="638" y="672"/>
                    </a:cubicBezTo>
                    <a:cubicBezTo>
                      <a:pt x="638" y="459"/>
                      <a:pt x="638" y="245"/>
                      <a:pt x="638" y="32"/>
                    </a:cubicBezTo>
                    <a:cubicBezTo>
                      <a:pt x="661" y="32"/>
                      <a:pt x="683" y="32"/>
                      <a:pt x="706" y="32"/>
                    </a:cubicBezTo>
                    <a:cubicBezTo>
                      <a:pt x="706" y="268"/>
                      <a:pt x="706" y="504"/>
                      <a:pt x="706" y="740"/>
                    </a:cubicBezTo>
                    <a:cubicBezTo>
                      <a:pt x="517" y="740"/>
                      <a:pt x="327" y="740"/>
                      <a:pt x="138" y="740"/>
                    </a:cubicBezTo>
                    <a:cubicBezTo>
                      <a:pt x="138" y="719"/>
                      <a:pt x="138" y="697"/>
                      <a:pt x="138" y="676"/>
                    </a:cubicBezTo>
                    <a:cubicBezTo>
                      <a:pt x="159" y="667"/>
                      <a:pt x="195" y="674"/>
                      <a:pt x="222" y="672"/>
                    </a:cubicBezTo>
                    <a:cubicBezTo>
                      <a:pt x="222" y="531"/>
                      <a:pt x="222" y="389"/>
                      <a:pt x="222" y="248"/>
                    </a:cubicBezTo>
                    <a:cubicBezTo>
                      <a:pt x="40" y="312"/>
                      <a:pt x="0" y="45"/>
                      <a:pt x="154" y="24"/>
                    </a:cubicBezTo>
                    <a:cubicBezTo>
                      <a:pt x="326" y="0"/>
                      <a:pt x="290" y="215"/>
                      <a:pt x="290" y="380"/>
                    </a:cubicBezTo>
                    <a:cubicBezTo>
                      <a:pt x="290" y="485"/>
                      <a:pt x="290" y="585"/>
                      <a:pt x="290" y="672"/>
                    </a:cubicBezTo>
                    <a:close/>
                    <a:moveTo>
                      <a:pt x="126" y="104"/>
                    </a:moveTo>
                    <a:cubicBezTo>
                      <a:pt x="88" y="173"/>
                      <a:pt x="167" y="221"/>
                      <a:pt x="218" y="180"/>
                    </a:cubicBezTo>
                    <a:cubicBezTo>
                      <a:pt x="267" y="112"/>
                      <a:pt x="175" y="53"/>
                      <a:pt x="126" y="104"/>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91" name="Freeform 15"/>
              <p:cNvSpPr>
                <a:spLocks noEditPoints="1"/>
              </p:cNvSpPr>
              <p:nvPr/>
            </p:nvSpPr>
            <p:spPr bwMode="black">
              <a:xfrm>
                <a:off x="2994638" y="6232086"/>
                <a:ext cx="163630" cy="171348"/>
              </a:xfrm>
              <a:custGeom>
                <a:avLst/>
                <a:gdLst/>
                <a:ahLst/>
                <a:cxnLst>
                  <a:cxn ang="0">
                    <a:pos x="290" y="672"/>
                  </a:cxn>
                  <a:cxn ang="0">
                    <a:pos x="638" y="672"/>
                  </a:cxn>
                  <a:cxn ang="0">
                    <a:pos x="638" y="32"/>
                  </a:cxn>
                  <a:cxn ang="0">
                    <a:pos x="706" y="32"/>
                  </a:cxn>
                  <a:cxn ang="0">
                    <a:pos x="706" y="740"/>
                  </a:cxn>
                  <a:cxn ang="0">
                    <a:pos x="138" y="740"/>
                  </a:cxn>
                  <a:cxn ang="0">
                    <a:pos x="138" y="676"/>
                  </a:cxn>
                  <a:cxn ang="0">
                    <a:pos x="222" y="672"/>
                  </a:cxn>
                  <a:cxn ang="0">
                    <a:pos x="222" y="248"/>
                  </a:cxn>
                  <a:cxn ang="0">
                    <a:pos x="154" y="24"/>
                  </a:cxn>
                  <a:cxn ang="0">
                    <a:pos x="290" y="380"/>
                  </a:cxn>
                  <a:cxn ang="0">
                    <a:pos x="290" y="672"/>
                  </a:cxn>
                  <a:cxn ang="0">
                    <a:pos x="126" y="104"/>
                  </a:cxn>
                  <a:cxn ang="0">
                    <a:pos x="218" y="180"/>
                  </a:cxn>
                  <a:cxn ang="0">
                    <a:pos x="126" y="104"/>
                  </a:cxn>
                </a:cxnLst>
                <a:rect l="0" t="0" r="r" b="b"/>
                <a:pathLst>
                  <a:path w="706" h="740">
                    <a:moveTo>
                      <a:pt x="290" y="672"/>
                    </a:moveTo>
                    <a:cubicBezTo>
                      <a:pt x="406" y="672"/>
                      <a:pt x="522" y="672"/>
                      <a:pt x="638" y="672"/>
                    </a:cubicBezTo>
                    <a:cubicBezTo>
                      <a:pt x="638" y="459"/>
                      <a:pt x="638" y="245"/>
                      <a:pt x="638" y="32"/>
                    </a:cubicBezTo>
                    <a:cubicBezTo>
                      <a:pt x="661" y="32"/>
                      <a:pt x="683" y="32"/>
                      <a:pt x="706" y="32"/>
                    </a:cubicBezTo>
                    <a:cubicBezTo>
                      <a:pt x="706" y="268"/>
                      <a:pt x="706" y="504"/>
                      <a:pt x="706" y="740"/>
                    </a:cubicBezTo>
                    <a:cubicBezTo>
                      <a:pt x="517" y="740"/>
                      <a:pt x="327" y="740"/>
                      <a:pt x="138" y="740"/>
                    </a:cubicBezTo>
                    <a:cubicBezTo>
                      <a:pt x="138" y="719"/>
                      <a:pt x="138" y="697"/>
                      <a:pt x="138" y="676"/>
                    </a:cubicBezTo>
                    <a:cubicBezTo>
                      <a:pt x="159" y="667"/>
                      <a:pt x="195" y="674"/>
                      <a:pt x="222" y="672"/>
                    </a:cubicBezTo>
                    <a:cubicBezTo>
                      <a:pt x="222" y="531"/>
                      <a:pt x="222" y="389"/>
                      <a:pt x="222" y="248"/>
                    </a:cubicBezTo>
                    <a:cubicBezTo>
                      <a:pt x="40" y="312"/>
                      <a:pt x="0" y="45"/>
                      <a:pt x="154" y="24"/>
                    </a:cubicBezTo>
                    <a:cubicBezTo>
                      <a:pt x="326" y="0"/>
                      <a:pt x="290" y="215"/>
                      <a:pt x="290" y="380"/>
                    </a:cubicBezTo>
                    <a:cubicBezTo>
                      <a:pt x="290" y="485"/>
                      <a:pt x="290" y="585"/>
                      <a:pt x="290" y="672"/>
                    </a:cubicBezTo>
                    <a:close/>
                    <a:moveTo>
                      <a:pt x="126" y="104"/>
                    </a:moveTo>
                    <a:cubicBezTo>
                      <a:pt x="88" y="173"/>
                      <a:pt x="167" y="221"/>
                      <a:pt x="218" y="180"/>
                    </a:cubicBezTo>
                    <a:cubicBezTo>
                      <a:pt x="267" y="112"/>
                      <a:pt x="175" y="53"/>
                      <a:pt x="126" y="104"/>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92" name="Freeform 16"/>
              <p:cNvSpPr>
                <a:spLocks noEditPoints="1"/>
              </p:cNvSpPr>
              <p:nvPr/>
            </p:nvSpPr>
            <p:spPr bwMode="black">
              <a:xfrm>
                <a:off x="3781912" y="6146155"/>
                <a:ext cx="128125" cy="69208"/>
              </a:xfrm>
              <a:custGeom>
                <a:avLst/>
                <a:gdLst/>
                <a:ahLst/>
                <a:cxnLst>
                  <a:cxn ang="0">
                    <a:pos x="554" y="67"/>
                  </a:cxn>
                  <a:cxn ang="0">
                    <a:pos x="234" y="287"/>
                  </a:cxn>
                  <a:cxn ang="0">
                    <a:pos x="30" y="191"/>
                  </a:cxn>
                  <a:cxn ang="0">
                    <a:pos x="246" y="179"/>
                  </a:cxn>
                  <a:cxn ang="0">
                    <a:pos x="222" y="227"/>
                  </a:cxn>
                  <a:cxn ang="0">
                    <a:pos x="502" y="27"/>
                  </a:cxn>
                  <a:cxn ang="0">
                    <a:pos x="554" y="67"/>
                  </a:cxn>
                  <a:cxn ang="0">
                    <a:pos x="182" y="131"/>
                  </a:cxn>
                  <a:cxn ang="0">
                    <a:pos x="94" y="195"/>
                  </a:cxn>
                  <a:cxn ang="0">
                    <a:pos x="182" y="131"/>
                  </a:cxn>
                </a:cxnLst>
                <a:rect l="0" t="0" r="r" b="b"/>
                <a:pathLst>
                  <a:path w="554" h="299">
                    <a:moveTo>
                      <a:pt x="554" y="67"/>
                    </a:moveTo>
                    <a:cubicBezTo>
                      <a:pt x="480" y="153"/>
                      <a:pt x="377" y="270"/>
                      <a:pt x="234" y="287"/>
                    </a:cubicBezTo>
                    <a:cubicBezTo>
                      <a:pt x="135" y="299"/>
                      <a:pt x="43" y="264"/>
                      <a:pt x="30" y="191"/>
                    </a:cubicBezTo>
                    <a:cubicBezTo>
                      <a:pt x="0" y="23"/>
                      <a:pt x="272" y="0"/>
                      <a:pt x="246" y="179"/>
                    </a:cubicBezTo>
                    <a:cubicBezTo>
                      <a:pt x="243" y="200"/>
                      <a:pt x="238" y="205"/>
                      <a:pt x="222" y="227"/>
                    </a:cubicBezTo>
                    <a:cubicBezTo>
                      <a:pt x="347" y="192"/>
                      <a:pt x="439" y="124"/>
                      <a:pt x="502" y="27"/>
                    </a:cubicBezTo>
                    <a:cubicBezTo>
                      <a:pt x="525" y="34"/>
                      <a:pt x="537" y="53"/>
                      <a:pt x="554" y="67"/>
                    </a:cubicBezTo>
                    <a:close/>
                    <a:moveTo>
                      <a:pt x="182" y="131"/>
                    </a:moveTo>
                    <a:cubicBezTo>
                      <a:pt x="152" y="84"/>
                      <a:pt x="58" y="117"/>
                      <a:pt x="94" y="195"/>
                    </a:cubicBezTo>
                    <a:cubicBezTo>
                      <a:pt x="146" y="242"/>
                      <a:pt x="217" y="185"/>
                      <a:pt x="182" y="131"/>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109" name="Group 108"/>
            <p:cNvGrpSpPr/>
            <p:nvPr/>
          </p:nvGrpSpPr>
          <p:grpSpPr bwMode="black">
            <a:xfrm>
              <a:off x="3754836" y="5195652"/>
              <a:ext cx="837044" cy="261824"/>
              <a:chOff x="8632347" y="6167032"/>
              <a:chExt cx="840228" cy="271928"/>
            </a:xfrm>
            <a:grpFill/>
            <a:effectLst/>
          </p:grpSpPr>
          <p:sp>
            <p:nvSpPr>
              <p:cNvPr id="179" name="Freeform 17"/>
              <p:cNvSpPr>
                <a:spLocks noEditPoints="1"/>
              </p:cNvSpPr>
              <p:nvPr/>
            </p:nvSpPr>
            <p:spPr bwMode="black">
              <a:xfrm>
                <a:off x="8632347" y="6169214"/>
                <a:ext cx="243121" cy="269746"/>
              </a:xfrm>
              <a:custGeom>
                <a:avLst/>
                <a:gdLst/>
                <a:ahLst/>
                <a:cxnLst>
                  <a:cxn ang="0">
                    <a:pos x="128" y="112"/>
                  </a:cxn>
                  <a:cxn ang="0">
                    <a:pos x="147" y="130"/>
                  </a:cxn>
                  <a:cxn ang="0">
                    <a:pos x="136" y="133"/>
                  </a:cxn>
                  <a:cxn ang="0">
                    <a:pos x="118" y="148"/>
                  </a:cxn>
                  <a:cxn ang="0">
                    <a:pos x="206" y="148"/>
                  </a:cxn>
                  <a:cxn ang="0">
                    <a:pos x="217" y="136"/>
                  </a:cxn>
                  <a:cxn ang="0">
                    <a:pos x="236" y="155"/>
                  </a:cxn>
                  <a:cxn ang="0">
                    <a:pos x="224" y="161"/>
                  </a:cxn>
                  <a:cxn ang="0">
                    <a:pos x="113" y="239"/>
                  </a:cxn>
                  <a:cxn ang="0">
                    <a:pos x="0" y="262"/>
                  </a:cxn>
                  <a:cxn ang="0">
                    <a:pos x="0" y="258"/>
                  </a:cxn>
                  <a:cxn ang="0">
                    <a:pos x="114" y="226"/>
                  </a:cxn>
                  <a:cxn ang="0">
                    <a:pos x="206" y="154"/>
                  </a:cxn>
                  <a:cxn ang="0">
                    <a:pos x="113" y="154"/>
                  </a:cxn>
                  <a:cxn ang="0">
                    <a:pos x="19" y="203"/>
                  </a:cxn>
                  <a:cxn ang="0">
                    <a:pos x="17" y="198"/>
                  </a:cxn>
                  <a:cxn ang="0">
                    <a:pos x="78" y="162"/>
                  </a:cxn>
                  <a:cxn ang="0">
                    <a:pos x="128" y="112"/>
                  </a:cxn>
                  <a:cxn ang="0">
                    <a:pos x="99" y="45"/>
                  </a:cxn>
                  <a:cxn ang="0">
                    <a:pos x="86" y="53"/>
                  </a:cxn>
                  <a:cxn ang="0">
                    <a:pos x="114" y="75"/>
                  </a:cxn>
                  <a:cxn ang="0">
                    <a:pos x="111" y="93"/>
                  </a:cxn>
                  <a:cxn ang="0">
                    <a:pos x="100" y="90"/>
                  </a:cxn>
                  <a:cxn ang="0">
                    <a:pos x="82" y="55"/>
                  </a:cxn>
                  <a:cxn ang="0">
                    <a:pos x="50" y="73"/>
                  </a:cxn>
                  <a:cxn ang="0">
                    <a:pos x="10" y="91"/>
                  </a:cxn>
                  <a:cxn ang="0">
                    <a:pos x="8" y="87"/>
                  </a:cxn>
                  <a:cxn ang="0">
                    <a:pos x="79" y="41"/>
                  </a:cxn>
                  <a:cxn ang="0">
                    <a:pos x="117" y="0"/>
                  </a:cxn>
                  <a:cxn ang="0">
                    <a:pos x="136" y="17"/>
                  </a:cxn>
                  <a:cxn ang="0">
                    <a:pos x="126" y="21"/>
                  </a:cxn>
                  <a:cxn ang="0">
                    <a:pos x="105" y="39"/>
                  </a:cxn>
                  <a:cxn ang="0">
                    <a:pos x="191" y="39"/>
                  </a:cxn>
                  <a:cxn ang="0">
                    <a:pos x="204" y="26"/>
                  </a:cxn>
                  <a:cxn ang="0">
                    <a:pos x="224" y="46"/>
                  </a:cxn>
                  <a:cxn ang="0">
                    <a:pos x="211" y="51"/>
                  </a:cxn>
                  <a:cxn ang="0">
                    <a:pos x="132" y="108"/>
                  </a:cxn>
                  <a:cxn ang="0">
                    <a:pos x="2" y="145"/>
                  </a:cxn>
                  <a:cxn ang="0">
                    <a:pos x="1" y="141"/>
                  </a:cxn>
                  <a:cxn ang="0">
                    <a:pos x="104" y="109"/>
                  </a:cxn>
                  <a:cxn ang="0">
                    <a:pos x="191" y="45"/>
                  </a:cxn>
                  <a:cxn ang="0">
                    <a:pos x="99" y="45"/>
                  </a:cxn>
                  <a:cxn ang="0">
                    <a:pos x="93" y="169"/>
                  </a:cxn>
                  <a:cxn ang="0">
                    <a:pos x="119" y="195"/>
                  </a:cxn>
                  <a:cxn ang="0">
                    <a:pos x="114" y="216"/>
                  </a:cxn>
                  <a:cxn ang="0">
                    <a:pos x="102" y="209"/>
                  </a:cxn>
                  <a:cxn ang="0">
                    <a:pos x="90" y="172"/>
                  </a:cxn>
                  <a:cxn ang="0">
                    <a:pos x="93" y="169"/>
                  </a:cxn>
                </a:cxnLst>
                <a:rect l="0" t="0" r="r" b="b"/>
                <a:pathLst>
                  <a:path w="236" h="262">
                    <a:moveTo>
                      <a:pt x="128" y="112"/>
                    </a:moveTo>
                    <a:cubicBezTo>
                      <a:pt x="147" y="130"/>
                      <a:pt x="147" y="130"/>
                      <a:pt x="147" y="130"/>
                    </a:cubicBezTo>
                    <a:cubicBezTo>
                      <a:pt x="136" y="133"/>
                      <a:pt x="136" y="133"/>
                      <a:pt x="136" y="133"/>
                    </a:cubicBezTo>
                    <a:cubicBezTo>
                      <a:pt x="134" y="135"/>
                      <a:pt x="128" y="140"/>
                      <a:pt x="118" y="148"/>
                    </a:cubicBezTo>
                    <a:cubicBezTo>
                      <a:pt x="206" y="148"/>
                      <a:pt x="206" y="148"/>
                      <a:pt x="206" y="148"/>
                    </a:cubicBezTo>
                    <a:cubicBezTo>
                      <a:pt x="217" y="136"/>
                      <a:pt x="217" y="136"/>
                      <a:pt x="217" y="136"/>
                    </a:cubicBezTo>
                    <a:cubicBezTo>
                      <a:pt x="236" y="155"/>
                      <a:pt x="236" y="155"/>
                      <a:pt x="236" y="155"/>
                    </a:cubicBezTo>
                    <a:cubicBezTo>
                      <a:pt x="224" y="161"/>
                      <a:pt x="224" y="161"/>
                      <a:pt x="224" y="161"/>
                    </a:cubicBezTo>
                    <a:cubicBezTo>
                      <a:pt x="186" y="200"/>
                      <a:pt x="149" y="226"/>
                      <a:pt x="113" y="239"/>
                    </a:cubicBezTo>
                    <a:cubicBezTo>
                      <a:pt x="76" y="251"/>
                      <a:pt x="38" y="259"/>
                      <a:pt x="0" y="262"/>
                    </a:cubicBezTo>
                    <a:cubicBezTo>
                      <a:pt x="0" y="258"/>
                      <a:pt x="0" y="258"/>
                      <a:pt x="0" y="258"/>
                    </a:cubicBezTo>
                    <a:cubicBezTo>
                      <a:pt x="42" y="252"/>
                      <a:pt x="80" y="241"/>
                      <a:pt x="114" y="226"/>
                    </a:cubicBezTo>
                    <a:cubicBezTo>
                      <a:pt x="148" y="211"/>
                      <a:pt x="179" y="187"/>
                      <a:pt x="206" y="154"/>
                    </a:cubicBezTo>
                    <a:cubicBezTo>
                      <a:pt x="113" y="154"/>
                      <a:pt x="113" y="154"/>
                      <a:pt x="113" y="154"/>
                    </a:cubicBezTo>
                    <a:cubicBezTo>
                      <a:pt x="86" y="174"/>
                      <a:pt x="55" y="190"/>
                      <a:pt x="19" y="203"/>
                    </a:cubicBezTo>
                    <a:cubicBezTo>
                      <a:pt x="17" y="198"/>
                      <a:pt x="17" y="198"/>
                      <a:pt x="17" y="198"/>
                    </a:cubicBezTo>
                    <a:cubicBezTo>
                      <a:pt x="40" y="187"/>
                      <a:pt x="60" y="175"/>
                      <a:pt x="78" y="162"/>
                    </a:cubicBezTo>
                    <a:cubicBezTo>
                      <a:pt x="97" y="148"/>
                      <a:pt x="113" y="132"/>
                      <a:pt x="128" y="112"/>
                    </a:cubicBezTo>
                    <a:close/>
                    <a:moveTo>
                      <a:pt x="99" y="45"/>
                    </a:moveTo>
                    <a:cubicBezTo>
                      <a:pt x="86" y="53"/>
                      <a:pt x="86" y="53"/>
                      <a:pt x="86" y="53"/>
                    </a:cubicBezTo>
                    <a:cubicBezTo>
                      <a:pt x="101" y="62"/>
                      <a:pt x="111" y="69"/>
                      <a:pt x="114" y="75"/>
                    </a:cubicBezTo>
                    <a:cubicBezTo>
                      <a:pt x="118" y="81"/>
                      <a:pt x="117" y="87"/>
                      <a:pt x="111" y="93"/>
                    </a:cubicBezTo>
                    <a:cubicBezTo>
                      <a:pt x="106" y="99"/>
                      <a:pt x="102" y="98"/>
                      <a:pt x="100" y="90"/>
                    </a:cubicBezTo>
                    <a:cubicBezTo>
                      <a:pt x="98" y="81"/>
                      <a:pt x="92" y="70"/>
                      <a:pt x="82" y="55"/>
                    </a:cubicBezTo>
                    <a:cubicBezTo>
                      <a:pt x="73" y="61"/>
                      <a:pt x="62" y="67"/>
                      <a:pt x="50" y="73"/>
                    </a:cubicBezTo>
                    <a:cubicBezTo>
                      <a:pt x="39" y="79"/>
                      <a:pt x="25" y="85"/>
                      <a:pt x="10" y="91"/>
                    </a:cubicBezTo>
                    <a:cubicBezTo>
                      <a:pt x="8" y="87"/>
                      <a:pt x="8" y="87"/>
                      <a:pt x="8" y="87"/>
                    </a:cubicBezTo>
                    <a:cubicBezTo>
                      <a:pt x="37" y="73"/>
                      <a:pt x="61" y="57"/>
                      <a:pt x="79" y="41"/>
                    </a:cubicBezTo>
                    <a:cubicBezTo>
                      <a:pt x="98" y="25"/>
                      <a:pt x="110" y="12"/>
                      <a:pt x="117" y="0"/>
                    </a:cubicBezTo>
                    <a:cubicBezTo>
                      <a:pt x="136" y="17"/>
                      <a:pt x="136" y="17"/>
                      <a:pt x="136" y="17"/>
                    </a:cubicBezTo>
                    <a:cubicBezTo>
                      <a:pt x="126" y="21"/>
                      <a:pt x="126" y="21"/>
                      <a:pt x="126" y="21"/>
                    </a:cubicBezTo>
                    <a:cubicBezTo>
                      <a:pt x="105" y="39"/>
                      <a:pt x="105" y="39"/>
                      <a:pt x="105" y="39"/>
                    </a:cubicBezTo>
                    <a:cubicBezTo>
                      <a:pt x="191" y="39"/>
                      <a:pt x="191" y="39"/>
                      <a:pt x="191" y="39"/>
                    </a:cubicBezTo>
                    <a:cubicBezTo>
                      <a:pt x="204" y="26"/>
                      <a:pt x="204" y="26"/>
                      <a:pt x="204" y="26"/>
                    </a:cubicBezTo>
                    <a:cubicBezTo>
                      <a:pt x="224" y="46"/>
                      <a:pt x="224" y="46"/>
                      <a:pt x="224" y="46"/>
                    </a:cubicBezTo>
                    <a:cubicBezTo>
                      <a:pt x="211" y="51"/>
                      <a:pt x="211" y="51"/>
                      <a:pt x="211" y="51"/>
                    </a:cubicBezTo>
                    <a:cubicBezTo>
                      <a:pt x="190" y="71"/>
                      <a:pt x="163" y="90"/>
                      <a:pt x="132" y="108"/>
                    </a:cubicBezTo>
                    <a:cubicBezTo>
                      <a:pt x="101" y="125"/>
                      <a:pt x="58" y="138"/>
                      <a:pt x="2" y="145"/>
                    </a:cubicBezTo>
                    <a:cubicBezTo>
                      <a:pt x="1" y="141"/>
                      <a:pt x="1" y="141"/>
                      <a:pt x="1" y="141"/>
                    </a:cubicBezTo>
                    <a:cubicBezTo>
                      <a:pt x="38" y="134"/>
                      <a:pt x="72" y="124"/>
                      <a:pt x="104" y="109"/>
                    </a:cubicBezTo>
                    <a:cubicBezTo>
                      <a:pt x="135" y="95"/>
                      <a:pt x="164" y="74"/>
                      <a:pt x="191" y="45"/>
                    </a:cubicBezTo>
                    <a:lnTo>
                      <a:pt x="99" y="45"/>
                    </a:lnTo>
                    <a:close/>
                    <a:moveTo>
                      <a:pt x="93" y="169"/>
                    </a:moveTo>
                    <a:cubicBezTo>
                      <a:pt x="107" y="179"/>
                      <a:pt x="115" y="188"/>
                      <a:pt x="119" y="195"/>
                    </a:cubicBezTo>
                    <a:cubicBezTo>
                      <a:pt x="122" y="202"/>
                      <a:pt x="121" y="209"/>
                      <a:pt x="114" y="216"/>
                    </a:cubicBezTo>
                    <a:cubicBezTo>
                      <a:pt x="108" y="222"/>
                      <a:pt x="104" y="220"/>
                      <a:pt x="102" y="209"/>
                    </a:cubicBezTo>
                    <a:cubicBezTo>
                      <a:pt x="101" y="199"/>
                      <a:pt x="97" y="186"/>
                      <a:pt x="90" y="172"/>
                    </a:cubicBezTo>
                    <a:lnTo>
                      <a:pt x="93" y="169"/>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80" name="Freeform 18"/>
              <p:cNvSpPr>
                <a:spLocks noEditPoints="1"/>
              </p:cNvSpPr>
              <p:nvPr/>
            </p:nvSpPr>
            <p:spPr bwMode="black">
              <a:xfrm>
                <a:off x="8908640" y="6167032"/>
                <a:ext cx="273238" cy="270182"/>
              </a:xfrm>
              <a:custGeom>
                <a:avLst/>
                <a:gdLst/>
                <a:ahLst/>
                <a:cxnLst>
                  <a:cxn ang="0">
                    <a:pos x="28" y="7"/>
                  </a:cxn>
                  <a:cxn ang="0">
                    <a:pos x="52" y="50"/>
                  </a:cxn>
                  <a:cxn ang="0">
                    <a:pos x="81" y="38"/>
                  </a:cxn>
                  <a:cxn ang="0">
                    <a:pos x="32" y="56"/>
                  </a:cxn>
                  <a:cxn ang="0">
                    <a:pos x="0" y="50"/>
                  </a:cxn>
                  <a:cxn ang="0">
                    <a:pos x="42" y="34"/>
                  </a:cxn>
                  <a:cxn ang="0">
                    <a:pos x="10" y="87"/>
                  </a:cxn>
                  <a:cxn ang="0">
                    <a:pos x="72" y="77"/>
                  </a:cxn>
                  <a:cxn ang="0">
                    <a:pos x="42" y="93"/>
                  </a:cxn>
                  <a:cxn ang="0">
                    <a:pos x="10" y="87"/>
                  </a:cxn>
                  <a:cxn ang="0">
                    <a:pos x="62" y="128"/>
                  </a:cxn>
                  <a:cxn ang="0">
                    <a:pos x="89" y="135"/>
                  </a:cxn>
                  <a:cxn ang="0">
                    <a:pos x="23" y="138"/>
                  </a:cxn>
                  <a:cxn ang="0">
                    <a:pos x="16" y="159"/>
                  </a:cxn>
                  <a:cxn ang="0">
                    <a:pos x="67" y="168"/>
                  </a:cxn>
                  <a:cxn ang="0">
                    <a:pos x="88" y="170"/>
                  </a:cxn>
                  <a:cxn ang="0">
                    <a:pos x="82" y="234"/>
                  </a:cxn>
                  <a:cxn ang="0">
                    <a:pos x="68" y="229"/>
                  </a:cxn>
                  <a:cxn ang="0">
                    <a:pos x="31" y="245"/>
                  </a:cxn>
                  <a:cxn ang="0">
                    <a:pos x="17" y="206"/>
                  </a:cxn>
                  <a:cxn ang="0">
                    <a:pos x="31" y="174"/>
                  </a:cxn>
                  <a:cxn ang="0">
                    <a:pos x="68" y="223"/>
                  </a:cxn>
                  <a:cxn ang="0">
                    <a:pos x="31" y="174"/>
                  </a:cxn>
                  <a:cxn ang="0">
                    <a:pos x="104" y="35"/>
                  </a:cxn>
                  <a:cxn ang="0">
                    <a:pos x="126" y="43"/>
                  </a:cxn>
                  <a:cxn ang="0">
                    <a:pos x="154" y="10"/>
                  </a:cxn>
                  <a:cxn ang="0">
                    <a:pos x="132" y="43"/>
                  </a:cxn>
                  <a:cxn ang="0">
                    <a:pos x="164" y="33"/>
                  </a:cxn>
                  <a:cxn ang="0">
                    <a:pos x="172" y="52"/>
                  </a:cxn>
                  <a:cxn ang="0">
                    <a:pos x="152" y="261"/>
                  </a:cxn>
                  <a:cxn ang="0">
                    <a:pos x="125" y="236"/>
                  </a:cxn>
                  <a:cxn ang="0">
                    <a:pos x="159" y="229"/>
                  </a:cxn>
                  <a:cxn ang="0">
                    <a:pos x="69" y="257"/>
                  </a:cxn>
                  <a:cxn ang="0">
                    <a:pos x="143" y="161"/>
                  </a:cxn>
                  <a:cxn ang="0">
                    <a:pos x="95" y="164"/>
                  </a:cxn>
                  <a:cxn ang="0">
                    <a:pos x="104" y="154"/>
                  </a:cxn>
                  <a:cxn ang="0">
                    <a:pos x="117" y="80"/>
                  </a:cxn>
                  <a:cxn ang="0">
                    <a:pos x="159" y="50"/>
                  </a:cxn>
                  <a:cxn ang="0">
                    <a:pos x="117" y="87"/>
                  </a:cxn>
                  <a:cxn ang="0">
                    <a:pos x="159" y="116"/>
                  </a:cxn>
                  <a:cxn ang="0">
                    <a:pos x="117" y="87"/>
                  </a:cxn>
                  <a:cxn ang="0">
                    <a:pos x="117" y="154"/>
                  </a:cxn>
                  <a:cxn ang="0">
                    <a:pos x="159" y="123"/>
                  </a:cxn>
                  <a:cxn ang="0">
                    <a:pos x="238" y="79"/>
                  </a:cxn>
                  <a:cxn ang="0">
                    <a:pos x="265" y="87"/>
                  </a:cxn>
                  <a:cxn ang="0">
                    <a:pos x="238" y="237"/>
                  </a:cxn>
                  <a:cxn ang="0">
                    <a:pos x="187" y="238"/>
                  </a:cxn>
                  <a:cxn ang="0">
                    <a:pos x="218" y="237"/>
                  </a:cxn>
                  <a:cxn ang="0">
                    <a:pos x="225" y="87"/>
                  </a:cxn>
                  <a:cxn ang="0">
                    <a:pos x="186" y="90"/>
                  </a:cxn>
                  <a:cxn ang="0">
                    <a:pos x="225" y="80"/>
                  </a:cxn>
                  <a:cxn ang="0">
                    <a:pos x="246" y="16"/>
                  </a:cxn>
                  <a:cxn ang="0">
                    <a:pos x="238" y="79"/>
                  </a:cxn>
                  <a:cxn ang="0">
                    <a:pos x="212" y="140"/>
                  </a:cxn>
                  <a:cxn ang="0">
                    <a:pos x="206" y="166"/>
                  </a:cxn>
                  <a:cxn ang="0">
                    <a:pos x="179" y="118"/>
                  </a:cxn>
                </a:cxnLst>
                <a:rect l="0" t="0" r="r" b="b"/>
                <a:pathLst>
                  <a:path w="265" h="262">
                    <a:moveTo>
                      <a:pt x="26" y="10"/>
                    </a:moveTo>
                    <a:cubicBezTo>
                      <a:pt x="28" y="7"/>
                      <a:pt x="28" y="7"/>
                      <a:pt x="28" y="7"/>
                    </a:cubicBezTo>
                    <a:cubicBezTo>
                      <a:pt x="46" y="15"/>
                      <a:pt x="57" y="23"/>
                      <a:pt x="60" y="29"/>
                    </a:cubicBezTo>
                    <a:cubicBezTo>
                      <a:pt x="63" y="36"/>
                      <a:pt x="60" y="43"/>
                      <a:pt x="52" y="50"/>
                    </a:cubicBezTo>
                    <a:cubicBezTo>
                      <a:pt x="70" y="50"/>
                      <a:pt x="70" y="50"/>
                      <a:pt x="70" y="50"/>
                    </a:cubicBezTo>
                    <a:cubicBezTo>
                      <a:pt x="81" y="38"/>
                      <a:pt x="81" y="38"/>
                      <a:pt x="81" y="38"/>
                    </a:cubicBezTo>
                    <a:cubicBezTo>
                      <a:pt x="99" y="56"/>
                      <a:pt x="99" y="56"/>
                      <a:pt x="99" y="56"/>
                    </a:cubicBezTo>
                    <a:cubicBezTo>
                      <a:pt x="32" y="56"/>
                      <a:pt x="32" y="56"/>
                      <a:pt x="32" y="56"/>
                    </a:cubicBezTo>
                    <a:cubicBezTo>
                      <a:pt x="26" y="56"/>
                      <a:pt x="19" y="57"/>
                      <a:pt x="10" y="60"/>
                    </a:cubicBezTo>
                    <a:cubicBezTo>
                      <a:pt x="0" y="50"/>
                      <a:pt x="0" y="50"/>
                      <a:pt x="0" y="50"/>
                    </a:cubicBezTo>
                    <a:cubicBezTo>
                      <a:pt x="46" y="50"/>
                      <a:pt x="46" y="50"/>
                      <a:pt x="46" y="50"/>
                    </a:cubicBezTo>
                    <a:cubicBezTo>
                      <a:pt x="46" y="45"/>
                      <a:pt x="44" y="40"/>
                      <a:pt x="42" y="34"/>
                    </a:cubicBezTo>
                    <a:cubicBezTo>
                      <a:pt x="40" y="28"/>
                      <a:pt x="34" y="20"/>
                      <a:pt x="26" y="10"/>
                    </a:cubicBezTo>
                    <a:close/>
                    <a:moveTo>
                      <a:pt x="10" y="87"/>
                    </a:moveTo>
                    <a:cubicBezTo>
                      <a:pt x="61" y="87"/>
                      <a:pt x="61" y="87"/>
                      <a:pt x="61" y="87"/>
                    </a:cubicBezTo>
                    <a:cubicBezTo>
                      <a:pt x="72" y="77"/>
                      <a:pt x="72" y="77"/>
                      <a:pt x="72" y="77"/>
                    </a:cubicBezTo>
                    <a:cubicBezTo>
                      <a:pt x="89" y="93"/>
                      <a:pt x="89" y="93"/>
                      <a:pt x="89" y="93"/>
                    </a:cubicBezTo>
                    <a:cubicBezTo>
                      <a:pt x="42" y="93"/>
                      <a:pt x="42" y="93"/>
                      <a:pt x="42" y="93"/>
                    </a:cubicBezTo>
                    <a:cubicBezTo>
                      <a:pt x="36" y="93"/>
                      <a:pt x="29" y="94"/>
                      <a:pt x="21" y="97"/>
                    </a:cubicBezTo>
                    <a:lnTo>
                      <a:pt x="10" y="87"/>
                    </a:lnTo>
                    <a:close/>
                    <a:moveTo>
                      <a:pt x="13" y="128"/>
                    </a:moveTo>
                    <a:cubicBezTo>
                      <a:pt x="62" y="128"/>
                      <a:pt x="62" y="128"/>
                      <a:pt x="62" y="128"/>
                    </a:cubicBezTo>
                    <a:cubicBezTo>
                      <a:pt x="73" y="117"/>
                      <a:pt x="73" y="117"/>
                      <a:pt x="73" y="117"/>
                    </a:cubicBezTo>
                    <a:cubicBezTo>
                      <a:pt x="89" y="135"/>
                      <a:pt x="89" y="135"/>
                      <a:pt x="89" y="135"/>
                    </a:cubicBezTo>
                    <a:cubicBezTo>
                      <a:pt x="44" y="135"/>
                      <a:pt x="44" y="135"/>
                      <a:pt x="44" y="135"/>
                    </a:cubicBezTo>
                    <a:cubicBezTo>
                      <a:pt x="38" y="135"/>
                      <a:pt x="31" y="136"/>
                      <a:pt x="23" y="138"/>
                    </a:cubicBezTo>
                    <a:lnTo>
                      <a:pt x="13" y="128"/>
                    </a:lnTo>
                    <a:close/>
                    <a:moveTo>
                      <a:pt x="16" y="159"/>
                    </a:moveTo>
                    <a:cubicBezTo>
                      <a:pt x="33" y="168"/>
                      <a:pt x="33" y="168"/>
                      <a:pt x="33" y="168"/>
                    </a:cubicBezTo>
                    <a:cubicBezTo>
                      <a:pt x="67" y="168"/>
                      <a:pt x="67" y="168"/>
                      <a:pt x="67" y="168"/>
                    </a:cubicBezTo>
                    <a:cubicBezTo>
                      <a:pt x="73" y="157"/>
                      <a:pt x="73" y="157"/>
                      <a:pt x="73" y="157"/>
                    </a:cubicBezTo>
                    <a:cubicBezTo>
                      <a:pt x="88" y="170"/>
                      <a:pt x="88" y="170"/>
                      <a:pt x="88" y="170"/>
                    </a:cubicBezTo>
                    <a:cubicBezTo>
                      <a:pt x="81" y="178"/>
                      <a:pt x="81" y="178"/>
                      <a:pt x="81" y="178"/>
                    </a:cubicBezTo>
                    <a:cubicBezTo>
                      <a:pt x="81" y="202"/>
                      <a:pt x="82" y="221"/>
                      <a:pt x="82" y="234"/>
                    </a:cubicBezTo>
                    <a:cubicBezTo>
                      <a:pt x="68" y="242"/>
                      <a:pt x="68" y="242"/>
                      <a:pt x="68" y="242"/>
                    </a:cubicBezTo>
                    <a:cubicBezTo>
                      <a:pt x="68" y="229"/>
                      <a:pt x="68" y="229"/>
                      <a:pt x="68" y="229"/>
                    </a:cubicBezTo>
                    <a:cubicBezTo>
                      <a:pt x="31" y="229"/>
                      <a:pt x="31" y="229"/>
                      <a:pt x="31" y="229"/>
                    </a:cubicBezTo>
                    <a:cubicBezTo>
                      <a:pt x="31" y="245"/>
                      <a:pt x="31" y="245"/>
                      <a:pt x="31" y="245"/>
                    </a:cubicBezTo>
                    <a:cubicBezTo>
                      <a:pt x="16" y="252"/>
                      <a:pt x="16" y="252"/>
                      <a:pt x="16" y="252"/>
                    </a:cubicBezTo>
                    <a:cubicBezTo>
                      <a:pt x="17" y="244"/>
                      <a:pt x="17" y="229"/>
                      <a:pt x="17" y="206"/>
                    </a:cubicBezTo>
                    <a:cubicBezTo>
                      <a:pt x="17" y="183"/>
                      <a:pt x="17" y="167"/>
                      <a:pt x="16" y="159"/>
                    </a:cubicBezTo>
                    <a:close/>
                    <a:moveTo>
                      <a:pt x="31" y="174"/>
                    </a:moveTo>
                    <a:cubicBezTo>
                      <a:pt x="31" y="223"/>
                      <a:pt x="31" y="223"/>
                      <a:pt x="31" y="223"/>
                    </a:cubicBezTo>
                    <a:cubicBezTo>
                      <a:pt x="68" y="223"/>
                      <a:pt x="68" y="223"/>
                      <a:pt x="68" y="223"/>
                    </a:cubicBezTo>
                    <a:cubicBezTo>
                      <a:pt x="68" y="174"/>
                      <a:pt x="68" y="174"/>
                      <a:pt x="68" y="174"/>
                    </a:cubicBezTo>
                    <a:lnTo>
                      <a:pt x="31" y="174"/>
                    </a:lnTo>
                    <a:close/>
                    <a:moveTo>
                      <a:pt x="104" y="154"/>
                    </a:moveTo>
                    <a:cubicBezTo>
                      <a:pt x="104" y="35"/>
                      <a:pt x="104" y="35"/>
                      <a:pt x="104" y="35"/>
                    </a:cubicBezTo>
                    <a:cubicBezTo>
                      <a:pt x="117" y="43"/>
                      <a:pt x="117" y="43"/>
                      <a:pt x="117" y="43"/>
                    </a:cubicBezTo>
                    <a:cubicBezTo>
                      <a:pt x="126" y="43"/>
                      <a:pt x="126" y="43"/>
                      <a:pt x="126" y="43"/>
                    </a:cubicBezTo>
                    <a:cubicBezTo>
                      <a:pt x="131" y="25"/>
                      <a:pt x="134" y="11"/>
                      <a:pt x="135" y="0"/>
                    </a:cubicBezTo>
                    <a:cubicBezTo>
                      <a:pt x="154" y="10"/>
                      <a:pt x="154" y="10"/>
                      <a:pt x="154" y="10"/>
                    </a:cubicBezTo>
                    <a:cubicBezTo>
                      <a:pt x="151" y="12"/>
                      <a:pt x="148" y="16"/>
                      <a:pt x="144" y="23"/>
                    </a:cubicBezTo>
                    <a:cubicBezTo>
                      <a:pt x="139" y="29"/>
                      <a:pt x="136" y="36"/>
                      <a:pt x="132" y="43"/>
                    </a:cubicBezTo>
                    <a:cubicBezTo>
                      <a:pt x="158" y="43"/>
                      <a:pt x="158" y="43"/>
                      <a:pt x="158" y="43"/>
                    </a:cubicBezTo>
                    <a:cubicBezTo>
                      <a:pt x="164" y="33"/>
                      <a:pt x="164" y="33"/>
                      <a:pt x="164" y="33"/>
                    </a:cubicBezTo>
                    <a:cubicBezTo>
                      <a:pt x="179" y="44"/>
                      <a:pt x="179" y="44"/>
                      <a:pt x="179" y="44"/>
                    </a:cubicBezTo>
                    <a:cubicBezTo>
                      <a:pt x="172" y="52"/>
                      <a:pt x="172" y="52"/>
                      <a:pt x="172" y="52"/>
                    </a:cubicBezTo>
                    <a:cubicBezTo>
                      <a:pt x="172" y="237"/>
                      <a:pt x="172" y="237"/>
                      <a:pt x="172" y="237"/>
                    </a:cubicBezTo>
                    <a:cubicBezTo>
                      <a:pt x="173" y="248"/>
                      <a:pt x="166" y="256"/>
                      <a:pt x="152" y="261"/>
                    </a:cubicBezTo>
                    <a:cubicBezTo>
                      <a:pt x="150" y="251"/>
                      <a:pt x="141" y="244"/>
                      <a:pt x="125" y="241"/>
                    </a:cubicBezTo>
                    <a:cubicBezTo>
                      <a:pt x="125" y="236"/>
                      <a:pt x="125" y="236"/>
                      <a:pt x="125" y="236"/>
                    </a:cubicBezTo>
                    <a:cubicBezTo>
                      <a:pt x="139" y="238"/>
                      <a:pt x="147" y="238"/>
                      <a:pt x="152" y="238"/>
                    </a:cubicBezTo>
                    <a:cubicBezTo>
                      <a:pt x="156" y="237"/>
                      <a:pt x="159" y="235"/>
                      <a:pt x="159" y="229"/>
                    </a:cubicBezTo>
                    <a:cubicBezTo>
                      <a:pt x="159" y="162"/>
                      <a:pt x="159" y="162"/>
                      <a:pt x="159" y="162"/>
                    </a:cubicBezTo>
                    <a:cubicBezTo>
                      <a:pt x="138" y="205"/>
                      <a:pt x="108" y="237"/>
                      <a:pt x="69" y="257"/>
                    </a:cubicBezTo>
                    <a:cubicBezTo>
                      <a:pt x="68" y="254"/>
                      <a:pt x="68" y="254"/>
                      <a:pt x="68" y="254"/>
                    </a:cubicBezTo>
                    <a:cubicBezTo>
                      <a:pt x="102" y="229"/>
                      <a:pt x="127" y="198"/>
                      <a:pt x="143" y="161"/>
                    </a:cubicBezTo>
                    <a:cubicBezTo>
                      <a:pt x="116" y="161"/>
                      <a:pt x="116" y="161"/>
                      <a:pt x="116" y="161"/>
                    </a:cubicBezTo>
                    <a:cubicBezTo>
                      <a:pt x="110" y="161"/>
                      <a:pt x="103" y="162"/>
                      <a:pt x="95" y="164"/>
                    </a:cubicBezTo>
                    <a:cubicBezTo>
                      <a:pt x="85" y="154"/>
                      <a:pt x="85" y="154"/>
                      <a:pt x="85" y="154"/>
                    </a:cubicBezTo>
                    <a:lnTo>
                      <a:pt x="104" y="154"/>
                    </a:lnTo>
                    <a:close/>
                    <a:moveTo>
                      <a:pt x="117" y="50"/>
                    </a:moveTo>
                    <a:cubicBezTo>
                      <a:pt x="117" y="80"/>
                      <a:pt x="117" y="80"/>
                      <a:pt x="117" y="80"/>
                    </a:cubicBezTo>
                    <a:cubicBezTo>
                      <a:pt x="159" y="80"/>
                      <a:pt x="159" y="80"/>
                      <a:pt x="159" y="80"/>
                    </a:cubicBezTo>
                    <a:cubicBezTo>
                      <a:pt x="159" y="50"/>
                      <a:pt x="159" y="50"/>
                      <a:pt x="159" y="50"/>
                    </a:cubicBezTo>
                    <a:lnTo>
                      <a:pt x="117" y="50"/>
                    </a:lnTo>
                    <a:close/>
                    <a:moveTo>
                      <a:pt x="117" y="87"/>
                    </a:moveTo>
                    <a:cubicBezTo>
                      <a:pt x="117" y="116"/>
                      <a:pt x="117" y="116"/>
                      <a:pt x="117" y="116"/>
                    </a:cubicBezTo>
                    <a:cubicBezTo>
                      <a:pt x="159" y="116"/>
                      <a:pt x="159" y="116"/>
                      <a:pt x="159" y="116"/>
                    </a:cubicBezTo>
                    <a:cubicBezTo>
                      <a:pt x="159" y="87"/>
                      <a:pt x="159" y="87"/>
                      <a:pt x="159" y="87"/>
                    </a:cubicBezTo>
                    <a:lnTo>
                      <a:pt x="117" y="87"/>
                    </a:lnTo>
                    <a:close/>
                    <a:moveTo>
                      <a:pt x="117" y="123"/>
                    </a:moveTo>
                    <a:cubicBezTo>
                      <a:pt x="117" y="154"/>
                      <a:pt x="117" y="154"/>
                      <a:pt x="117" y="154"/>
                    </a:cubicBezTo>
                    <a:cubicBezTo>
                      <a:pt x="159" y="154"/>
                      <a:pt x="159" y="154"/>
                      <a:pt x="159" y="154"/>
                    </a:cubicBezTo>
                    <a:cubicBezTo>
                      <a:pt x="159" y="123"/>
                      <a:pt x="159" y="123"/>
                      <a:pt x="159" y="123"/>
                    </a:cubicBezTo>
                    <a:lnTo>
                      <a:pt x="117" y="123"/>
                    </a:lnTo>
                    <a:close/>
                    <a:moveTo>
                      <a:pt x="238" y="79"/>
                    </a:moveTo>
                    <a:cubicBezTo>
                      <a:pt x="250" y="69"/>
                      <a:pt x="250" y="69"/>
                      <a:pt x="250" y="69"/>
                    </a:cubicBezTo>
                    <a:cubicBezTo>
                      <a:pt x="265" y="87"/>
                      <a:pt x="265" y="87"/>
                      <a:pt x="265" y="87"/>
                    </a:cubicBezTo>
                    <a:cubicBezTo>
                      <a:pt x="238" y="87"/>
                      <a:pt x="238" y="87"/>
                      <a:pt x="238" y="87"/>
                    </a:cubicBezTo>
                    <a:cubicBezTo>
                      <a:pt x="238" y="237"/>
                      <a:pt x="238" y="237"/>
                      <a:pt x="238" y="237"/>
                    </a:cubicBezTo>
                    <a:cubicBezTo>
                      <a:pt x="238" y="247"/>
                      <a:pt x="231" y="255"/>
                      <a:pt x="217" y="262"/>
                    </a:cubicBezTo>
                    <a:cubicBezTo>
                      <a:pt x="216" y="252"/>
                      <a:pt x="206" y="244"/>
                      <a:pt x="187" y="238"/>
                    </a:cubicBezTo>
                    <a:cubicBezTo>
                      <a:pt x="188" y="234"/>
                      <a:pt x="188" y="234"/>
                      <a:pt x="188" y="234"/>
                    </a:cubicBezTo>
                    <a:cubicBezTo>
                      <a:pt x="204" y="236"/>
                      <a:pt x="214" y="237"/>
                      <a:pt x="218" y="237"/>
                    </a:cubicBezTo>
                    <a:cubicBezTo>
                      <a:pt x="222" y="236"/>
                      <a:pt x="224" y="234"/>
                      <a:pt x="225" y="230"/>
                    </a:cubicBezTo>
                    <a:cubicBezTo>
                      <a:pt x="225" y="87"/>
                      <a:pt x="225" y="87"/>
                      <a:pt x="225" y="87"/>
                    </a:cubicBezTo>
                    <a:cubicBezTo>
                      <a:pt x="207" y="87"/>
                      <a:pt x="207" y="87"/>
                      <a:pt x="207" y="87"/>
                    </a:cubicBezTo>
                    <a:cubicBezTo>
                      <a:pt x="201" y="87"/>
                      <a:pt x="194" y="88"/>
                      <a:pt x="186" y="90"/>
                    </a:cubicBezTo>
                    <a:cubicBezTo>
                      <a:pt x="176" y="80"/>
                      <a:pt x="176" y="80"/>
                      <a:pt x="176" y="80"/>
                    </a:cubicBezTo>
                    <a:cubicBezTo>
                      <a:pt x="225" y="80"/>
                      <a:pt x="225" y="80"/>
                      <a:pt x="225" y="80"/>
                    </a:cubicBezTo>
                    <a:cubicBezTo>
                      <a:pt x="225" y="43"/>
                      <a:pt x="225" y="18"/>
                      <a:pt x="224" y="6"/>
                    </a:cubicBezTo>
                    <a:cubicBezTo>
                      <a:pt x="246" y="16"/>
                      <a:pt x="246" y="16"/>
                      <a:pt x="246" y="16"/>
                    </a:cubicBezTo>
                    <a:cubicBezTo>
                      <a:pt x="238" y="24"/>
                      <a:pt x="238" y="24"/>
                      <a:pt x="238" y="24"/>
                    </a:cubicBezTo>
                    <a:lnTo>
                      <a:pt x="238" y="79"/>
                    </a:lnTo>
                    <a:close/>
                    <a:moveTo>
                      <a:pt x="182" y="115"/>
                    </a:moveTo>
                    <a:cubicBezTo>
                      <a:pt x="199" y="126"/>
                      <a:pt x="209" y="134"/>
                      <a:pt x="212" y="140"/>
                    </a:cubicBezTo>
                    <a:cubicBezTo>
                      <a:pt x="215" y="146"/>
                      <a:pt x="215" y="151"/>
                      <a:pt x="213" y="155"/>
                    </a:cubicBezTo>
                    <a:cubicBezTo>
                      <a:pt x="211" y="160"/>
                      <a:pt x="209" y="163"/>
                      <a:pt x="206" y="166"/>
                    </a:cubicBezTo>
                    <a:cubicBezTo>
                      <a:pt x="203" y="168"/>
                      <a:pt x="200" y="165"/>
                      <a:pt x="198" y="155"/>
                    </a:cubicBezTo>
                    <a:cubicBezTo>
                      <a:pt x="196" y="144"/>
                      <a:pt x="189" y="132"/>
                      <a:pt x="179" y="118"/>
                    </a:cubicBezTo>
                    <a:lnTo>
                      <a:pt x="182" y="115"/>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81" name="Freeform 19"/>
              <p:cNvSpPr>
                <a:spLocks noEditPoints="1"/>
              </p:cNvSpPr>
              <p:nvPr/>
            </p:nvSpPr>
            <p:spPr bwMode="black">
              <a:xfrm>
                <a:off x="9210686" y="6177071"/>
                <a:ext cx="261889" cy="257088"/>
              </a:xfrm>
              <a:custGeom>
                <a:avLst/>
                <a:gdLst/>
                <a:ahLst/>
                <a:cxnLst>
                  <a:cxn ang="0">
                    <a:pos x="1" y="122"/>
                  </a:cxn>
                  <a:cxn ang="0">
                    <a:pos x="16" y="27"/>
                  </a:cxn>
                  <a:cxn ang="0">
                    <a:pos x="70" y="17"/>
                  </a:cxn>
                  <a:cxn ang="0">
                    <a:pos x="78" y="38"/>
                  </a:cxn>
                  <a:cxn ang="0">
                    <a:pos x="63" y="211"/>
                  </a:cxn>
                  <a:cxn ang="0">
                    <a:pos x="16" y="190"/>
                  </a:cxn>
                  <a:cxn ang="0">
                    <a:pos x="0" y="222"/>
                  </a:cxn>
                  <a:cxn ang="0">
                    <a:pos x="16" y="105"/>
                  </a:cxn>
                  <a:cxn ang="0">
                    <a:pos x="63" y="34"/>
                  </a:cxn>
                  <a:cxn ang="0">
                    <a:pos x="16" y="111"/>
                  </a:cxn>
                  <a:cxn ang="0">
                    <a:pos x="63" y="183"/>
                  </a:cxn>
                  <a:cxn ang="0">
                    <a:pos x="16" y="111"/>
                  </a:cxn>
                  <a:cxn ang="0">
                    <a:pos x="96" y="160"/>
                  </a:cxn>
                  <a:cxn ang="0">
                    <a:pos x="110" y="72"/>
                  </a:cxn>
                  <a:cxn ang="0">
                    <a:pos x="139" y="22"/>
                  </a:cxn>
                  <a:cxn ang="0">
                    <a:pos x="90" y="24"/>
                  </a:cxn>
                  <a:cxn ang="0">
                    <a:pos x="218" y="15"/>
                  </a:cxn>
                  <a:cxn ang="0">
                    <a:pos x="254" y="22"/>
                  </a:cxn>
                  <a:cxn ang="0">
                    <a:pos x="190" y="72"/>
                  </a:cxn>
                  <a:cxn ang="0">
                    <a:pos x="229" y="62"/>
                  </a:cxn>
                  <a:cxn ang="0">
                    <a:pos x="236" y="83"/>
                  </a:cxn>
                  <a:cxn ang="0">
                    <a:pos x="221" y="245"/>
                  </a:cxn>
                  <a:cxn ang="0">
                    <a:pos x="110" y="224"/>
                  </a:cxn>
                  <a:cxn ang="0">
                    <a:pos x="94" y="249"/>
                  </a:cxn>
                  <a:cxn ang="0">
                    <a:pos x="144" y="143"/>
                  </a:cxn>
                  <a:cxn ang="0">
                    <a:pos x="110" y="217"/>
                  </a:cxn>
                  <a:cxn ang="0">
                    <a:pos x="221" y="79"/>
                  </a:cxn>
                  <a:cxn ang="0">
                    <a:pos x="190" y="144"/>
                  </a:cxn>
                  <a:cxn ang="0">
                    <a:pos x="211" y="151"/>
                  </a:cxn>
                  <a:cxn ang="0">
                    <a:pos x="203" y="168"/>
                  </a:cxn>
                  <a:cxn ang="0">
                    <a:pos x="176" y="152"/>
                  </a:cxn>
                  <a:cxn ang="0">
                    <a:pos x="153" y="79"/>
                  </a:cxn>
                  <a:cxn ang="0">
                    <a:pos x="110" y="181"/>
                  </a:cxn>
                  <a:cxn ang="0">
                    <a:pos x="139" y="79"/>
                  </a:cxn>
                  <a:cxn ang="0">
                    <a:pos x="153" y="22"/>
                  </a:cxn>
                  <a:cxn ang="0">
                    <a:pos x="176" y="72"/>
                  </a:cxn>
                  <a:cxn ang="0">
                    <a:pos x="153" y="22"/>
                  </a:cxn>
                </a:cxnLst>
                <a:rect l="0" t="0" r="r" b="b"/>
                <a:pathLst>
                  <a:path w="254" h="249">
                    <a:moveTo>
                      <a:pt x="0" y="222"/>
                    </a:moveTo>
                    <a:cubicBezTo>
                      <a:pt x="1" y="208"/>
                      <a:pt x="1" y="175"/>
                      <a:pt x="1" y="122"/>
                    </a:cubicBezTo>
                    <a:cubicBezTo>
                      <a:pt x="1" y="69"/>
                      <a:pt x="1" y="35"/>
                      <a:pt x="0" y="18"/>
                    </a:cubicBezTo>
                    <a:cubicBezTo>
                      <a:pt x="16" y="27"/>
                      <a:pt x="16" y="27"/>
                      <a:pt x="16" y="27"/>
                    </a:cubicBezTo>
                    <a:cubicBezTo>
                      <a:pt x="61" y="27"/>
                      <a:pt x="61" y="27"/>
                      <a:pt x="61" y="27"/>
                    </a:cubicBezTo>
                    <a:cubicBezTo>
                      <a:pt x="70" y="17"/>
                      <a:pt x="70" y="17"/>
                      <a:pt x="70" y="17"/>
                    </a:cubicBezTo>
                    <a:cubicBezTo>
                      <a:pt x="87" y="32"/>
                      <a:pt x="87" y="32"/>
                      <a:pt x="87" y="32"/>
                    </a:cubicBezTo>
                    <a:cubicBezTo>
                      <a:pt x="78" y="38"/>
                      <a:pt x="78" y="38"/>
                      <a:pt x="78" y="38"/>
                    </a:cubicBezTo>
                    <a:cubicBezTo>
                      <a:pt x="78" y="139"/>
                      <a:pt x="78" y="194"/>
                      <a:pt x="79" y="204"/>
                    </a:cubicBezTo>
                    <a:cubicBezTo>
                      <a:pt x="63" y="211"/>
                      <a:pt x="63" y="211"/>
                      <a:pt x="63" y="211"/>
                    </a:cubicBezTo>
                    <a:cubicBezTo>
                      <a:pt x="63" y="190"/>
                      <a:pt x="63" y="190"/>
                      <a:pt x="63" y="190"/>
                    </a:cubicBezTo>
                    <a:cubicBezTo>
                      <a:pt x="16" y="190"/>
                      <a:pt x="16" y="190"/>
                      <a:pt x="16" y="190"/>
                    </a:cubicBezTo>
                    <a:cubicBezTo>
                      <a:pt x="16" y="214"/>
                      <a:pt x="16" y="214"/>
                      <a:pt x="16" y="214"/>
                    </a:cubicBezTo>
                    <a:lnTo>
                      <a:pt x="0" y="222"/>
                    </a:lnTo>
                    <a:close/>
                    <a:moveTo>
                      <a:pt x="16" y="34"/>
                    </a:moveTo>
                    <a:cubicBezTo>
                      <a:pt x="16" y="105"/>
                      <a:pt x="16" y="105"/>
                      <a:pt x="16" y="105"/>
                    </a:cubicBezTo>
                    <a:cubicBezTo>
                      <a:pt x="63" y="105"/>
                      <a:pt x="63" y="105"/>
                      <a:pt x="63" y="105"/>
                    </a:cubicBezTo>
                    <a:cubicBezTo>
                      <a:pt x="63" y="34"/>
                      <a:pt x="63" y="34"/>
                      <a:pt x="63" y="34"/>
                    </a:cubicBezTo>
                    <a:lnTo>
                      <a:pt x="16" y="34"/>
                    </a:lnTo>
                    <a:close/>
                    <a:moveTo>
                      <a:pt x="16" y="111"/>
                    </a:moveTo>
                    <a:cubicBezTo>
                      <a:pt x="16" y="183"/>
                      <a:pt x="16" y="183"/>
                      <a:pt x="16" y="183"/>
                    </a:cubicBezTo>
                    <a:cubicBezTo>
                      <a:pt x="63" y="183"/>
                      <a:pt x="63" y="183"/>
                      <a:pt x="63" y="183"/>
                    </a:cubicBezTo>
                    <a:cubicBezTo>
                      <a:pt x="63" y="111"/>
                      <a:pt x="63" y="111"/>
                      <a:pt x="63" y="111"/>
                    </a:cubicBezTo>
                    <a:lnTo>
                      <a:pt x="16" y="111"/>
                    </a:lnTo>
                    <a:close/>
                    <a:moveTo>
                      <a:pt x="94" y="249"/>
                    </a:moveTo>
                    <a:cubicBezTo>
                      <a:pt x="95" y="224"/>
                      <a:pt x="96" y="194"/>
                      <a:pt x="96" y="160"/>
                    </a:cubicBezTo>
                    <a:cubicBezTo>
                      <a:pt x="96" y="125"/>
                      <a:pt x="95" y="93"/>
                      <a:pt x="94" y="63"/>
                    </a:cubicBezTo>
                    <a:cubicBezTo>
                      <a:pt x="110" y="72"/>
                      <a:pt x="110" y="72"/>
                      <a:pt x="110" y="72"/>
                    </a:cubicBezTo>
                    <a:cubicBezTo>
                      <a:pt x="139" y="72"/>
                      <a:pt x="139" y="72"/>
                      <a:pt x="139" y="72"/>
                    </a:cubicBezTo>
                    <a:cubicBezTo>
                      <a:pt x="139" y="22"/>
                      <a:pt x="139" y="22"/>
                      <a:pt x="139" y="22"/>
                    </a:cubicBezTo>
                    <a:cubicBezTo>
                      <a:pt x="105" y="22"/>
                      <a:pt x="105" y="22"/>
                      <a:pt x="105" y="22"/>
                    </a:cubicBezTo>
                    <a:cubicBezTo>
                      <a:pt x="90" y="24"/>
                      <a:pt x="90" y="24"/>
                      <a:pt x="90" y="24"/>
                    </a:cubicBezTo>
                    <a:cubicBezTo>
                      <a:pt x="81" y="15"/>
                      <a:pt x="81" y="15"/>
                      <a:pt x="81" y="15"/>
                    </a:cubicBezTo>
                    <a:cubicBezTo>
                      <a:pt x="218" y="15"/>
                      <a:pt x="218" y="15"/>
                      <a:pt x="218" y="15"/>
                    </a:cubicBezTo>
                    <a:cubicBezTo>
                      <a:pt x="233" y="0"/>
                      <a:pt x="233" y="0"/>
                      <a:pt x="233" y="0"/>
                    </a:cubicBezTo>
                    <a:cubicBezTo>
                      <a:pt x="254" y="22"/>
                      <a:pt x="254" y="22"/>
                      <a:pt x="254" y="22"/>
                    </a:cubicBezTo>
                    <a:cubicBezTo>
                      <a:pt x="190" y="22"/>
                      <a:pt x="190" y="22"/>
                      <a:pt x="190" y="22"/>
                    </a:cubicBezTo>
                    <a:cubicBezTo>
                      <a:pt x="190" y="72"/>
                      <a:pt x="190" y="72"/>
                      <a:pt x="190" y="72"/>
                    </a:cubicBezTo>
                    <a:cubicBezTo>
                      <a:pt x="219" y="72"/>
                      <a:pt x="219" y="72"/>
                      <a:pt x="219" y="72"/>
                    </a:cubicBezTo>
                    <a:cubicBezTo>
                      <a:pt x="229" y="62"/>
                      <a:pt x="229" y="62"/>
                      <a:pt x="229" y="62"/>
                    </a:cubicBezTo>
                    <a:cubicBezTo>
                      <a:pt x="246" y="77"/>
                      <a:pt x="246" y="77"/>
                      <a:pt x="246" y="77"/>
                    </a:cubicBezTo>
                    <a:cubicBezTo>
                      <a:pt x="236" y="83"/>
                      <a:pt x="236" y="83"/>
                      <a:pt x="236" y="83"/>
                    </a:cubicBezTo>
                    <a:cubicBezTo>
                      <a:pt x="236" y="160"/>
                      <a:pt x="236" y="211"/>
                      <a:pt x="237" y="237"/>
                    </a:cubicBezTo>
                    <a:cubicBezTo>
                      <a:pt x="221" y="245"/>
                      <a:pt x="221" y="245"/>
                      <a:pt x="221" y="245"/>
                    </a:cubicBezTo>
                    <a:cubicBezTo>
                      <a:pt x="221" y="224"/>
                      <a:pt x="221" y="224"/>
                      <a:pt x="221" y="224"/>
                    </a:cubicBezTo>
                    <a:cubicBezTo>
                      <a:pt x="110" y="224"/>
                      <a:pt x="110" y="224"/>
                      <a:pt x="110" y="224"/>
                    </a:cubicBezTo>
                    <a:cubicBezTo>
                      <a:pt x="110" y="241"/>
                      <a:pt x="110" y="241"/>
                      <a:pt x="110" y="241"/>
                    </a:cubicBezTo>
                    <a:lnTo>
                      <a:pt x="94" y="249"/>
                    </a:lnTo>
                    <a:close/>
                    <a:moveTo>
                      <a:pt x="153" y="79"/>
                    </a:moveTo>
                    <a:cubicBezTo>
                      <a:pt x="153" y="105"/>
                      <a:pt x="150" y="127"/>
                      <a:pt x="144" y="143"/>
                    </a:cubicBezTo>
                    <a:cubicBezTo>
                      <a:pt x="139" y="160"/>
                      <a:pt x="127" y="175"/>
                      <a:pt x="110" y="188"/>
                    </a:cubicBezTo>
                    <a:cubicBezTo>
                      <a:pt x="110" y="217"/>
                      <a:pt x="110" y="217"/>
                      <a:pt x="110" y="217"/>
                    </a:cubicBezTo>
                    <a:cubicBezTo>
                      <a:pt x="221" y="217"/>
                      <a:pt x="221" y="217"/>
                      <a:pt x="221" y="217"/>
                    </a:cubicBezTo>
                    <a:cubicBezTo>
                      <a:pt x="221" y="79"/>
                      <a:pt x="221" y="79"/>
                      <a:pt x="221" y="79"/>
                    </a:cubicBezTo>
                    <a:cubicBezTo>
                      <a:pt x="190" y="79"/>
                      <a:pt x="190" y="79"/>
                      <a:pt x="190" y="79"/>
                    </a:cubicBezTo>
                    <a:cubicBezTo>
                      <a:pt x="190" y="144"/>
                      <a:pt x="190" y="144"/>
                      <a:pt x="190" y="144"/>
                    </a:cubicBezTo>
                    <a:cubicBezTo>
                      <a:pt x="190" y="152"/>
                      <a:pt x="193" y="155"/>
                      <a:pt x="199" y="154"/>
                    </a:cubicBezTo>
                    <a:cubicBezTo>
                      <a:pt x="203" y="154"/>
                      <a:pt x="207" y="153"/>
                      <a:pt x="211" y="151"/>
                    </a:cubicBezTo>
                    <a:cubicBezTo>
                      <a:pt x="214" y="149"/>
                      <a:pt x="217" y="152"/>
                      <a:pt x="220" y="159"/>
                    </a:cubicBezTo>
                    <a:cubicBezTo>
                      <a:pt x="222" y="165"/>
                      <a:pt x="217" y="168"/>
                      <a:pt x="203" y="168"/>
                    </a:cubicBezTo>
                    <a:cubicBezTo>
                      <a:pt x="193" y="168"/>
                      <a:pt x="193" y="168"/>
                      <a:pt x="193" y="168"/>
                    </a:cubicBezTo>
                    <a:cubicBezTo>
                      <a:pt x="182" y="168"/>
                      <a:pt x="176" y="163"/>
                      <a:pt x="176" y="152"/>
                    </a:cubicBezTo>
                    <a:cubicBezTo>
                      <a:pt x="176" y="79"/>
                      <a:pt x="176" y="79"/>
                      <a:pt x="176" y="79"/>
                    </a:cubicBezTo>
                    <a:lnTo>
                      <a:pt x="153" y="79"/>
                    </a:lnTo>
                    <a:close/>
                    <a:moveTo>
                      <a:pt x="110" y="79"/>
                    </a:moveTo>
                    <a:cubicBezTo>
                      <a:pt x="110" y="181"/>
                      <a:pt x="110" y="181"/>
                      <a:pt x="110" y="181"/>
                    </a:cubicBezTo>
                    <a:cubicBezTo>
                      <a:pt x="122" y="167"/>
                      <a:pt x="130" y="152"/>
                      <a:pt x="133" y="137"/>
                    </a:cubicBezTo>
                    <a:cubicBezTo>
                      <a:pt x="137" y="121"/>
                      <a:pt x="139" y="102"/>
                      <a:pt x="139" y="79"/>
                    </a:cubicBezTo>
                    <a:lnTo>
                      <a:pt x="110" y="79"/>
                    </a:lnTo>
                    <a:close/>
                    <a:moveTo>
                      <a:pt x="153" y="22"/>
                    </a:moveTo>
                    <a:cubicBezTo>
                      <a:pt x="153" y="72"/>
                      <a:pt x="153" y="72"/>
                      <a:pt x="153" y="72"/>
                    </a:cubicBezTo>
                    <a:cubicBezTo>
                      <a:pt x="176" y="72"/>
                      <a:pt x="176" y="72"/>
                      <a:pt x="176" y="72"/>
                    </a:cubicBezTo>
                    <a:cubicBezTo>
                      <a:pt x="176" y="22"/>
                      <a:pt x="176" y="22"/>
                      <a:pt x="176" y="22"/>
                    </a:cubicBezTo>
                    <a:lnTo>
                      <a:pt x="153" y="22"/>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110" name="Group 109"/>
            <p:cNvGrpSpPr/>
            <p:nvPr/>
          </p:nvGrpSpPr>
          <p:grpSpPr bwMode="black">
            <a:xfrm>
              <a:off x="4680867" y="4223987"/>
              <a:ext cx="1068251" cy="168760"/>
              <a:chOff x="9809204" y="6215358"/>
              <a:chExt cx="1072317" cy="175273"/>
            </a:xfrm>
            <a:grpFill/>
            <a:effectLst/>
          </p:grpSpPr>
          <p:sp>
            <p:nvSpPr>
              <p:cNvPr id="171" name="Freeform 23"/>
              <p:cNvSpPr>
                <a:spLocks/>
              </p:cNvSpPr>
              <p:nvPr/>
            </p:nvSpPr>
            <p:spPr bwMode="black">
              <a:xfrm>
                <a:off x="9809204" y="6217861"/>
                <a:ext cx="129935" cy="169558"/>
              </a:xfrm>
              <a:custGeom>
                <a:avLst/>
                <a:gdLst/>
                <a:ahLst/>
                <a:cxnLst>
                  <a:cxn ang="0">
                    <a:pos x="109" y="201"/>
                  </a:cxn>
                  <a:cxn ang="0">
                    <a:pos x="40" y="112"/>
                  </a:cxn>
                  <a:cxn ang="0">
                    <a:pos x="37" y="107"/>
                  </a:cxn>
                  <a:cxn ang="0">
                    <a:pos x="34" y="103"/>
                  </a:cxn>
                  <a:cxn ang="0">
                    <a:pos x="34" y="103"/>
                  </a:cxn>
                  <a:cxn ang="0">
                    <a:pos x="34" y="201"/>
                  </a:cxn>
                  <a:cxn ang="0">
                    <a:pos x="0" y="201"/>
                  </a:cxn>
                  <a:cxn ang="0">
                    <a:pos x="0" y="0"/>
                  </a:cxn>
                  <a:cxn ang="0">
                    <a:pos x="34" y="0"/>
                  </a:cxn>
                  <a:cxn ang="0">
                    <a:pos x="34" y="95"/>
                  </a:cxn>
                  <a:cxn ang="0">
                    <a:pos x="34" y="95"/>
                  </a:cxn>
                  <a:cxn ang="0">
                    <a:pos x="37" y="90"/>
                  </a:cxn>
                  <a:cxn ang="0">
                    <a:pos x="40" y="86"/>
                  </a:cxn>
                  <a:cxn ang="0">
                    <a:pos x="107" y="0"/>
                  </a:cxn>
                  <a:cxn ang="0">
                    <a:pos x="148" y="0"/>
                  </a:cxn>
                  <a:cxn ang="0">
                    <a:pos x="67" y="96"/>
                  </a:cxn>
                  <a:cxn ang="0">
                    <a:pos x="154" y="201"/>
                  </a:cxn>
                  <a:cxn ang="0">
                    <a:pos x="109" y="201"/>
                  </a:cxn>
                </a:cxnLst>
                <a:rect l="0" t="0" r="r" b="b"/>
                <a:pathLst>
                  <a:path w="154" h="201">
                    <a:moveTo>
                      <a:pt x="109" y="201"/>
                    </a:moveTo>
                    <a:cubicBezTo>
                      <a:pt x="40" y="112"/>
                      <a:pt x="40" y="112"/>
                      <a:pt x="40" y="112"/>
                    </a:cubicBezTo>
                    <a:cubicBezTo>
                      <a:pt x="39" y="110"/>
                      <a:pt x="38" y="109"/>
                      <a:pt x="37" y="107"/>
                    </a:cubicBezTo>
                    <a:cubicBezTo>
                      <a:pt x="36" y="106"/>
                      <a:pt x="35" y="104"/>
                      <a:pt x="34" y="103"/>
                    </a:cubicBezTo>
                    <a:cubicBezTo>
                      <a:pt x="34" y="103"/>
                      <a:pt x="34" y="103"/>
                      <a:pt x="34" y="103"/>
                    </a:cubicBezTo>
                    <a:cubicBezTo>
                      <a:pt x="34" y="201"/>
                      <a:pt x="34" y="201"/>
                      <a:pt x="34" y="201"/>
                    </a:cubicBezTo>
                    <a:cubicBezTo>
                      <a:pt x="0" y="201"/>
                      <a:pt x="0" y="201"/>
                      <a:pt x="0" y="201"/>
                    </a:cubicBezTo>
                    <a:cubicBezTo>
                      <a:pt x="0" y="0"/>
                      <a:pt x="0" y="0"/>
                      <a:pt x="0" y="0"/>
                    </a:cubicBezTo>
                    <a:cubicBezTo>
                      <a:pt x="34" y="0"/>
                      <a:pt x="34" y="0"/>
                      <a:pt x="34" y="0"/>
                    </a:cubicBezTo>
                    <a:cubicBezTo>
                      <a:pt x="34" y="95"/>
                      <a:pt x="34" y="95"/>
                      <a:pt x="34" y="95"/>
                    </a:cubicBezTo>
                    <a:cubicBezTo>
                      <a:pt x="34" y="95"/>
                      <a:pt x="34" y="95"/>
                      <a:pt x="34" y="95"/>
                    </a:cubicBezTo>
                    <a:cubicBezTo>
                      <a:pt x="35" y="93"/>
                      <a:pt x="36" y="92"/>
                      <a:pt x="37" y="90"/>
                    </a:cubicBezTo>
                    <a:cubicBezTo>
                      <a:pt x="38" y="89"/>
                      <a:pt x="39" y="87"/>
                      <a:pt x="40" y="86"/>
                    </a:cubicBezTo>
                    <a:cubicBezTo>
                      <a:pt x="107" y="0"/>
                      <a:pt x="107" y="0"/>
                      <a:pt x="107" y="0"/>
                    </a:cubicBezTo>
                    <a:cubicBezTo>
                      <a:pt x="148" y="0"/>
                      <a:pt x="148" y="0"/>
                      <a:pt x="148" y="0"/>
                    </a:cubicBezTo>
                    <a:cubicBezTo>
                      <a:pt x="67" y="96"/>
                      <a:pt x="67" y="96"/>
                      <a:pt x="67" y="96"/>
                    </a:cubicBezTo>
                    <a:cubicBezTo>
                      <a:pt x="154" y="201"/>
                      <a:pt x="154" y="201"/>
                      <a:pt x="154" y="201"/>
                    </a:cubicBezTo>
                    <a:lnTo>
                      <a:pt x="109" y="201"/>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72" name="Freeform 24"/>
              <p:cNvSpPr>
                <a:spLocks noEditPoints="1"/>
              </p:cNvSpPr>
              <p:nvPr/>
            </p:nvSpPr>
            <p:spPr bwMode="black">
              <a:xfrm>
                <a:off x="9938068" y="6215362"/>
                <a:ext cx="124937" cy="175269"/>
              </a:xfrm>
              <a:custGeom>
                <a:avLst/>
                <a:gdLst/>
                <a:ahLst/>
                <a:cxnLst>
                  <a:cxn ang="0">
                    <a:pos x="142" y="163"/>
                  </a:cxn>
                  <a:cxn ang="0">
                    <a:pos x="103" y="202"/>
                  </a:cxn>
                  <a:cxn ang="0">
                    <a:pos x="42" y="202"/>
                  </a:cxn>
                  <a:cxn ang="0">
                    <a:pos x="5" y="164"/>
                  </a:cxn>
                  <a:cxn ang="0">
                    <a:pos x="5" y="101"/>
                  </a:cxn>
                  <a:cxn ang="0">
                    <a:pos x="45" y="62"/>
                  </a:cxn>
                  <a:cxn ang="0">
                    <a:pos x="107" y="62"/>
                  </a:cxn>
                  <a:cxn ang="0">
                    <a:pos x="143" y="101"/>
                  </a:cxn>
                  <a:cxn ang="0">
                    <a:pos x="61" y="17"/>
                  </a:cxn>
                  <a:cxn ang="0">
                    <a:pos x="56" y="28"/>
                  </a:cxn>
                  <a:cxn ang="0">
                    <a:pos x="44" y="33"/>
                  </a:cxn>
                  <a:cxn ang="0">
                    <a:pos x="32" y="28"/>
                  </a:cxn>
                  <a:cxn ang="0">
                    <a:pos x="26" y="17"/>
                  </a:cxn>
                  <a:cxn ang="0">
                    <a:pos x="32" y="5"/>
                  </a:cxn>
                  <a:cxn ang="0">
                    <a:pos x="44" y="0"/>
                  </a:cxn>
                  <a:cxn ang="0">
                    <a:pos x="56" y="5"/>
                  </a:cxn>
                  <a:cxn ang="0">
                    <a:pos x="61" y="17"/>
                  </a:cxn>
                  <a:cxn ang="0">
                    <a:pos x="103" y="96"/>
                  </a:cxn>
                  <a:cxn ang="0">
                    <a:pos x="58" y="86"/>
                  </a:cxn>
                  <a:cxn ang="0">
                    <a:pos x="37" y="111"/>
                  </a:cxn>
                  <a:cxn ang="0">
                    <a:pos x="37" y="154"/>
                  </a:cxn>
                  <a:cxn ang="0">
                    <a:pos x="58" y="178"/>
                  </a:cxn>
                  <a:cxn ang="0">
                    <a:pos x="104" y="169"/>
                  </a:cxn>
                  <a:cxn ang="0">
                    <a:pos x="121" y="17"/>
                  </a:cxn>
                  <a:cxn ang="0">
                    <a:pos x="116" y="28"/>
                  </a:cxn>
                  <a:cxn ang="0">
                    <a:pos x="103" y="33"/>
                  </a:cxn>
                  <a:cxn ang="0">
                    <a:pos x="91" y="28"/>
                  </a:cxn>
                  <a:cxn ang="0">
                    <a:pos x="86" y="17"/>
                  </a:cxn>
                  <a:cxn ang="0">
                    <a:pos x="91" y="5"/>
                  </a:cxn>
                  <a:cxn ang="0">
                    <a:pos x="103" y="0"/>
                  </a:cxn>
                  <a:cxn ang="0">
                    <a:pos x="116" y="5"/>
                  </a:cxn>
                  <a:cxn ang="0">
                    <a:pos x="121" y="17"/>
                  </a:cxn>
                </a:cxnLst>
                <a:rect l="0" t="0" r="r" b="b"/>
                <a:pathLst>
                  <a:path w="148" h="208">
                    <a:moveTo>
                      <a:pt x="148" y="131"/>
                    </a:moveTo>
                    <a:cubicBezTo>
                      <a:pt x="148" y="143"/>
                      <a:pt x="146" y="153"/>
                      <a:pt x="142" y="163"/>
                    </a:cubicBezTo>
                    <a:cubicBezTo>
                      <a:pt x="139" y="172"/>
                      <a:pt x="134" y="181"/>
                      <a:pt x="127" y="187"/>
                    </a:cubicBezTo>
                    <a:cubicBezTo>
                      <a:pt x="120" y="194"/>
                      <a:pt x="113" y="199"/>
                      <a:pt x="103" y="202"/>
                    </a:cubicBezTo>
                    <a:cubicBezTo>
                      <a:pt x="94" y="206"/>
                      <a:pt x="84" y="208"/>
                      <a:pt x="73" y="208"/>
                    </a:cubicBezTo>
                    <a:cubicBezTo>
                      <a:pt x="61" y="208"/>
                      <a:pt x="51" y="206"/>
                      <a:pt x="42" y="202"/>
                    </a:cubicBezTo>
                    <a:cubicBezTo>
                      <a:pt x="33" y="199"/>
                      <a:pt x="26" y="194"/>
                      <a:pt x="19" y="188"/>
                    </a:cubicBezTo>
                    <a:cubicBezTo>
                      <a:pt x="13" y="181"/>
                      <a:pt x="8" y="174"/>
                      <a:pt x="5" y="164"/>
                    </a:cubicBezTo>
                    <a:cubicBezTo>
                      <a:pt x="1" y="155"/>
                      <a:pt x="0" y="145"/>
                      <a:pt x="0" y="134"/>
                    </a:cubicBezTo>
                    <a:cubicBezTo>
                      <a:pt x="0" y="121"/>
                      <a:pt x="2" y="110"/>
                      <a:pt x="5" y="101"/>
                    </a:cubicBezTo>
                    <a:cubicBezTo>
                      <a:pt x="9" y="91"/>
                      <a:pt x="14" y="83"/>
                      <a:pt x="21" y="76"/>
                    </a:cubicBezTo>
                    <a:cubicBezTo>
                      <a:pt x="28" y="70"/>
                      <a:pt x="36" y="65"/>
                      <a:pt x="45" y="62"/>
                    </a:cubicBezTo>
                    <a:cubicBezTo>
                      <a:pt x="55" y="58"/>
                      <a:pt x="65" y="57"/>
                      <a:pt x="76" y="57"/>
                    </a:cubicBezTo>
                    <a:cubicBezTo>
                      <a:pt x="88" y="57"/>
                      <a:pt x="98" y="59"/>
                      <a:pt x="107" y="62"/>
                    </a:cubicBezTo>
                    <a:cubicBezTo>
                      <a:pt x="116" y="66"/>
                      <a:pt x="123" y="71"/>
                      <a:pt x="129" y="77"/>
                    </a:cubicBezTo>
                    <a:cubicBezTo>
                      <a:pt x="135" y="84"/>
                      <a:pt x="140" y="92"/>
                      <a:pt x="143" y="101"/>
                    </a:cubicBezTo>
                    <a:cubicBezTo>
                      <a:pt x="146" y="110"/>
                      <a:pt x="148" y="120"/>
                      <a:pt x="148" y="131"/>
                    </a:cubicBezTo>
                    <a:close/>
                    <a:moveTo>
                      <a:pt x="61" y="17"/>
                    </a:moveTo>
                    <a:cubicBezTo>
                      <a:pt x="61" y="19"/>
                      <a:pt x="61" y="21"/>
                      <a:pt x="60" y="23"/>
                    </a:cubicBezTo>
                    <a:cubicBezTo>
                      <a:pt x="59" y="25"/>
                      <a:pt x="58" y="27"/>
                      <a:pt x="56" y="28"/>
                    </a:cubicBezTo>
                    <a:cubicBezTo>
                      <a:pt x="55" y="30"/>
                      <a:pt x="53" y="31"/>
                      <a:pt x="51" y="32"/>
                    </a:cubicBezTo>
                    <a:cubicBezTo>
                      <a:pt x="49" y="33"/>
                      <a:pt x="47" y="33"/>
                      <a:pt x="44" y="33"/>
                    </a:cubicBezTo>
                    <a:cubicBezTo>
                      <a:pt x="41" y="33"/>
                      <a:pt x="39" y="33"/>
                      <a:pt x="37" y="32"/>
                    </a:cubicBezTo>
                    <a:cubicBezTo>
                      <a:pt x="35" y="31"/>
                      <a:pt x="33" y="30"/>
                      <a:pt x="32" y="28"/>
                    </a:cubicBezTo>
                    <a:cubicBezTo>
                      <a:pt x="30" y="27"/>
                      <a:pt x="29" y="25"/>
                      <a:pt x="28" y="23"/>
                    </a:cubicBezTo>
                    <a:cubicBezTo>
                      <a:pt x="27" y="21"/>
                      <a:pt x="26" y="19"/>
                      <a:pt x="26" y="17"/>
                    </a:cubicBezTo>
                    <a:cubicBezTo>
                      <a:pt x="26" y="14"/>
                      <a:pt x="27" y="12"/>
                      <a:pt x="28" y="10"/>
                    </a:cubicBezTo>
                    <a:cubicBezTo>
                      <a:pt x="29" y="8"/>
                      <a:pt x="30" y="6"/>
                      <a:pt x="32" y="5"/>
                    </a:cubicBezTo>
                    <a:cubicBezTo>
                      <a:pt x="33" y="3"/>
                      <a:pt x="35" y="2"/>
                      <a:pt x="37" y="1"/>
                    </a:cubicBezTo>
                    <a:cubicBezTo>
                      <a:pt x="39" y="0"/>
                      <a:pt x="41" y="0"/>
                      <a:pt x="44" y="0"/>
                    </a:cubicBezTo>
                    <a:cubicBezTo>
                      <a:pt x="46" y="0"/>
                      <a:pt x="49" y="0"/>
                      <a:pt x="51" y="1"/>
                    </a:cubicBezTo>
                    <a:cubicBezTo>
                      <a:pt x="53" y="2"/>
                      <a:pt x="55" y="3"/>
                      <a:pt x="56" y="5"/>
                    </a:cubicBezTo>
                    <a:cubicBezTo>
                      <a:pt x="58" y="6"/>
                      <a:pt x="59" y="8"/>
                      <a:pt x="60" y="10"/>
                    </a:cubicBezTo>
                    <a:cubicBezTo>
                      <a:pt x="61" y="12"/>
                      <a:pt x="61" y="14"/>
                      <a:pt x="61" y="17"/>
                    </a:cubicBezTo>
                    <a:close/>
                    <a:moveTo>
                      <a:pt x="114" y="132"/>
                    </a:moveTo>
                    <a:cubicBezTo>
                      <a:pt x="114" y="116"/>
                      <a:pt x="110" y="104"/>
                      <a:pt x="103" y="96"/>
                    </a:cubicBezTo>
                    <a:cubicBezTo>
                      <a:pt x="96" y="88"/>
                      <a:pt x="87" y="83"/>
                      <a:pt x="74" y="83"/>
                    </a:cubicBezTo>
                    <a:cubicBezTo>
                      <a:pt x="68" y="83"/>
                      <a:pt x="63" y="84"/>
                      <a:pt x="58" y="86"/>
                    </a:cubicBezTo>
                    <a:cubicBezTo>
                      <a:pt x="53" y="88"/>
                      <a:pt x="49" y="91"/>
                      <a:pt x="45" y="95"/>
                    </a:cubicBezTo>
                    <a:cubicBezTo>
                      <a:pt x="41" y="99"/>
                      <a:pt x="39" y="105"/>
                      <a:pt x="37" y="111"/>
                    </a:cubicBezTo>
                    <a:cubicBezTo>
                      <a:pt x="35" y="117"/>
                      <a:pt x="33" y="124"/>
                      <a:pt x="33" y="133"/>
                    </a:cubicBezTo>
                    <a:cubicBezTo>
                      <a:pt x="33" y="141"/>
                      <a:pt x="35" y="148"/>
                      <a:pt x="37" y="154"/>
                    </a:cubicBezTo>
                    <a:cubicBezTo>
                      <a:pt x="39" y="160"/>
                      <a:pt x="41" y="165"/>
                      <a:pt x="45" y="169"/>
                    </a:cubicBezTo>
                    <a:cubicBezTo>
                      <a:pt x="49" y="173"/>
                      <a:pt x="53" y="176"/>
                      <a:pt x="58" y="178"/>
                    </a:cubicBezTo>
                    <a:cubicBezTo>
                      <a:pt x="63" y="180"/>
                      <a:pt x="69" y="181"/>
                      <a:pt x="74" y="181"/>
                    </a:cubicBezTo>
                    <a:cubicBezTo>
                      <a:pt x="87" y="181"/>
                      <a:pt x="97" y="177"/>
                      <a:pt x="104" y="169"/>
                    </a:cubicBezTo>
                    <a:cubicBezTo>
                      <a:pt x="111" y="160"/>
                      <a:pt x="114" y="148"/>
                      <a:pt x="114" y="132"/>
                    </a:cubicBezTo>
                    <a:close/>
                    <a:moveTo>
                      <a:pt x="121" y="17"/>
                    </a:moveTo>
                    <a:cubicBezTo>
                      <a:pt x="121" y="19"/>
                      <a:pt x="120" y="21"/>
                      <a:pt x="120" y="23"/>
                    </a:cubicBezTo>
                    <a:cubicBezTo>
                      <a:pt x="119" y="25"/>
                      <a:pt x="117" y="27"/>
                      <a:pt x="116" y="28"/>
                    </a:cubicBezTo>
                    <a:cubicBezTo>
                      <a:pt x="114" y="30"/>
                      <a:pt x="112" y="31"/>
                      <a:pt x="110" y="32"/>
                    </a:cubicBezTo>
                    <a:cubicBezTo>
                      <a:pt x="108" y="33"/>
                      <a:pt x="106" y="33"/>
                      <a:pt x="103" y="33"/>
                    </a:cubicBezTo>
                    <a:cubicBezTo>
                      <a:pt x="101" y="33"/>
                      <a:pt x="98" y="33"/>
                      <a:pt x="96" y="32"/>
                    </a:cubicBezTo>
                    <a:cubicBezTo>
                      <a:pt x="94" y="31"/>
                      <a:pt x="92" y="30"/>
                      <a:pt x="91" y="28"/>
                    </a:cubicBezTo>
                    <a:cubicBezTo>
                      <a:pt x="89" y="27"/>
                      <a:pt x="88" y="25"/>
                      <a:pt x="87" y="23"/>
                    </a:cubicBezTo>
                    <a:cubicBezTo>
                      <a:pt x="86" y="21"/>
                      <a:pt x="86" y="19"/>
                      <a:pt x="86" y="17"/>
                    </a:cubicBezTo>
                    <a:cubicBezTo>
                      <a:pt x="86" y="14"/>
                      <a:pt x="86" y="12"/>
                      <a:pt x="87" y="10"/>
                    </a:cubicBezTo>
                    <a:cubicBezTo>
                      <a:pt x="88" y="8"/>
                      <a:pt x="89" y="6"/>
                      <a:pt x="91" y="5"/>
                    </a:cubicBezTo>
                    <a:cubicBezTo>
                      <a:pt x="93" y="3"/>
                      <a:pt x="94" y="2"/>
                      <a:pt x="96" y="1"/>
                    </a:cubicBezTo>
                    <a:cubicBezTo>
                      <a:pt x="99" y="0"/>
                      <a:pt x="101" y="0"/>
                      <a:pt x="103" y="0"/>
                    </a:cubicBezTo>
                    <a:cubicBezTo>
                      <a:pt x="106" y="0"/>
                      <a:pt x="108" y="0"/>
                      <a:pt x="110" y="1"/>
                    </a:cubicBezTo>
                    <a:cubicBezTo>
                      <a:pt x="112" y="2"/>
                      <a:pt x="114" y="3"/>
                      <a:pt x="116" y="5"/>
                    </a:cubicBezTo>
                    <a:cubicBezTo>
                      <a:pt x="117" y="6"/>
                      <a:pt x="119" y="8"/>
                      <a:pt x="120" y="10"/>
                    </a:cubicBezTo>
                    <a:cubicBezTo>
                      <a:pt x="120" y="12"/>
                      <a:pt x="121" y="14"/>
                      <a:pt x="121" y="17"/>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73" name="Freeform 25"/>
              <p:cNvSpPr>
                <a:spLocks/>
              </p:cNvSpPr>
              <p:nvPr/>
            </p:nvSpPr>
            <p:spPr bwMode="black">
              <a:xfrm>
                <a:off x="10077997" y="6263552"/>
                <a:ext cx="80317" cy="127079"/>
              </a:xfrm>
              <a:custGeom>
                <a:avLst/>
                <a:gdLst/>
                <a:ahLst/>
                <a:cxnLst>
                  <a:cxn ang="0">
                    <a:pos x="95" y="106"/>
                  </a:cxn>
                  <a:cxn ang="0">
                    <a:pos x="92" y="123"/>
                  </a:cxn>
                  <a:cxn ang="0">
                    <a:pos x="81" y="138"/>
                  </a:cxn>
                  <a:cxn ang="0">
                    <a:pos x="63" y="147"/>
                  </a:cxn>
                  <a:cxn ang="0">
                    <a:pos x="38" y="151"/>
                  </a:cxn>
                  <a:cxn ang="0">
                    <a:pos x="29" y="150"/>
                  </a:cxn>
                  <a:cxn ang="0">
                    <a:pos x="19" y="148"/>
                  </a:cxn>
                  <a:cxn ang="0">
                    <a:pos x="9" y="146"/>
                  </a:cxn>
                  <a:cxn ang="0">
                    <a:pos x="0" y="143"/>
                  </a:cxn>
                  <a:cxn ang="0">
                    <a:pos x="0" y="112"/>
                  </a:cxn>
                  <a:cxn ang="0">
                    <a:pos x="10" y="118"/>
                  </a:cxn>
                  <a:cxn ang="0">
                    <a:pos x="20" y="122"/>
                  </a:cxn>
                  <a:cxn ang="0">
                    <a:pos x="30" y="124"/>
                  </a:cxn>
                  <a:cxn ang="0">
                    <a:pos x="39" y="125"/>
                  </a:cxn>
                  <a:cxn ang="0">
                    <a:pos x="57" y="121"/>
                  </a:cxn>
                  <a:cxn ang="0">
                    <a:pos x="63" y="110"/>
                  </a:cxn>
                  <a:cxn ang="0">
                    <a:pos x="62" y="103"/>
                  </a:cxn>
                  <a:cxn ang="0">
                    <a:pos x="57" y="98"/>
                  </a:cxn>
                  <a:cxn ang="0">
                    <a:pos x="49" y="93"/>
                  </a:cxn>
                  <a:cxn ang="0">
                    <a:pos x="35" y="86"/>
                  </a:cxn>
                  <a:cxn ang="0">
                    <a:pos x="20" y="79"/>
                  </a:cxn>
                  <a:cxn ang="0">
                    <a:pos x="10" y="70"/>
                  </a:cxn>
                  <a:cxn ang="0">
                    <a:pos x="3" y="59"/>
                  </a:cxn>
                  <a:cxn ang="0">
                    <a:pos x="0" y="44"/>
                  </a:cxn>
                  <a:cxn ang="0">
                    <a:pos x="4" y="26"/>
                  </a:cxn>
                  <a:cxn ang="0">
                    <a:pos x="15" y="12"/>
                  </a:cxn>
                  <a:cxn ang="0">
                    <a:pos x="32" y="3"/>
                  </a:cxn>
                  <a:cxn ang="0">
                    <a:pos x="55" y="0"/>
                  </a:cxn>
                  <a:cxn ang="0">
                    <a:pos x="64" y="0"/>
                  </a:cxn>
                  <a:cxn ang="0">
                    <a:pos x="73" y="2"/>
                  </a:cxn>
                  <a:cxn ang="0">
                    <a:pos x="81" y="4"/>
                  </a:cxn>
                  <a:cxn ang="0">
                    <a:pos x="88" y="6"/>
                  </a:cxn>
                  <a:cxn ang="0">
                    <a:pos x="88" y="35"/>
                  </a:cxn>
                  <a:cxn ang="0">
                    <a:pos x="80" y="31"/>
                  </a:cxn>
                  <a:cxn ang="0">
                    <a:pos x="72" y="28"/>
                  </a:cxn>
                  <a:cxn ang="0">
                    <a:pos x="63" y="26"/>
                  </a:cxn>
                  <a:cxn ang="0">
                    <a:pos x="54" y="25"/>
                  </a:cxn>
                  <a:cxn ang="0">
                    <a:pos x="39" y="30"/>
                  </a:cxn>
                  <a:cxn ang="0">
                    <a:pos x="33" y="41"/>
                  </a:cxn>
                  <a:cxn ang="0">
                    <a:pos x="34" y="48"/>
                  </a:cxn>
                  <a:cxn ang="0">
                    <a:pos x="39" y="53"/>
                  </a:cxn>
                  <a:cxn ang="0">
                    <a:pos x="46" y="58"/>
                  </a:cxn>
                  <a:cxn ang="0">
                    <a:pos x="58" y="63"/>
                  </a:cxn>
                  <a:cxn ang="0">
                    <a:pos x="73" y="70"/>
                  </a:cxn>
                  <a:cxn ang="0">
                    <a:pos x="85" y="79"/>
                  </a:cxn>
                  <a:cxn ang="0">
                    <a:pos x="93" y="91"/>
                  </a:cxn>
                  <a:cxn ang="0">
                    <a:pos x="95" y="106"/>
                  </a:cxn>
                </a:cxnLst>
                <a:rect l="0" t="0" r="r" b="b"/>
                <a:pathLst>
                  <a:path w="95" h="151">
                    <a:moveTo>
                      <a:pt x="95" y="106"/>
                    </a:moveTo>
                    <a:cubicBezTo>
                      <a:pt x="95" y="112"/>
                      <a:pt x="94" y="118"/>
                      <a:pt x="92" y="123"/>
                    </a:cubicBezTo>
                    <a:cubicBezTo>
                      <a:pt x="89" y="129"/>
                      <a:pt x="86" y="134"/>
                      <a:pt x="81" y="138"/>
                    </a:cubicBezTo>
                    <a:cubicBezTo>
                      <a:pt x="76" y="142"/>
                      <a:pt x="70" y="145"/>
                      <a:pt x="63" y="147"/>
                    </a:cubicBezTo>
                    <a:cubicBezTo>
                      <a:pt x="56" y="150"/>
                      <a:pt x="47" y="151"/>
                      <a:pt x="38" y="151"/>
                    </a:cubicBezTo>
                    <a:cubicBezTo>
                      <a:pt x="35" y="151"/>
                      <a:pt x="32" y="150"/>
                      <a:pt x="29" y="150"/>
                    </a:cubicBezTo>
                    <a:cubicBezTo>
                      <a:pt x="26" y="150"/>
                      <a:pt x="22" y="149"/>
                      <a:pt x="19" y="148"/>
                    </a:cubicBezTo>
                    <a:cubicBezTo>
                      <a:pt x="15" y="148"/>
                      <a:pt x="12" y="147"/>
                      <a:pt x="9" y="146"/>
                    </a:cubicBezTo>
                    <a:cubicBezTo>
                      <a:pt x="5" y="145"/>
                      <a:pt x="3" y="144"/>
                      <a:pt x="0" y="143"/>
                    </a:cubicBezTo>
                    <a:cubicBezTo>
                      <a:pt x="0" y="112"/>
                      <a:pt x="0" y="112"/>
                      <a:pt x="0" y="112"/>
                    </a:cubicBezTo>
                    <a:cubicBezTo>
                      <a:pt x="3" y="114"/>
                      <a:pt x="7" y="116"/>
                      <a:pt x="10" y="118"/>
                    </a:cubicBezTo>
                    <a:cubicBezTo>
                      <a:pt x="13" y="119"/>
                      <a:pt x="17" y="121"/>
                      <a:pt x="20" y="122"/>
                    </a:cubicBezTo>
                    <a:cubicBezTo>
                      <a:pt x="24" y="123"/>
                      <a:pt x="27" y="124"/>
                      <a:pt x="30" y="124"/>
                    </a:cubicBezTo>
                    <a:cubicBezTo>
                      <a:pt x="34" y="125"/>
                      <a:pt x="37" y="125"/>
                      <a:pt x="39" y="125"/>
                    </a:cubicBezTo>
                    <a:cubicBezTo>
                      <a:pt x="47" y="125"/>
                      <a:pt x="53" y="124"/>
                      <a:pt x="57" y="121"/>
                    </a:cubicBezTo>
                    <a:cubicBezTo>
                      <a:pt x="61" y="118"/>
                      <a:pt x="63" y="115"/>
                      <a:pt x="63" y="110"/>
                    </a:cubicBezTo>
                    <a:cubicBezTo>
                      <a:pt x="63" y="107"/>
                      <a:pt x="62" y="105"/>
                      <a:pt x="62" y="103"/>
                    </a:cubicBezTo>
                    <a:cubicBezTo>
                      <a:pt x="61" y="102"/>
                      <a:pt x="59" y="100"/>
                      <a:pt x="57" y="98"/>
                    </a:cubicBezTo>
                    <a:cubicBezTo>
                      <a:pt x="55" y="96"/>
                      <a:pt x="53" y="95"/>
                      <a:pt x="49" y="93"/>
                    </a:cubicBezTo>
                    <a:cubicBezTo>
                      <a:pt x="45" y="91"/>
                      <a:pt x="41" y="89"/>
                      <a:pt x="35" y="86"/>
                    </a:cubicBezTo>
                    <a:cubicBezTo>
                      <a:pt x="29" y="84"/>
                      <a:pt x="25" y="82"/>
                      <a:pt x="20" y="79"/>
                    </a:cubicBezTo>
                    <a:cubicBezTo>
                      <a:pt x="16" y="77"/>
                      <a:pt x="12" y="74"/>
                      <a:pt x="10" y="70"/>
                    </a:cubicBezTo>
                    <a:cubicBezTo>
                      <a:pt x="7" y="67"/>
                      <a:pt x="4" y="63"/>
                      <a:pt x="3" y="59"/>
                    </a:cubicBezTo>
                    <a:cubicBezTo>
                      <a:pt x="1" y="55"/>
                      <a:pt x="0" y="50"/>
                      <a:pt x="0" y="44"/>
                    </a:cubicBezTo>
                    <a:cubicBezTo>
                      <a:pt x="0" y="37"/>
                      <a:pt x="2" y="32"/>
                      <a:pt x="4" y="26"/>
                    </a:cubicBezTo>
                    <a:cubicBezTo>
                      <a:pt x="7" y="21"/>
                      <a:pt x="10" y="16"/>
                      <a:pt x="15" y="12"/>
                    </a:cubicBezTo>
                    <a:cubicBezTo>
                      <a:pt x="20" y="9"/>
                      <a:pt x="26" y="5"/>
                      <a:pt x="32" y="3"/>
                    </a:cubicBezTo>
                    <a:cubicBezTo>
                      <a:pt x="39" y="1"/>
                      <a:pt x="47" y="0"/>
                      <a:pt x="55" y="0"/>
                    </a:cubicBezTo>
                    <a:cubicBezTo>
                      <a:pt x="58" y="0"/>
                      <a:pt x="61" y="0"/>
                      <a:pt x="64" y="0"/>
                    </a:cubicBezTo>
                    <a:cubicBezTo>
                      <a:pt x="67" y="1"/>
                      <a:pt x="70" y="1"/>
                      <a:pt x="73" y="2"/>
                    </a:cubicBezTo>
                    <a:cubicBezTo>
                      <a:pt x="76" y="2"/>
                      <a:pt x="79" y="3"/>
                      <a:pt x="81" y="4"/>
                    </a:cubicBezTo>
                    <a:cubicBezTo>
                      <a:pt x="84" y="4"/>
                      <a:pt x="86" y="5"/>
                      <a:pt x="88" y="6"/>
                    </a:cubicBezTo>
                    <a:cubicBezTo>
                      <a:pt x="88" y="35"/>
                      <a:pt x="88" y="35"/>
                      <a:pt x="88" y="35"/>
                    </a:cubicBezTo>
                    <a:cubicBezTo>
                      <a:pt x="85" y="34"/>
                      <a:pt x="83" y="32"/>
                      <a:pt x="80" y="31"/>
                    </a:cubicBezTo>
                    <a:cubicBezTo>
                      <a:pt x="78" y="30"/>
                      <a:pt x="75" y="29"/>
                      <a:pt x="72" y="28"/>
                    </a:cubicBezTo>
                    <a:cubicBezTo>
                      <a:pt x="69" y="27"/>
                      <a:pt x="66" y="26"/>
                      <a:pt x="63" y="26"/>
                    </a:cubicBezTo>
                    <a:cubicBezTo>
                      <a:pt x="60" y="26"/>
                      <a:pt x="57" y="25"/>
                      <a:pt x="54" y="25"/>
                    </a:cubicBezTo>
                    <a:cubicBezTo>
                      <a:pt x="48" y="25"/>
                      <a:pt x="43" y="27"/>
                      <a:pt x="39" y="30"/>
                    </a:cubicBezTo>
                    <a:cubicBezTo>
                      <a:pt x="35" y="33"/>
                      <a:pt x="33" y="36"/>
                      <a:pt x="33" y="41"/>
                    </a:cubicBezTo>
                    <a:cubicBezTo>
                      <a:pt x="33" y="44"/>
                      <a:pt x="34" y="46"/>
                      <a:pt x="34" y="48"/>
                    </a:cubicBezTo>
                    <a:cubicBezTo>
                      <a:pt x="35" y="50"/>
                      <a:pt x="37" y="52"/>
                      <a:pt x="39" y="53"/>
                    </a:cubicBezTo>
                    <a:cubicBezTo>
                      <a:pt x="41" y="55"/>
                      <a:pt x="43" y="57"/>
                      <a:pt x="46" y="58"/>
                    </a:cubicBezTo>
                    <a:cubicBezTo>
                      <a:pt x="50" y="60"/>
                      <a:pt x="54" y="62"/>
                      <a:pt x="58" y="63"/>
                    </a:cubicBezTo>
                    <a:cubicBezTo>
                      <a:pt x="64" y="66"/>
                      <a:pt x="69" y="68"/>
                      <a:pt x="73" y="70"/>
                    </a:cubicBezTo>
                    <a:cubicBezTo>
                      <a:pt x="78" y="73"/>
                      <a:pt x="82" y="76"/>
                      <a:pt x="85" y="79"/>
                    </a:cubicBezTo>
                    <a:cubicBezTo>
                      <a:pt x="88" y="83"/>
                      <a:pt x="91" y="86"/>
                      <a:pt x="93" y="91"/>
                    </a:cubicBezTo>
                    <a:cubicBezTo>
                      <a:pt x="94" y="95"/>
                      <a:pt x="95" y="100"/>
                      <a:pt x="95" y="106"/>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74" name="Freeform 26"/>
              <p:cNvSpPr>
                <a:spLocks/>
              </p:cNvSpPr>
              <p:nvPr/>
            </p:nvSpPr>
            <p:spPr bwMode="black">
              <a:xfrm>
                <a:off x="10163311" y="6266051"/>
                <a:ext cx="103519" cy="121367"/>
              </a:xfrm>
              <a:custGeom>
                <a:avLst/>
                <a:gdLst/>
                <a:ahLst/>
                <a:cxnLst>
                  <a:cxn ang="0">
                    <a:pos x="109" y="279"/>
                  </a:cxn>
                  <a:cxn ang="0">
                    <a:pos x="290" y="279"/>
                  </a:cxn>
                  <a:cxn ang="0">
                    <a:pos x="290" y="340"/>
                  </a:cxn>
                  <a:cxn ang="0">
                    <a:pos x="0" y="340"/>
                  </a:cxn>
                  <a:cxn ang="0">
                    <a:pos x="0" y="314"/>
                  </a:cxn>
                  <a:cxn ang="0">
                    <a:pos x="187" y="61"/>
                  </a:cxn>
                  <a:cxn ang="0">
                    <a:pos x="21" y="61"/>
                  </a:cxn>
                  <a:cxn ang="0">
                    <a:pos x="21" y="0"/>
                  </a:cxn>
                  <a:cxn ang="0">
                    <a:pos x="290" y="0"/>
                  </a:cxn>
                  <a:cxn ang="0">
                    <a:pos x="290" y="30"/>
                  </a:cxn>
                  <a:cxn ang="0">
                    <a:pos x="109" y="279"/>
                  </a:cxn>
                </a:cxnLst>
                <a:rect l="0" t="0" r="r" b="b"/>
                <a:pathLst>
                  <a:path w="290" h="340">
                    <a:moveTo>
                      <a:pt x="109" y="279"/>
                    </a:moveTo>
                    <a:lnTo>
                      <a:pt x="290" y="279"/>
                    </a:lnTo>
                    <a:lnTo>
                      <a:pt x="290" y="340"/>
                    </a:lnTo>
                    <a:lnTo>
                      <a:pt x="0" y="340"/>
                    </a:lnTo>
                    <a:lnTo>
                      <a:pt x="0" y="314"/>
                    </a:lnTo>
                    <a:lnTo>
                      <a:pt x="187" y="61"/>
                    </a:lnTo>
                    <a:lnTo>
                      <a:pt x="21" y="61"/>
                    </a:lnTo>
                    <a:lnTo>
                      <a:pt x="21" y="0"/>
                    </a:lnTo>
                    <a:lnTo>
                      <a:pt x="290" y="0"/>
                    </a:lnTo>
                    <a:lnTo>
                      <a:pt x="290" y="30"/>
                    </a:lnTo>
                    <a:lnTo>
                      <a:pt x="109" y="279"/>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75" name="Freeform 27"/>
              <p:cNvSpPr>
                <a:spLocks noEditPoints="1"/>
              </p:cNvSpPr>
              <p:nvPr/>
            </p:nvSpPr>
            <p:spPr bwMode="black">
              <a:xfrm>
                <a:off x="10276112" y="6215362"/>
                <a:ext cx="124937" cy="175269"/>
              </a:xfrm>
              <a:custGeom>
                <a:avLst/>
                <a:gdLst/>
                <a:ahLst/>
                <a:cxnLst>
                  <a:cxn ang="0">
                    <a:pos x="143" y="163"/>
                  </a:cxn>
                  <a:cxn ang="0">
                    <a:pos x="104" y="202"/>
                  </a:cxn>
                  <a:cxn ang="0">
                    <a:pos x="43" y="202"/>
                  </a:cxn>
                  <a:cxn ang="0">
                    <a:pos x="5" y="164"/>
                  </a:cxn>
                  <a:cxn ang="0">
                    <a:pos x="6" y="101"/>
                  </a:cxn>
                  <a:cxn ang="0">
                    <a:pos x="46" y="62"/>
                  </a:cxn>
                  <a:cxn ang="0">
                    <a:pos x="107" y="62"/>
                  </a:cxn>
                  <a:cxn ang="0">
                    <a:pos x="144" y="101"/>
                  </a:cxn>
                  <a:cxn ang="0">
                    <a:pos x="62" y="17"/>
                  </a:cxn>
                  <a:cxn ang="0">
                    <a:pos x="57" y="28"/>
                  </a:cxn>
                  <a:cxn ang="0">
                    <a:pos x="45" y="33"/>
                  </a:cxn>
                  <a:cxn ang="0">
                    <a:pos x="32" y="28"/>
                  </a:cxn>
                  <a:cxn ang="0">
                    <a:pos x="27" y="17"/>
                  </a:cxn>
                  <a:cxn ang="0">
                    <a:pos x="32" y="5"/>
                  </a:cxn>
                  <a:cxn ang="0">
                    <a:pos x="45" y="0"/>
                  </a:cxn>
                  <a:cxn ang="0">
                    <a:pos x="57" y="5"/>
                  </a:cxn>
                  <a:cxn ang="0">
                    <a:pos x="62" y="17"/>
                  </a:cxn>
                  <a:cxn ang="0">
                    <a:pos x="104" y="96"/>
                  </a:cxn>
                  <a:cxn ang="0">
                    <a:pos x="59" y="86"/>
                  </a:cxn>
                  <a:cxn ang="0">
                    <a:pos x="37" y="111"/>
                  </a:cxn>
                  <a:cxn ang="0">
                    <a:pos x="37" y="154"/>
                  </a:cxn>
                  <a:cxn ang="0">
                    <a:pos x="59" y="178"/>
                  </a:cxn>
                  <a:cxn ang="0">
                    <a:pos x="105" y="169"/>
                  </a:cxn>
                  <a:cxn ang="0">
                    <a:pos x="121" y="17"/>
                  </a:cxn>
                  <a:cxn ang="0">
                    <a:pos x="116" y="28"/>
                  </a:cxn>
                  <a:cxn ang="0">
                    <a:pos x="104" y="33"/>
                  </a:cxn>
                  <a:cxn ang="0">
                    <a:pos x="91" y="28"/>
                  </a:cxn>
                  <a:cxn ang="0">
                    <a:pos x="87" y="17"/>
                  </a:cxn>
                  <a:cxn ang="0">
                    <a:pos x="92" y="5"/>
                  </a:cxn>
                  <a:cxn ang="0">
                    <a:pos x="104" y="0"/>
                  </a:cxn>
                  <a:cxn ang="0">
                    <a:pos x="116" y="5"/>
                  </a:cxn>
                  <a:cxn ang="0">
                    <a:pos x="121" y="17"/>
                  </a:cxn>
                </a:cxnLst>
                <a:rect l="0" t="0" r="r" b="b"/>
                <a:pathLst>
                  <a:path w="148" h="208">
                    <a:moveTo>
                      <a:pt x="148" y="131"/>
                    </a:moveTo>
                    <a:cubicBezTo>
                      <a:pt x="148" y="143"/>
                      <a:pt x="146" y="153"/>
                      <a:pt x="143" y="163"/>
                    </a:cubicBezTo>
                    <a:cubicBezTo>
                      <a:pt x="139" y="172"/>
                      <a:pt x="134" y="181"/>
                      <a:pt x="128" y="187"/>
                    </a:cubicBezTo>
                    <a:cubicBezTo>
                      <a:pt x="121" y="194"/>
                      <a:pt x="113" y="199"/>
                      <a:pt x="104" y="202"/>
                    </a:cubicBezTo>
                    <a:cubicBezTo>
                      <a:pt x="95" y="206"/>
                      <a:pt x="84" y="208"/>
                      <a:pt x="73" y="208"/>
                    </a:cubicBezTo>
                    <a:cubicBezTo>
                      <a:pt x="62" y="208"/>
                      <a:pt x="52" y="206"/>
                      <a:pt x="43" y="202"/>
                    </a:cubicBezTo>
                    <a:cubicBezTo>
                      <a:pt x="34" y="199"/>
                      <a:pt x="26" y="194"/>
                      <a:pt x="20" y="188"/>
                    </a:cubicBezTo>
                    <a:cubicBezTo>
                      <a:pt x="14" y="181"/>
                      <a:pt x="9" y="174"/>
                      <a:pt x="5" y="164"/>
                    </a:cubicBezTo>
                    <a:cubicBezTo>
                      <a:pt x="2" y="155"/>
                      <a:pt x="0" y="145"/>
                      <a:pt x="0" y="134"/>
                    </a:cubicBezTo>
                    <a:cubicBezTo>
                      <a:pt x="0" y="121"/>
                      <a:pt x="2" y="110"/>
                      <a:pt x="6" y="101"/>
                    </a:cubicBezTo>
                    <a:cubicBezTo>
                      <a:pt x="10" y="91"/>
                      <a:pt x="15" y="83"/>
                      <a:pt x="22" y="76"/>
                    </a:cubicBezTo>
                    <a:cubicBezTo>
                      <a:pt x="28" y="70"/>
                      <a:pt x="36" y="65"/>
                      <a:pt x="46" y="62"/>
                    </a:cubicBezTo>
                    <a:cubicBezTo>
                      <a:pt x="55" y="58"/>
                      <a:pt x="65" y="57"/>
                      <a:pt x="77" y="57"/>
                    </a:cubicBezTo>
                    <a:cubicBezTo>
                      <a:pt x="88" y="57"/>
                      <a:pt x="99" y="59"/>
                      <a:pt x="107" y="62"/>
                    </a:cubicBezTo>
                    <a:cubicBezTo>
                      <a:pt x="116" y="66"/>
                      <a:pt x="124" y="71"/>
                      <a:pt x="130" y="77"/>
                    </a:cubicBezTo>
                    <a:cubicBezTo>
                      <a:pt x="136" y="84"/>
                      <a:pt x="141" y="92"/>
                      <a:pt x="144" y="101"/>
                    </a:cubicBezTo>
                    <a:cubicBezTo>
                      <a:pt x="147" y="110"/>
                      <a:pt x="148" y="120"/>
                      <a:pt x="148" y="131"/>
                    </a:cubicBezTo>
                    <a:close/>
                    <a:moveTo>
                      <a:pt x="62" y="17"/>
                    </a:moveTo>
                    <a:cubicBezTo>
                      <a:pt x="62" y="19"/>
                      <a:pt x="61" y="21"/>
                      <a:pt x="61" y="23"/>
                    </a:cubicBezTo>
                    <a:cubicBezTo>
                      <a:pt x="60" y="25"/>
                      <a:pt x="59" y="27"/>
                      <a:pt x="57" y="28"/>
                    </a:cubicBezTo>
                    <a:cubicBezTo>
                      <a:pt x="56" y="30"/>
                      <a:pt x="54" y="31"/>
                      <a:pt x="52" y="32"/>
                    </a:cubicBezTo>
                    <a:cubicBezTo>
                      <a:pt x="49" y="33"/>
                      <a:pt x="47" y="33"/>
                      <a:pt x="45" y="33"/>
                    </a:cubicBezTo>
                    <a:cubicBezTo>
                      <a:pt x="42" y="33"/>
                      <a:pt x="40" y="33"/>
                      <a:pt x="38" y="32"/>
                    </a:cubicBezTo>
                    <a:cubicBezTo>
                      <a:pt x="36" y="31"/>
                      <a:pt x="34" y="30"/>
                      <a:pt x="32" y="28"/>
                    </a:cubicBezTo>
                    <a:cubicBezTo>
                      <a:pt x="31" y="27"/>
                      <a:pt x="29" y="25"/>
                      <a:pt x="28" y="23"/>
                    </a:cubicBezTo>
                    <a:cubicBezTo>
                      <a:pt x="28" y="21"/>
                      <a:pt x="27" y="19"/>
                      <a:pt x="27" y="17"/>
                    </a:cubicBezTo>
                    <a:cubicBezTo>
                      <a:pt x="27" y="14"/>
                      <a:pt x="28" y="12"/>
                      <a:pt x="28" y="10"/>
                    </a:cubicBezTo>
                    <a:cubicBezTo>
                      <a:pt x="29" y="8"/>
                      <a:pt x="31" y="6"/>
                      <a:pt x="32" y="5"/>
                    </a:cubicBezTo>
                    <a:cubicBezTo>
                      <a:pt x="34" y="3"/>
                      <a:pt x="36" y="2"/>
                      <a:pt x="38" y="1"/>
                    </a:cubicBezTo>
                    <a:cubicBezTo>
                      <a:pt x="40" y="0"/>
                      <a:pt x="42" y="0"/>
                      <a:pt x="45" y="0"/>
                    </a:cubicBezTo>
                    <a:cubicBezTo>
                      <a:pt x="47" y="0"/>
                      <a:pt x="49" y="0"/>
                      <a:pt x="51" y="1"/>
                    </a:cubicBezTo>
                    <a:cubicBezTo>
                      <a:pt x="54" y="2"/>
                      <a:pt x="55" y="3"/>
                      <a:pt x="57" y="5"/>
                    </a:cubicBezTo>
                    <a:cubicBezTo>
                      <a:pt x="58" y="6"/>
                      <a:pt x="60" y="8"/>
                      <a:pt x="61" y="10"/>
                    </a:cubicBezTo>
                    <a:cubicBezTo>
                      <a:pt x="61" y="12"/>
                      <a:pt x="62" y="14"/>
                      <a:pt x="62" y="17"/>
                    </a:cubicBezTo>
                    <a:close/>
                    <a:moveTo>
                      <a:pt x="115" y="132"/>
                    </a:moveTo>
                    <a:cubicBezTo>
                      <a:pt x="115" y="116"/>
                      <a:pt x="111" y="104"/>
                      <a:pt x="104" y="96"/>
                    </a:cubicBezTo>
                    <a:cubicBezTo>
                      <a:pt x="97" y="88"/>
                      <a:pt x="87" y="83"/>
                      <a:pt x="75" y="83"/>
                    </a:cubicBezTo>
                    <a:cubicBezTo>
                      <a:pt x="69" y="83"/>
                      <a:pt x="64" y="84"/>
                      <a:pt x="59" y="86"/>
                    </a:cubicBezTo>
                    <a:cubicBezTo>
                      <a:pt x="54" y="88"/>
                      <a:pt x="49" y="91"/>
                      <a:pt x="46" y="95"/>
                    </a:cubicBezTo>
                    <a:cubicBezTo>
                      <a:pt x="42" y="99"/>
                      <a:pt x="39" y="105"/>
                      <a:pt x="37" y="111"/>
                    </a:cubicBezTo>
                    <a:cubicBezTo>
                      <a:pt x="35" y="117"/>
                      <a:pt x="34" y="124"/>
                      <a:pt x="34" y="133"/>
                    </a:cubicBezTo>
                    <a:cubicBezTo>
                      <a:pt x="34" y="141"/>
                      <a:pt x="35" y="148"/>
                      <a:pt x="37" y="154"/>
                    </a:cubicBezTo>
                    <a:cubicBezTo>
                      <a:pt x="39" y="160"/>
                      <a:pt x="42" y="165"/>
                      <a:pt x="46" y="169"/>
                    </a:cubicBezTo>
                    <a:cubicBezTo>
                      <a:pt x="49" y="173"/>
                      <a:pt x="54" y="176"/>
                      <a:pt x="59" y="178"/>
                    </a:cubicBezTo>
                    <a:cubicBezTo>
                      <a:pt x="64" y="180"/>
                      <a:pt x="69" y="181"/>
                      <a:pt x="75" y="181"/>
                    </a:cubicBezTo>
                    <a:cubicBezTo>
                      <a:pt x="88" y="181"/>
                      <a:pt x="98" y="177"/>
                      <a:pt x="105" y="169"/>
                    </a:cubicBezTo>
                    <a:cubicBezTo>
                      <a:pt x="111" y="160"/>
                      <a:pt x="115" y="148"/>
                      <a:pt x="115" y="132"/>
                    </a:cubicBezTo>
                    <a:close/>
                    <a:moveTo>
                      <a:pt x="121" y="17"/>
                    </a:moveTo>
                    <a:cubicBezTo>
                      <a:pt x="121" y="19"/>
                      <a:pt x="121" y="21"/>
                      <a:pt x="120" y="23"/>
                    </a:cubicBezTo>
                    <a:cubicBezTo>
                      <a:pt x="119" y="25"/>
                      <a:pt x="118" y="27"/>
                      <a:pt x="116" y="28"/>
                    </a:cubicBezTo>
                    <a:cubicBezTo>
                      <a:pt x="115" y="30"/>
                      <a:pt x="113" y="31"/>
                      <a:pt x="111" y="32"/>
                    </a:cubicBezTo>
                    <a:cubicBezTo>
                      <a:pt x="109" y="33"/>
                      <a:pt x="106" y="33"/>
                      <a:pt x="104" y="33"/>
                    </a:cubicBezTo>
                    <a:cubicBezTo>
                      <a:pt x="101" y="33"/>
                      <a:pt x="99" y="33"/>
                      <a:pt x="97" y="32"/>
                    </a:cubicBezTo>
                    <a:cubicBezTo>
                      <a:pt x="95" y="31"/>
                      <a:pt x="93" y="30"/>
                      <a:pt x="91" y="28"/>
                    </a:cubicBezTo>
                    <a:cubicBezTo>
                      <a:pt x="90" y="27"/>
                      <a:pt x="89" y="25"/>
                      <a:pt x="88" y="23"/>
                    </a:cubicBezTo>
                    <a:cubicBezTo>
                      <a:pt x="87" y="21"/>
                      <a:pt x="87" y="19"/>
                      <a:pt x="87" y="17"/>
                    </a:cubicBezTo>
                    <a:cubicBezTo>
                      <a:pt x="87" y="14"/>
                      <a:pt x="87" y="12"/>
                      <a:pt x="88" y="10"/>
                    </a:cubicBezTo>
                    <a:cubicBezTo>
                      <a:pt x="89" y="8"/>
                      <a:pt x="90" y="6"/>
                      <a:pt x="92" y="5"/>
                    </a:cubicBezTo>
                    <a:cubicBezTo>
                      <a:pt x="93" y="3"/>
                      <a:pt x="95" y="2"/>
                      <a:pt x="97" y="1"/>
                    </a:cubicBezTo>
                    <a:cubicBezTo>
                      <a:pt x="99" y="0"/>
                      <a:pt x="101" y="0"/>
                      <a:pt x="104" y="0"/>
                    </a:cubicBezTo>
                    <a:cubicBezTo>
                      <a:pt x="106" y="0"/>
                      <a:pt x="109" y="0"/>
                      <a:pt x="111" y="1"/>
                    </a:cubicBezTo>
                    <a:cubicBezTo>
                      <a:pt x="113" y="2"/>
                      <a:pt x="115" y="3"/>
                      <a:pt x="116" y="5"/>
                    </a:cubicBezTo>
                    <a:cubicBezTo>
                      <a:pt x="118" y="6"/>
                      <a:pt x="119" y="8"/>
                      <a:pt x="120" y="10"/>
                    </a:cubicBezTo>
                    <a:cubicBezTo>
                      <a:pt x="121" y="12"/>
                      <a:pt x="121" y="14"/>
                      <a:pt x="121" y="17"/>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76" name="Freeform 28"/>
              <p:cNvSpPr>
                <a:spLocks/>
              </p:cNvSpPr>
              <p:nvPr/>
            </p:nvSpPr>
            <p:spPr bwMode="black">
              <a:xfrm>
                <a:off x="10424608" y="6263552"/>
                <a:ext cx="107803" cy="123866"/>
              </a:xfrm>
              <a:custGeom>
                <a:avLst/>
                <a:gdLst/>
                <a:ahLst/>
                <a:cxnLst>
                  <a:cxn ang="0">
                    <a:pos x="95" y="147"/>
                  </a:cxn>
                  <a:cxn ang="0">
                    <a:pos x="95" y="66"/>
                  </a:cxn>
                  <a:cxn ang="0">
                    <a:pos x="89" y="36"/>
                  </a:cxn>
                  <a:cxn ang="0">
                    <a:pos x="67" y="26"/>
                  </a:cxn>
                  <a:cxn ang="0">
                    <a:pos x="53" y="29"/>
                  </a:cxn>
                  <a:cxn ang="0">
                    <a:pos x="42" y="37"/>
                  </a:cxn>
                  <a:cxn ang="0">
                    <a:pos x="35" y="50"/>
                  </a:cxn>
                  <a:cxn ang="0">
                    <a:pos x="33" y="65"/>
                  </a:cxn>
                  <a:cxn ang="0">
                    <a:pos x="33" y="147"/>
                  </a:cxn>
                  <a:cxn ang="0">
                    <a:pos x="0" y="147"/>
                  </a:cxn>
                  <a:cxn ang="0">
                    <a:pos x="0" y="3"/>
                  </a:cxn>
                  <a:cxn ang="0">
                    <a:pos x="33" y="3"/>
                  </a:cxn>
                  <a:cxn ang="0">
                    <a:pos x="33" y="26"/>
                  </a:cxn>
                  <a:cxn ang="0">
                    <a:pos x="33" y="26"/>
                  </a:cxn>
                  <a:cxn ang="0">
                    <a:pos x="54" y="6"/>
                  </a:cxn>
                  <a:cxn ang="0">
                    <a:pos x="80" y="0"/>
                  </a:cxn>
                  <a:cxn ang="0">
                    <a:pos x="115" y="14"/>
                  </a:cxn>
                  <a:cxn ang="0">
                    <a:pos x="128" y="59"/>
                  </a:cxn>
                  <a:cxn ang="0">
                    <a:pos x="128" y="147"/>
                  </a:cxn>
                  <a:cxn ang="0">
                    <a:pos x="95" y="147"/>
                  </a:cxn>
                </a:cxnLst>
                <a:rect l="0" t="0" r="r" b="b"/>
                <a:pathLst>
                  <a:path w="128" h="147">
                    <a:moveTo>
                      <a:pt x="95" y="147"/>
                    </a:moveTo>
                    <a:cubicBezTo>
                      <a:pt x="95" y="66"/>
                      <a:pt x="95" y="66"/>
                      <a:pt x="95" y="66"/>
                    </a:cubicBezTo>
                    <a:cubicBezTo>
                      <a:pt x="95" y="53"/>
                      <a:pt x="93" y="43"/>
                      <a:pt x="89" y="36"/>
                    </a:cubicBezTo>
                    <a:cubicBezTo>
                      <a:pt x="84" y="30"/>
                      <a:pt x="77" y="26"/>
                      <a:pt x="67" y="26"/>
                    </a:cubicBezTo>
                    <a:cubicBezTo>
                      <a:pt x="62" y="26"/>
                      <a:pt x="57" y="27"/>
                      <a:pt x="53" y="29"/>
                    </a:cubicBezTo>
                    <a:cubicBezTo>
                      <a:pt x="49" y="31"/>
                      <a:pt x="45" y="34"/>
                      <a:pt x="42" y="37"/>
                    </a:cubicBezTo>
                    <a:cubicBezTo>
                      <a:pt x="39" y="41"/>
                      <a:pt x="37" y="45"/>
                      <a:pt x="35" y="50"/>
                    </a:cubicBezTo>
                    <a:cubicBezTo>
                      <a:pt x="34" y="54"/>
                      <a:pt x="33" y="60"/>
                      <a:pt x="33" y="65"/>
                    </a:cubicBezTo>
                    <a:cubicBezTo>
                      <a:pt x="33" y="147"/>
                      <a:pt x="33" y="147"/>
                      <a:pt x="33" y="147"/>
                    </a:cubicBezTo>
                    <a:cubicBezTo>
                      <a:pt x="0" y="147"/>
                      <a:pt x="0" y="147"/>
                      <a:pt x="0" y="147"/>
                    </a:cubicBezTo>
                    <a:cubicBezTo>
                      <a:pt x="0" y="3"/>
                      <a:pt x="0" y="3"/>
                      <a:pt x="0" y="3"/>
                    </a:cubicBezTo>
                    <a:cubicBezTo>
                      <a:pt x="33" y="3"/>
                      <a:pt x="33" y="3"/>
                      <a:pt x="33" y="3"/>
                    </a:cubicBezTo>
                    <a:cubicBezTo>
                      <a:pt x="33" y="26"/>
                      <a:pt x="33" y="26"/>
                      <a:pt x="33" y="26"/>
                    </a:cubicBezTo>
                    <a:cubicBezTo>
                      <a:pt x="33" y="26"/>
                      <a:pt x="33" y="26"/>
                      <a:pt x="33" y="26"/>
                    </a:cubicBezTo>
                    <a:cubicBezTo>
                      <a:pt x="39" y="17"/>
                      <a:pt x="46" y="10"/>
                      <a:pt x="54" y="6"/>
                    </a:cubicBezTo>
                    <a:cubicBezTo>
                      <a:pt x="61" y="2"/>
                      <a:pt x="70" y="0"/>
                      <a:pt x="80" y="0"/>
                    </a:cubicBezTo>
                    <a:cubicBezTo>
                      <a:pt x="95" y="0"/>
                      <a:pt x="107" y="5"/>
                      <a:pt x="115" y="14"/>
                    </a:cubicBezTo>
                    <a:cubicBezTo>
                      <a:pt x="124" y="24"/>
                      <a:pt x="128" y="39"/>
                      <a:pt x="128" y="59"/>
                    </a:cubicBezTo>
                    <a:cubicBezTo>
                      <a:pt x="128" y="147"/>
                      <a:pt x="128" y="147"/>
                      <a:pt x="128" y="147"/>
                    </a:cubicBezTo>
                    <a:lnTo>
                      <a:pt x="95" y="147"/>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77" name="Freeform 29"/>
              <p:cNvSpPr>
                <a:spLocks noEditPoints="1"/>
              </p:cNvSpPr>
              <p:nvPr/>
            </p:nvSpPr>
            <p:spPr bwMode="black">
              <a:xfrm>
                <a:off x="10552761" y="6215358"/>
                <a:ext cx="124937" cy="175269"/>
              </a:xfrm>
              <a:custGeom>
                <a:avLst/>
                <a:gdLst/>
                <a:ahLst/>
                <a:cxnLst>
                  <a:cxn ang="0">
                    <a:pos x="142" y="163"/>
                  </a:cxn>
                  <a:cxn ang="0">
                    <a:pos x="103" y="202"/>
                  </a:cxn>
                  <a:cxn ang="0">
                    <a:pos x="42" y="202"/>
                  </a:cxn>
                  <a:cxn ang="0">
                    <a:pos x="5" y="164"/>
                  </a:cxn>
                  <a:cxn ang="0">
                    <a:pos x="5" y="101"/>
                  </a:cxn>
                  <a:cxn ang="0">
                    <a:pos x="45" y="62"/>
                  </a:cxn>
                  <a:cxn ang="0">
                    <a:pos x="107" y="62"/>
                  </a:cxn>
                  <a:cxn ang="0">
                    <a:pos x="143" y="101"/>
                  </a:cxn>
                  <a:cxn ang="0">
                    <a:pos x="61" y="17"/>
                  </a:cxn>
                  <a:cxn ang="0">
                    <a:pos x="56" y="28"/>
                  </a:cxn>
                  <a:cxn ang="0">
                    <a:pos x="44" y="33"/>
                  </a:cxn>
                  <a:cxn ang="0">
                    <a:pos x="31" y="28"/>
                  </a:cxn>
                  <a:cxn ang="0">
                    <a:pos x="26" y="17"/>
                  </a:cxn>
                  <a:cxn ang="0">
                    <a:pos x="31" y="5"/>
                  </a:cxn>
                  <a:cxn ang="0">
                    <a:pos x="44" y="0"/>
                  </a:cxn>
                  <a:cxn ang="0">
                    <a:pos x="56" y="5"/>
                  </a:cxn>
                  <a:cxn ang="0">
                    <a:pos x="61" y="17"/>
                  </a:cxn>
                  <a:cxn ang="0">
                    <a:pos x="103" y="96"/>
                  </a:cxn>
                  <a:cxn ang="0">
                    <a:pos x="58" y="86"/>
                  </a:cxn>
                  <a:cxn ang="0">
                    <a:pos x="37" y="111"/>
                  </a:cxn>
                  <a:cxn ang="0">
                    <a:pos x="36" y="154"/>
                  </a:cxn>
                  <a:cxn ang="0">
                    <a:pos x="58" y="178"/>
                  </a:cxn>
                  <a:cxn ang="0">
                    <a:pos x="104" y="169"/>
                  </a:cxn>
                  <a:cxn ang="0">
                    <a:pos x="121" y="17"/>
                  </a:cxn>
                  <a:cxn ang="0">
                    <a:pos x="116" y="28"/>
                  </a:cxn>
                  <a:cxn ang="0">
                    <a:pos x="103" y="33"/>
                  </a:cxn>
                  <a:cxn ang="0">
                    <a:pos x="91" y="28"/>
                  </a:cxn>
                  <a:cxn ang="0">
                    <a:pos x="86" y="17"/>
                  </a:cxn>
                  <a:cxn ang="0">
                    <a:pos x="91" y="5"/>
                  </a:cxn>
                  <a:cxn ang="0">
                    <a:pos x="103" y="0"/>
                  </a:cxn>
                  <a:cxn ang="0">
                    <a:pos x="116" y="5"/>
                  </a:cxn>
                  <a:cxn ang="0">
                    <a:pos x="121" y="17"/>
                  </a:cxn>
                </a:cxnLst>
                <a:rect l="0" t="0" r="r" b="b"/>
                <a:pathLst>
                  <a:path w="148" h="208">
                    <a:moveTo>
                      <a:pt x="148" y="131"/>
                    </a:moveTo>
                    <a:cubicBezTo>
                      <a:pt x="148" y="143"/>
                      <a:pt x="146" y="153"/>
                      <a:pt x="142" y="163"/>
                    </a:cubicBezTo>
                    <a:cubicBezTo>
                      <a:pt x="139" y="172"/>
                      <a:pt x="134" y="181"/>
                      <a:pt x="127" y="187"/>
                    </a:cubicBezTo>
                    <a:cubicBezTo>
                      <a:pt x="120" y="194"/>
                      <a:pt x="113" y="199"/>
                      <a:pt x="103" y="202"/>
                    </a:cubicBezTo>
                    <a:cubicBezTo>
                      <a:pt x="94" y="206"/>
                      <a:pt x="84" y="208"/>
                      <a:pt x="72" y="208"/>
                    </a:cubicBezTo>
                    <a:cubicBezTo>
                      <a:pt x="61" y="208"/>
                      <a:pt x="51" y="206"/>
                      <a:pt x="42" y="202"/>
                    </a:cubicBezTo>
                    <a:cubicBezTo>
                      <a:pt x="33" y="199"/>
                      <a:pt x="26" y="194"/>
                      <a:pt x="19" y="188"/>
                    </a:cubicBezTo>
                    <a:cubicBezTo>
                      <a:pt x="13" y="181"/>
                      <a:pt x="8" y="174"/>
                      <a:pt x="5" y="164"/>
                    </a:cubicBezTo>
                    <a:cubicBezTo>
                      <a:pt x="1" y="155"/>
                      <a:pt x="0" y="145"/>
                      <a:pt x="0" y="134"/>
                    </a:cubicBezTo>
                    <a:cubicBezTo>
                      <a:pt x="0" y="121"/>
                      <a:pt x="2" y="110"/>
                      <a:pt x="5" y="101"/>
                    </a:cubicBezTo>
                    <a:cubicBezTo>
                      <a:pt x="9" y="91"/>
                      <a:pt x="14" y="83"/>
                      <a:pt x="21" y="76"/>
                    </a:cubicBezTo>
                    <a:cubicBezTo>
                      <a:pt x="28" y="70"/>
                      <a:pt x="36" y="65"/>
                      <a:pt x="45" y="62"/>
                    </a:cubicBezTo>
                    <a:cubicBezTo>
                      <a:pt x="54" y="58"/>
                      <a:pt x="65" y="57"/>
                      <a:pt x="76" y="57"/>
                    </a:cubicBezTo>
                    <a:cubicBezTo>
                      <a:pt x="88" y="57"/>
                      <a:pt x="98" y="59"/>
                      <a:pt x="107" y="62"/>
                    </a:cubicBezTo>
                    <a:cubicBezTo>
                      <a:pt x="116" y="66"/>
                      <a:pt x="123" y="71"/>
                      <a:pt x="129" y="77"/>
                    </a:cubicBezTo>
                    <a:cubicBezTo>
                      <a:pt x="135" y="84"/>
                      <a:pt x="140" y="92"/>
                      <a:pt x="143" y="101"/>
                    </a:cubicBezTo>
                    <a:cubicBezTo>
                      <a:pt x="146" y="110"/>
                      <a:pt x="148" y="120"/>
                      <a:pt x="148" y="131"/>
                    </a:cubicBezTo>
                    <a:close/>
                    <a:moveTo>
                      <a:pt x="61" y="17"/>
                    </a:moveTo>
                    <a:cubicBezTo>
                      <a:pt x="61" y="19"/>
                      <a:pt x="61" y="21"/>
                      <a:pt x="60" y="23"/>
                    </a:cubicBezTo>
                    <a:cubicBezTo>
                      <a:pt x="59" y="25"/>
                      <a:pt x="58" y="27"/>
                      <a:pt x="56" y="28"/>
                    </a:cubicBezTo>
                    <a:cubicBezTo>
                      <a:pt x="55" y="30"/>
                      <a:pt x="53" y="31"/>
                      <a:pt x="51" y="32"/>
                    </a:cubicBezTo>
                    <a:cubicBezTo>
                      <a:pt x="49" y="33"/>
                      <a:pt x="47" y="33"/>
                      <a:pt x="44" y="33"/>
                    </a:cubicBezTo>
                    <a:cubicBezTo>
                      <a:pt x="41" y="33"/>
                      <a:pt x="39" y="33"/>
                      <a:pt x="37" y="32"/>
                    </a:cubicBezTo>
                    <a:cubicBezTo>
                      <a:pt x="35" y="31"/>
                      <a:pt x="33" y="30"/>
                      <a:pt x="31" y="28"/>
                    </a:cubicBezTo>
                    <a:cubicBezTo>
                      <a:pt x="30" y="27"/>
                      <a:pt x="29" y="25"/>
                      <a:pt x="28" y="23"/>
                    </a:cubicBezTo>
                    <a:cubicBezTo>
                      <a:pt x="27" y="21"/>
                      <a:pt x="26" y="19"/>
                      <a:pt x="26" y="17"/>
                    </a:cubicBezTo>
                    <a:cubicBezTo>
                      <a:pt x="26" y="14"/>
                      <a:pt x="27" y="12"/>
                      <a:pt x="28" y="10"/>
                    </a:cubicBezTo>
                    <a:cubicBezTo>
                      <a:pt x="29" y="8"/>
                      <a:pt x="30" y="6"/>
                      <a:pt x="31" y="5"/>
                    </a:cubicBezTo>
                    <a:cubicBezTo>
                      <a:pt x="33" y="3"/>
                      <a:pt x="35" y="2"/>
                      <a:pt x="37" y="1"/>
                    </a:cubicBezTo>
                    <a:cubicBezTo>
                      <a:pt x="39" y="0"/>
                      <a:pt x="41" y="0"/>
                      <a:pt x="44" y="0"/>
                    </a:cubicBezTo>
                    <a:cubicBezTo>
                      <a:pt x="46" y="0"/>
                      <a:pt x="49" y="0"/>
                      <a:pt x="51" y="1"/>
                    </a:cubicBezTo>
                    <a:cubicBezTo>
                      <a:pt x="53" y="2"/>
                      <a:pt x="55" y="3"/>
                      <a:pt x="56" y="5"/>
                    </a:cubicBezTo>
                    <a:cubicBezTo>
                      <a:pt x="58" y="6"/>
                      <a:pt x="59" y="8"/>
                      <a:pt x="60" y="10"/>
                    </a:cubicBezTo>
                    <a:cubicBezTo>
                      <a:pt x="61" y="12"/>
                      <a:pt x="61" y="14"/>
                      <a:pt x="61" y="17"/>
                    </a:cubicBezTo>
                    <a:close/>
                    <a:moveTo>
                      <a:pt x="114" y="132"/>
                    </a:moveTo>
                    <a:cubicBezTo>
                      <a:pt x="114" y="116"/>
                      <a:pt x="110" y="104"/>
                      <a:pt x="103" y="96"/>
                    </a:cubicBezTo>
                    <a:cubicBezTo>
                      <a:pt x="96" y="88"/>
                      <a:pt x="87" y="83"/>
                      <a:pt x="74" y="83"/>
                    </a:cubicBezTo>
                    <a:cubicBezTo>
                      <a:pt x="68" y="83"/>
                      <a:pt x="63" y="84"/>
                      <a:pt x="58" y="86"/>
                    </a:cubicBezTo>
                    <a:cubicBezTo>
                      <a:pt x="53" y="88"/>
                      <a:pt x="49" y="91"/>
                      <a:pt x="45" y="95"/>
                    </a:cubicBezTo>
                    <a:cubicBezTo>
                      <a:pt x="41" y="99"/>
                      <a:pt x="39" y="105"/>
                      <a:pt x="37" y="111"/>
                    </a:cubicBezTo>
                    <a:cubicBezTo>
                      <a:pt x="34" y="117"/>
                      <a:pt x="33" y="124"/>
                      <a:pt x="33" y="133"/>
                    </a:cubicBezTo>
                    <a:cubicBezTo>
                      <a:pt x="33" y="141"/>
                      <a:pt x="34" y="148"/>
                      <a:pt x="36" y="154"/>
                    </a:cubicBezTo>
                    <a:cubicBezTo>
                      <a:pt x="38" y="160"/>
                      <a:pt x="41" y="165"/>
                      <a:pt x="45" y="169"/>
                    </a:cubicBezTo>
                    <a:cubicBezTo>
                      <a:pt x="49" y="173"/>
                      <a:pt x="53" y="176"/>
                      <a:pt x="58" y="178"/>
                    </a:cubicBezTo>
                    <a:cubicBezTo>
                      <a:pt x="63" y="180"/>
                      <a:pt x="68" y="181"/>
                      <a:pt x="74" y="181"/>
                    </a:cubicBezTo>
                    <a:cubicBezTo>
                      <a:pt x="87" y="181"/>
                      <a:pt x="97" y="177"/>
                      <a:pt x="104" y="169"/>
                    </a:cubicBezTo>
                    <a:cubicBezTo>
                      <a:pt x="111" y="160"/>
                      <a:pt x="114" y="148"/>
                      <a:pt x="114" y="132"/>
                    </a:cubicBezTo>
                    <a:close/>
                    <a:moveTo>
                      <a:pt x="121" y="17"/>
                    </a:moveTo>
                    <a:cubicBezTo>
                      <a:pt x="121" y="19"/>
                      <a:pt x="120" y="21"/>
                      <a:pt x="119" y="23"/>
                    </a:cubicBezTo>
                    <a:cubicBezTo>
                      <a:pt x="119" y="25"/>
                      <a:pt x="117" y="27"/>
                      <a:pt x="116" y="28"/>
                    </a:cubicBezTo>
                    <a:cubicBezTo>
                      <a:pt x="114" y="30"/>
                      <a:pt x="112" y="31"/>
                      <a:pt x="110" y="32"/>
                    </a:cubicBezTo>
                    <a:cubicBezTo>
                      <a:pt x="108" y="33"/>
                      <a:pt x="106" y="33"/>
                      <a:pt x="103" y="33"/>
                    </a:cubicBezTo>
                    <a:cubicBezTo>
                      <a:pt x="101" y="33"/>
                      <a:pt x="98" y="33"/>
                      <a:pt x="96" y="32"/>
                    </a:cubicBezTo>
                    <a:cubicBezTo>
                      <a:pt x="94" y="31"/>
                      <a:pt x="92" y="30"/>
                      <a:pt x="91" y="28"/>
                    </a:cubicBezTo>
                    <a:cubicBezTo>
                      <a:pt x="89" y="27"/>
                      <a:pt x="88" y="25"/>
                      <a:pt x="87" y="23"/>
                    </a:cubicBezTo>
                    <a:cubicBezTo>
                      <a:pt x="86" y="21"/>
                      <a:pt x="86" y="19"/>
                      <a:pt x="86" y="17"/>
                    </a:cubicBezTo>
                    <a:cubicBezTo>
                      <a:pt x="86" y="14"/>
                      <a:pt x="86" y="12"/>
                      <a:pt x="87" y="10"/>
                    </a:cubicBezTo>
                    <a:cubicBezTo>
                      <a:pt x="88" y="8"/>
                      <a:pt x="89" y="6"/>
                      <a:pt x="91" y="5"/>
                    </a:cubicBezTo>
                    <a:cubicBezTo>
                      <a:pt x="92" y="3"/>
                      <a:pt x="94" y="2"/>
                      <a:pt x="96" y="1"/>
                    </a:cubicBezTo>
                    <a:cubicBezTo>
                      <a:pt x="99" y="0"/>
                      <a:pt x="101" y="0"/>
                      <a:pt x="103" y="0"/>
                    </a:cubicBezTo>
                    <a:cubicBezTo>
                      <a:pt x="106" y="0"/>
                      <a:pt x="108" y="0"/>
                      <a:pt x="110" y="1"/>
                    </a:cubicBezTo>
                    <a:cubicBezTo>
                      <a:pt x="112" y="2"/>
                      <a:pt x="114" y="3"/>
                      <a:pt x="116" y="5"/>
                    </a:cubicBezTo>
                    <a:cubicBezTo>
                      <a:pt x="117" y="6"/>
                      <a:pt x="119" y="8"/>
                      <a:pt x="119" y="10"/>
                    </a:cubicBezTo>
                    <a:cubicBezTo>
                      <a:pt x="120" y="12"/>
                      <a:pt x="121" y="14"/>
                      <a:pt x="121" y="17"/>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78" name="Freeform 30"/>
              <p:cNvSpPr>
                <a:spLocks/>
              </p:cNvSpPr>
              <p:nvPr/>
            </p:nvSpPr>
            <p:spPr bwMode="black">
              <a:xfrm>
                <a:off x="10701255" y="6263552"/>
                <a:ext cx="180266" cy="123866"/>
              </a:xfrm>
              <a:custGeom>
                <a:avLst/>
                <a:gdLst/>
                <a:ahLst/>
                <a:cxnLst>
                  <a:cxn ang="0">
                    <a:pos x="182" y="147"/>
                  </a:cxn>
                  <a:cxn ang="0">
                    <a:pos x="182" y="66"/>
                  </a:cxn>
                  <a:cxn ang="0">
                    <a:pos x="180" y="46"/>
                  </a:cxn>
                  <a:cxn ang="0">
                    <a:pos x="174" y="34"/>
                  </a:cxn>
                  <a:cxn ang="0">
                    <a:pos x="165" y="28"/>
                  </a:cxn>
                  <a:cxn ang="0">
                    <a:pos x="153" y="26"/>
                  </a:cxn>
                  <a:cxn ang="0">
                    <a:pos x="141" y="30"/>
                  </a:cxn>
                  <a:cxn ang="0">
                    <a:pos x="131" y="38"/>
                  </a:cxn>
                  <a:cxn ang="0">
                    <a:pos x="125" y="51"/>
                  </a:cxn>
                  <a:cxn ang="0">
                    <a:pos x="123" y="66"/>
                  </a:cxn>
                  <a:cxn ang="0">
                    <a:pos x="123" y="147"/>
                  </a:cxn>
                  <a:cxn ang="0">
                    <a:pos x="90" y="147"/>
                  </a:cxn>
                  <a:cxn ang="0">
                    <a:pos x="90" y="63"/>
                  </a:cxn>
                  <a:cxn ang="0">
                    <a:pos x="88" y="46"/>
                  </a:cxn>
                  <a:cxn ang="0">
                    <a:pos x="83" y="35"/>
                  </a:cxn>
                  <a:cxn ang="0">
                    <a:pos x="74" y="28"/>
                  </a:cxn>
                  <a:cxn ang="0">
                    <a:pos x="62" y="26"/>
                  </a:cxn>
                  <a:cxn ang="0">
                    <a:pos x="50" y="29"/>
                  </a:cxn>
                  <a:cxn ang="0">
                    <a:pos x="41" y="37"/>
                  </a:cxn>
                  <a:cxn ang="0">
                    <a:pos x="34" y="50"/>
                  </a:cxn>
                  <a:cxn ang="0">
                    <a:pos x="32" y="66"/>
                  </a:cxn>
                  <a:cxn ang="0">
                    <a:pos x="32" y="147"/>
                  </a:cxn>
                  <a:cxn ang="0">
                    <a:pos x="0" y="147"/>
                  </a:cxn>
                  <a:cxn ang="0">
                    <a:pos x="0" y="3"/>
                  </a:cxn>
                  <a:cxn ang="0">
                    <a:pos x="32" y="3"/>
                  </a:cxn>
                  <a:cxn ang="0">
                    <a:pos x="32" y="26"/>
                  </a:cxn>
                  <a:cxn ang="0">
                    <a:pos x="33" y="26"/>
                  </a:cxn>
                  <a:cxn ang="0">
                    <a:pos x="52" y="6"/>
                  </a:cxn>
                  <a:cxn ang="0">
                    <a:pos x="78" y="0"/>
                  </a:cxn>
                  <a:cxn ang="0">
                    <a:pos x="92" y="2"/>
                  </a:cxn>
                  <a:cxn ang="0">
                    <a:pos x="104" y="7"/>
                  </a:cxn>
                  <a:cxn ang="0">
                    <a:pos x="113" y="16"/>
                  </a:cxn>
                  <a:cxn ang="0">
                    <a:pos x="119" y="28"/>
                  </a:cxn>
                  <a:cxn ang="0">
                    <a:pos x="140" y="7"/>
                  </a:cxn>
                  <a:cxn ang="0">
                    <a:pos x="167" y="0"/>
                  </a:cxn>
                  <a:cxn ang="0">
                    <a:pos x="202" y="14"/>
                  </a:cxn>
                  <a:cxn ang="0">
                    <a:pos x="214" y="58"/>
                  </a:cxn>
                  <a:cxn ang="0">
                    <a:pos x="214" y="147"/>
                  </a:cxn>
                  <a:cxn ang="0">
                    <a:pos x="182" y="147"/>
                  </a:cxn>
                </a:cxnLst>
                <a:rect l="0" t="0" r="r" b="b"/>
                <a:pathLst>
                  <a:path w="214" h="147">
                    <a:moveTo>
                      <a:pt x="182" y="147"/>
                    </a:moveTo>
                    <a:cubicBezTo>
                      <a:pt x="182" y="66"/>
                      <a:pt x="182" y="66"/>
                      <a:pt x="182" y="66"/>
                    </a:cubicBezTo>
                    <a:cubicBezTo>
                      <a:pt x="182" y="58"/>
                      <a:pt x="181" y="52"/>
                      <a:pt x="180" y="46"/>
                    </a:cubicBezTo>
                    <a:cubicBezTo>
                      <a:pt x="178" y="41"/>
                      <a:pt x="176" y="37"/>
                      <a:pt x="174" y="34"/>
                    </a:cubicBezTo>
                    <a:cubicBezTo>
                      <a:pt x="172" y="31"/>
                      <a:pt x="169" y="29"/>
                      <a:pt x="165" y="28"/>
                    </a:cubicBezTo>
                    <a:cubicBezTo>
                      <a:pt x="162" y="27"/>
                      <a:pt x="158" y="26"/>
                      <a:pt x="153" y="26"/>
                    </a:cubicBezTo>
                    <a:cubicBezTo>
                      <a:pt x="149" y="26"/>
                      <a:pt x="145" y="27"/>
                      <a:pt x="141" y="30"/>
                    </a:cubicBezTo>
                    <a:cubicBezTo>
                      <a:pt x="137" y="32"/>
                      <a:pt x="134" y="35"/>
                      <a:pt x="131" y="38"/>
                    </a:cubicBezTo>
                    <a:cubicBezTo>
                      <a:pt x="129" y="42"/>
                      <a:pt x="127" y="46"/>
                      <a:pt x="125" y="51"/>
                    </a:cubicBezTo>
                    <a:cubicBezTo>
                      <a:pt x="124" y="56"/>
                      <a:pt x="123" y="61"/>
                      <a:pt x="123" y="66"/>
                    </a:cubicBezTo>
                    <a:cubicBezTo>
                      <a:pt x="123" y="147"/>
                      <a:pt x="123" y="147"/>
                      <a:pt x="123" y="147"/>
                    </a:cubicBezTo>
                    <a:cubicBezTo>
                      <a:pt x="90" y="147"/>
                      <a:pt x="90" y="147"/>
                      <a:pt x="90" y="147"/>
                    </a:cubicBezTo>
                    <a:cubicBezTo>
                      <a:pt x="90" y="63"/>
                      <a:pt x="90" y="63"/>
                      <a:pt x="90" y="63"/>
                    </a:cubicBezTo>
                    <a:cubicBezTo>
                      <a:pt x="90" y="56"/>
                      <a:pt x="90" y="51"/>
                      <a:pt x="88" y="46"/>
                    </a:cubicBezTo>
                    <a:cubicBezTo>
                      <a:pt x="87" y="41"/>
                      <a:pt x="85" y="38"/>
                      <a:pt x="83" y="35"/>
                    </a:cubicBezTo>
                    <a:cubicBezTo>
                      <a:pt x="80" y="32"/>
                      <a:pt x="77" y="30"/>
                      <a:pt x="74" y="28"/>
                    </a:cubicBezTo>
                    <a:cubicBezTo>
                      <a:pt x="70" y="27"/>
                      <a:pt x="67" y="26"/>
                      <a:pt x="62" y="26"/>
                    </a:cubicBezTo>
                    <a:cubicBezTo>
                      <a:pt x="58" y="26"/>
                      <a:pt x="54" y="27"/>
                      <a:pt x="50" y="29"/>
                    </a:cubicBezTo>
                    <a:cubicBezTo>
                      <a:pt x="46" y="31"/>
                      <a:pt x="43" y="34"/>
                      <a:pt x="41" y="37"/>
                    </a:cubicBezTo>
                    <a:cubicBezTo>
                      <a:pt x="38" y="41"/>
                      <a:pt x="36" y="45"/>
                      <a:pt x="34" y="50"/>
                    </a:cubicBezTo>
                    <a:cubicBezTo>
                      <a:pt x="33" y="55"/>
                      <a:pt x="32" y="60"/>
                      <a:pt x="32" y="66"/>
                    </a:cubicBezTo>
                    <a:cubicBezTo>
                      <a:pt x="32" y="147"/>
                      <a:pt x="32" y="147"/>
                      <a:pt x="32" y="147"/>
                    </a:cubicBezTo>
                    <a:cubicBezTo>
                      <a:pt x="0" y="147"/>
                      <a:pt x="0" y="147"/>
                      <a:pt x="0" y="147"/>
                    </a:cubicBezTo>
                    <a:cubicBezTo>
                      <a:pt x="0" y="3"/>
                      <a:pt x="0" y="3"/>
                      <a:pt x="0" y="3"/>
                    </a:cubicBezTo>
                    <a:cubicBezTo>
                      <a:pt x="32" y="3"/>
                      <a:pt x="32" y="3"/>
                      <a:pt x="32" y="3"/>
                    </a:cubicBezTo>
                    <a:cubicBezTo>
                      <a:pt x="32" y="26"/>
                      <a:pt x="32" y="26"/>
                      <a:pt x="32" y="26"/>
                    </a:cubicBezTo>
                    <a:cubicBezTo>
                      <a:pt x="33" y="26"/>
                      <a:pt x="33" y="26"/>
                      <a:pt x="33" y="26"/>
                    </a:cubicBezTo>
                    <a:cubicBezTo>
                      <a:pt x="38" y="17"/>
                      <a:pt x="44" y="11"/>
                      <a:pt x="52" y="6"/>
                    </a:cubicBezTo>
                    <a:cubicBezTo>
                      <a:pt x="59" y="2"/>
                      <a:pt x="68" y="0"/>
                      <a:pt x="78" y="0"/>
                    </a:cubicBezTo>
                    <a:cubicBezTo>
                      <a:pt x="83" y="0"/>
                      <a:pt x="88" y="1"/>
                      <a:pt x="92" y="2"/>
                    </a:cubicBezTo>
                    <a:cubicBezTo>
                      <a:pt x="96" y="3"/>
                      <a:pt x="100" y="5"/>
                      <a:pt x="104" y="7"/>
                    </a:cubicBezTo>
                    <a:cubicBezTo>
                      <a:pt x="107" y="10"/>
                      <a:pt x="110" y="13"/>
                      <a:pt x="113" y="16"/>
                    </a:cubicBezTo>
                    <a:cubicBezTo>
                      <a:pt x="115" y="20"/>
                      <a:pt x="117" y="24"/>
                      <a:pt x="119" y="28"/>
                    </a:cubicBezTo>
                    <a:cubicBezTo>
                      <a:pt x="125" y="18"/>
                      <a:pt x="132" y="11"/>
                      <a:pt x="140" y="7"/>
                    </a:cubicBezTo>
                    <a:cubicBezTo>
                      <a:pt x="147" y="2"/>
                      <a:pt x="157" y="0"/>
                      <a:pt x="167" y="0"/>
                    </a:cubicBezTo>
                    <a:cubicBezTo>
                      <a:pt x="182" y="0"/>
                      <a:pt x="194" y="4"/>
                      <a:pt x="202" y="14"/>
                    </a:cubicBezTo>
                    <a:cubicBezTo>
                      <a:pt x="210" y="23"/>
                      <a:pt x="214" y="38"/>
                      <a:pt x="214" y="58"/>
                    </a:cubicBezTo>
                    <a:cubicBezTo>
                      <a:pt x="214" y="147"/>
                      <a:pt x="214" y="147"/>
                      <a:pt x="214" y="147"/>
                    </a:cubicBezTo>
                    <a:lnTo>
                      <a:pt x="182" y="147"/>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111" name="Group 110"/>
            <p:cNvGrpSpPr/>
            <p:nvPr/>
          </p:nvGrpSpPr>
          <p:grpSpPr bwMode="black">
            <a:xfrm>
              <a:off x="3754836" y="3089263"/>
              <a:ext cx="1230581" cy="245111"/>
              <a:chOff x="4381738" y="6174707"/>
              <a:chExt cx="1235264" cy="254570"/>
            </a:xfrm>
            <a:grpFill/>
            <a:effectLst/>
          </p:grpSpPr>
          <p:sp>
            <p:nvSpPr>
              <p:cNvPr id="162" name="Freeform 5"/>
              <p:cNvSpPr>
                <a:spLocks noEditPoints="1"/>
              </p:cNvSpPr>
              <p:nvPr/>
            </p:nvSpPr>
            <p:spPr bwMode="black">
              <a:xfrm>
                <a:off x="5494268" y="6226972"/>
                <a:ext cx="122734" cy="148573"/>
              </a:xfrm>
              <a:custGeom>
                <a:avLst/>
                <a:gdLst/>
                <a:ahLst/>
                <a:cxnLst>
                  <a:cxn ang="0">
                    <a:pos x="372" y="102"/>
                  </a:cxn>
                  <a:cxn ang="0">
                    <a:pos x="372" y="278"/>
                  </a:cxn>
                  <a:cxn ang="0">
                    <a:pos x="136" y="238"/>
                  </a:cxn>
                  <a:cxn ang="0">
                    <a:pos x="148" y="122"/>
                  </a:cxn>
                  <a:cxn ang="0">
                    <a:pos x="372" y="102"/>
                  </a:cxn>
                  <a:cxn ang="0">
                    <a:pos x="32" y="210"/>
                  </a:cxn>
                  <a:cxn ang="0">
                    <a:pos x="176" y="346"/>
                  </a:cxn>
                  <a:cxn ang="0">
                    <a:pos x="0" y="562"/>
                  </a:cxn>
                  <a:cxn ang="0">
                    <a:pos x="108" y="562"/>
                  </a:cxn>
                  <a:cxn ang="0">
                    <a:pos x="372" y="358"/>
                  </a:cxn>
                  <a:cxn ang="0">
                    <a:pos x="372" y="562"/>
                  </a:cxn>
                  <a:cxn ang="0">
                    <a:pos x="464" y="562"/>
                  </a:cxn>
                  <a:cxn ang="0">
                    <a:pos x="464" y="26"/>
                  </a:cxn>
                  <a:cxn ang="0">
                    <a:pos x="32" y="210"/>
                  </a:cxn>
                </a:cxnLst>
                <a:rect l="0" t="0" r="r" b="b"/>
                <a:pathLst>
                  <a:path w="464" h="562">
                    <a:moveTo>
                      <a:pt x="372" y="102"/>
                    </a:moveTo>
                    <a:cubicBezTo>
                      <a:pt x="372" y="161"/>
                      <a:pt x="372" y="219"/>
                      <a:pt x="372" y="278"/>
                    </a:cubicBezTo>
                    <a:cubicBezTo>
                      <a:pt x="292" y="274"/>
                      <a:pt x="171" y="291"/>
                      <a:pt x="136" y="238"/>
                    </a:cubicBezTo>
                    <a:cubicBezTo>
                      <a:pt x="115" y="206"/>
                      <a:pt x="117" y="148"/>
                      <a:pt x="148" y="122"/>
                    </a:cubicBezTo>
                    <a:cubicBezTo>
                      <a:pt x="193" y="83"/>
                      <a:pt x="291" y="111"/>
                      <a:pt x="372" y="102"/>
                    </a:cubicBezTo>
                    <a:close/>
                    <a:moveTo>
                      <a:pt x="32" y="210"/>
                    </a:moveTo>
                    <a:cubicBezTo>
                      <a:pt x="41" y="280"/>
                      <a:pt x="103" y="335"/>
                      <a:pt x="176" y="346"/>
                    </a:cubicBezTo>
                    <a:cubicBezTo>
                      <a:pt x="86" y="387"/>
                      <a:pt x="56" y="487"/>
                      <a:pt x="0" y="562"/>
                    </a:cubicBezTo>
                    <a:cubicBezTo>
                      <a:pt x="36" y="562"/>
                      <a:pt x="72" y="562"/>
                      <a:pt x="108" y="562"/>
                    </a:cubicBezTo>
                    <a:cubicBezTo>
                      <a:pt x="182" y="482"/>
                      <a:pt x="197" y="323"/>
                      <a:pt x="372" y="358"/>
                    </a:cubicBezTo>
                    <a:cubicBezTo>
                      <a:pt x="372" y="426"/>
                      <a:pt x="372" y="494"/>
                      <a:pt x="372" y="562"/>
                    </a:cubicBezTo>
                    <a:cubicBezTo>
                      <a:pt x="403" y="562"/>
                      <a:pt x="433" y="562"/>
                      <a:pt x="464" y="562"/>
                    </a:cubicBezTo>
                    <a:cubicBezTo>
                      <a:pt x="464" y="383"/>
                      <a:pt x="464" y="205"/>
                      <a:pt x="464" y="26"/>
                    </a:cubicBezTo>
                    <a:cubicBezTo>
                      <a:pt x="257" y="19"/>
                      <a:pt x="4" y="0"/>
                      <a:pt x="32" y="210"/>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63" name="Freeform 6"/>
              <p:cNvSpPr>
                <a:spLocks noEditPoints="1"/>
              </p:cNvSpPr>
              <p:nvPr/>
            </p:nvSpPr>
            <p:spPr bwMode="black">
              <a:xfrm>
                <a:off x="5044147" y="6233725"/>
                <a:ext cx="149160" cy="181752"/>
              </a:xfrm>
              <a:custGeom>
                <a:avLst/>
                <a:gdLst/>
                <a:ahLst/>
                <a:cxnLst>
                  <a:cxn ang="0">
                    <a:pos x="412" y="76"/>
                  </a:cxn>
                  <a:cxn ang="0">
                    <a:pos x="412" y="460"/>
                  </a:cxn>
                  <a:cxn ang="0">
                    <a:pos x="136" y="460"/>
                  </a:cxn>
                  <a:cxn ang="0">
                    <a:pos x="216" y="76"/>
                  </a:cxn>
                  <a:cxn ang="0">
                    <a:pos x="412" y="76"/>
                  </a:cxn>
                  <a:cxn ang="0">
                    <a:pos x="140" y="0"/>
                  </a:cxn>
                  <a:cxn ang="0">
                    <a:pos x="44" y="460"/>
                  </a:cxn>
                  <a:cxn ang="0">
                    <a:pos x="0" y="460"/>
                  </a:cxn>
                  <a:cxn ang="0">
                    <a:pos x="0" y="688"/>
                  </a:cxn>
                  <a:cxn ang="0">
                    <a:pos x="76" y="688"/>
                  </a:cxn>
                  <a:cxn ang="0">
                    <a:pos x="76" y="536"/>
                  </a:cxn>
                  <a:cxn ang="0">
                    <a:pos x="488" y="540"/>
                  </a:cxn>
                  <a:cxn ang="0">
                    <a:pos x="488" y="688"/>
                  </a:cxn>
                  <a:cxn ang="0">
                    <a:pos x="564" y="688"/>
                  </a:cxn>
                  <a:cxn ang="0">
                    <a:pos x="564" y="460"/>
                  </a:cxn>
                  <a:cxn ang="0">
                    <a:pos x="504" y="456"/>
                  </a:cxn>
                  <a:cxn ang="0">
                    <a:pos x="504" y="0"/>
                  </a:cxn>
                  <a:cxn ang="0">
                    <a:pos x="140" y="0"/>
                  </a:cxn>
                </a:cxnLst>
                <a:rect l="0" t="0" r="r" b="b"/>
                <a:pathLst>
                  <a:path w="564" h="688">
                    <a:moveTo>
                      <a:pt x="412" y="76"/>
                    </a:moveTo>
                    <a:cubicBezTo>
                      <a:pt x="412" y="204"/>
                      <a:pt x="412" y="332"/>
                      <a:pt x="412" y="460"/>
                    </a:cubicBezTo>
                    <a:cubicBezTo>
                      <a:pt x="320" y="460"/>
                      <a:pt x="228" y="460"/>
                      <a:pt x="136" y="460"/>
                    </a:cubicBezTo>
                    <a:cubicBezTo>
                      <a:pt x="190" y="360"/>
                      <a:pt x="211" y="226"/>
                      <a:pt x="216" y="76"/>
                    </a:cubicBezTo>
                    <a:cubicBezTo>
                      <a:pt x="281" y="76"/>
                      <a:pt x="347" y="76"/>
                      <a:pt x="412" y="76"/>
                    </a:cubicBezTo>
                    <a:close/>
                    <a:moveTo>
                      <a:pt x="140" y="0"/>
                    </a:moveTo>
                    <a:cubicBezTo>
                      <a:pt x="139" y="184"/>
                      <a:pt x="127" y="358"/>
                      <a:pt x="44" y="460"/>
                    </a:cubicBezTo>
                    <a:cubicBezTo>
                      <a:pt x="29" y="460"/>
                      <a:pt x="15" y="460"/>
                      <a:pt x="0" y="460"/>
                    </a:cubicBezTo>
                    <a:cubicBezTo>
                      <a:pt x="0" y="536"/>
                      <a:pt x="0" y="612"/>
                      <a:pt x="0" y="688"/>
                    </a:cubicBezTo>
                    <a:cubicBezTo>
                      <a:pt x="25" y="688"/>
                      <a:pt x="51" y="688"/>
                      <a:pt x="76" y="688"/>
                    </a:cubicBezTo>
                    <a:cubicBezTo>
                      <a:pt x="76" y="637"/>
                      <a:pt x="76" y="587"/>
                      <a:pt x="76" y="536"/>
                    </a:cubicBezTo>
                    <a:cubicBezTo>
                      <a:pt x="212" y="539"/>
                      <a:pt x="359" y="531"/>
                      <a:pt x="488" y="540"/>
                    </a:cubicBezTo>
                    <a:cubicBezTo>
                      <a:pt x="488" y="589"/>
                      <a:pt x="488" y="639"/>
                      <a:pt x="488" y="688"/>
                    </a:cubicBezTo>
                    <a:cubicBezTo>
                      <a:pt x="513" y="688"/>
                      <a:pt x="539" y="688"/>
                      <a:pt x="564" y="688"/>
                    </a:cubicBezTo>
                    <a:cubicBezTo>
                      <a:pt x="564" y="612"/>
                      <a:pt x="564" y="536"/>
                      <a:pt x="564" y="460"/>
                    </a:cubicBezTo>
                    <a:cubicBezTo>
                      <a:pt x="545" y="457"/>
                      <a:pt x="516" y="465"/>
                      <a:pt x="504" y="456"/>
                    </a:cubicBezTo>
                    <a:cubicBezTo>
                      <a:pt x="504" y="304"/>
                      <a:pt x="504" y="152"/>
                      <a:pt x="504" y="0"/>
                    </a:cubicBezTo>
                    <a:cubicBezTo>
                      <a:pt x="383" y="0"/>
                      <a:pt x="261" y="0"/>
                      <a:pt x="140" y="0"/>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64" name="Freeform 7"/>
              <p:cNvSpPr>
                <a:spLocks/>
              </p:cNvSpPr>
              <p:nvPr/>
            </p:nvSpPr>
            <p:spPr bwMode="black">
              <a:xfrm>
                <a:off x="4831566" y="6233725"/>
                <a:ext cx="81627" cy="141819"/>
              </a:xfrm>
              <a:custGeom>
                <a:avLst/>
                <a:gdLst/>
                <a:ahLst/>
                <a:cxnLst>
                  <a:cxn ang="0">
                    <a:pos x="309" y="0"/>
                  </a:cxn>
                  <a:cxn ang="0">
                    <a:pos x="309" y="76"/>
                  </a:cxn>
                  <a:cxn ang="0">
                    <a:pos x="101" y="76"/>
                  </a:cxn>
                  <a:cxn ang="0">
                    <a:pos x="97" y="536"/>
                  </a:cxn>
                  <a:cxn ang="0">
                    <a:pos x="5" y="536"/>
                  </a:cxn>
                  <a:cxn ang="0">
                    <a:pos x="9" y="0"/>
                  </a:cxn>
                  <a:cxn ang="0">
                    <a:pos x="309" y="0"/>
                  </a:cxn>
                </a:cxnLst>
                <a:rect l="0" t="0" r="r" b="b"/>
                <a:pathLst>
                  <a:path w="309" h="536">
                    <a:moveTo>
                      <a:pt x="309" y="0"/>
                    </a:moveTo>
                    <a:cubicBezTo>
                      <a:pt x="309" y="25"/>
                      <a:pt x="309" y="51"/>
                      <a:pt x="309" y="76"/>
                    </a:cubicBezTo>
                    <a:cubicBezTo>
                      <a:pt x="240" y="76"/>
                      <a:pt x="170" y="76"/>
                      <a:pt x="101" y="76"/>
                    </a:cubicBezTo>
                    <a:cubicBezTo>
                      <a:pt x="92" y="221"/>
                      <a:pt x="100" y="384"/>
                      <a:pt x="97" y="536"/>
                    </a:cubicBezTo>
                    <a:cubicBezTo>
                      <a:pt x="66" y="536"/>
                      <a:pt x="36" y="536"/>
                      <a:pt x="5" y="536"/>
                    </a:cubicBezTo>
                    <a:cubicBezTo>
                      <a:pt x="8" y="359"/>
                      <a:pt x="0" y="171"/>
                      <a:pt x="9" y="0"/>
                    </a:cubicBezTo>
                    <a:cubicBezTo>
                      <a:pt x="109" y="0"/>
                      <a:pt x="209" y="0"/>
                      <a:pt x="309" y="0"/>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65" name="Freeform 8"/>
              <p:cNvSpPr>
                <a:spLocks/>
              </p:cNvSpPr>
              <p:nvPr/>
            </p:nvSpPr>
            <p:spPr bwMode="black">
              <a:xfrm>
                <a:off x="4517097" y="6233725"/>
                <a:ext cx="135066" cy="160611"/>
              </a:xfrm>
              <a:custGeom>
                <a:avLst/>
                <a:gdLst/>
                <a:ahLst/>
                <a:cxnLst>
                  <a:cxn ang="0">
                    <a:pos x="512" y="0"/>
                  </a:cxn>
                  <a:cxn ang="0">
                    <a:pos x="512" y="540"/>
                  </a:cxn>
                  <a:cxn ang="0">
                    <a:pos x="420" y="540"/>
                  </a:cxn>
                  <a:cxn ang="0">
                    <a:pos x="420" y="76"/>
                  </a:cxn>
                  <a:cxn ang="0">
                    <a:pos x="192" y="76"/>
                  </a:cxn>
                  <a:cxn ang="0">
                    <a:pos x="0" y="532"/>
                  </a:cxn>
                  <a:cxn ang="0">
                    <a:pos x="0" y="456"/>
                  </a:cxn>
                  <a:cxn ang="0">
                    <a:pos x="88" y="448"/>
                  </a:cxn>
                  <a:cxn ang="0">
                    <a:pos x="104" y="0"/>
                  </a:cxn>
                  <a:cxn ang="0">
                    <a:pos x="512" y="0"/>
                  </a:cxn>
                </a:cxnLst>
                <a:rect l="0" t="0" r="r" b="b"/>
                <a:pathLst>
                  <a:path w="512" h="608">
                    <a:moveTo>
                      <a:pt x="512" y="0"/>
                    </a:moveTo>
                    <a:cubicBezTo>
                      <a:pt x="512" y="180"/>
                      <a:pt x="512" y="360"/>
                      <a:pt x="512" y="540"/>
                    </a:cubicBezTo>
                    <a:cubicBezTo>
                      <a:pt x="481" y="540"/>
                      <a:pt x="451" y="540"/>
                      <a:pt x="420" y="540"/>
                    </a:cubicBezTo>
                    <a:cubicBezTo>
                      <a:pt x="420" y="385"/>
                      <a:pt x="420" y="231"/>
                      <a:pt x="420" y="76"/>
                    </a:cubicBezTo>
                    <a:cubicBezTo>
                      <a:pt x="344" y="76"/>
                      <a:pt x="268" y="76"/>
                      <a:pt x="192" y="76"/>
                    </a:cubicBezTo>
                    <a:cubicBezTo>
                      <a:pt x="172" y="270"/>
                      <a:pt x="277" y="608"/>
                      <a:pt x="0" y="532"/>
                    </a:cubicBezTo>
                    <a:cubicBezTo>
                      <a:pt x="0" y="507"/>
                      <a:pt x="0" y="481"/>
                      <a:pt x="0" y="456"/>
                    </a:cubicBezTo>
                    <a:cubicBezTo>
                      <a:pt x="33" y="457"/>
                      <a:pt x="65" y="457"/>
                      <a:pt x="88" y="448"/>
                    </a:cubicBezTo>
                    <a:cubicBezTo>
                      <a:pt x="117" y="323"/>
                      <a:pt x="88" y="138"/>
                      <a:pt x="104" y="0"/>
                    </a:cubicBezTo>
                    <a:cubicBezTo>
                      <a:pt x="240" y="0"/>
                      <a:pt x="376" y="0"/>
                      <a:pt x="512" y="0"/>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66" name="Freeform 9"/>
              <p:cNvSpPr>
                <a:spLocks noEditPoints="1"/>
              </p:cNvSpPr>
              <p:nvPr/>
            </p:nvSpPr>
            <p:spPr bwMode="black">
              <a:xfrm>
                <a:off x="5362432" y="6222861"/>
                <a:ext cx="143287" cy="206416"/>
              </a:xfrm>
              <a:custGeom>
                <a:avLst/>
                <a:gdLst/>
                <a:ahLst/>
                <a:cxnLst>
                  <a:cxn ang="0">
                    <a:pos x="208" y="105"/>
                  </a:cxn>
                  <a:cxn ang="0">
                    <a:pos x="348" y="437"/>
                  </a:cxn>
                  <a:cxn ang="0">
                    <a:pos x="224" y="513"/>
                  </a:cxn>
                  <a:cxn ang="0">
                    <a:pos x="112" y="169"/>
                  </a:cxn>
                  <a:cxn ang="0">
                    <a:pos x="208" y="105"/>
                  </a:cxn>
                  <a:cxn ang="0">
                    <a:pos x="208" y="589"/>
                  </a:cxn>
                  <a:cxn ang="0">
                    <a:pos x="392" y="89"/>
                  </a:cxn>
                  <a:cxn ang="0">
                    <a:pos x="152" y="45"/>
                  </a:cxn>
                  <a:cxn ang="0">
                    <a:pos x="84" y="105"/>
                  </a:cxn>
                  <a:cxn ang="0">
                    <a:pos x="84" y="41"/>
                  </a:cxn>
                  <a:cxn ang="0">
                    <a:pos x="0" y="41"/>
                  </a:cxn>
                  <a:cxn ang="0">
                    <a:pos x="0" y="781"/>
                  </a:cxn>
                  <a:cxn ang="0">
                    <a:pos x="92" y="781"/>
                  </a:cxn>
                  <a:cxn ang="0">
                    <a:pos x="92" y="525"/>
                  </a:cxn>
                  <a:cxn ang="0">
                    <a:pos x="208" y="589"/>
                  </a:cxn>
                </a:cxnLst>
                <a:rect l="0" t="0" r="r" b="b"/>
                <a:pathLst>
                  <a:path w="543" h="781">
                    <a:moveTo>
                      <a:pt x="208" y="105"/>
                    </a:moveTo>
                    <a:cubicBezTo>
                      <a:pt x="358" y="80"/>
                      <a:pt x="415" y="310"/>
                      <a:pt x="348" y="437"/>
                    </a:cubicBezTo>
                    <a:cubicBezTo>
                      <a:pt x="325" y="480"/>
                      <a:pt x="274" y="513"/>
                      <a:pt x="224" y="513"/>
                    </a:cubicBezTo>
                    <a:cubicBezTo>
                      <a:pt x="75" y="512"/>
                      <a:pt x="42" y="279"/>
                      <a:pt x="112" y="169"/>
                    </a:cubicBezTo>
                    <a:cubicBezTo>
                      <a:pt x="131" y="139"/>
                      <a:pt x="161" y="113"/>
                      <a:pt x="208" y="105"/>
                    </a:cubicBezTo>
                    <a:close/>
                    <a:moveTo>
                      <a:pt x="208" y="589"/>
                    </a:moveTo>
                    <a:cubicBezTo>
                      <a:pt x="461" y="617"/>
                      <a:pt x="543" y="244"/>
                      <a:pt x="392" y="89"/>
                    </a:cubicBezTo>
                    <a:cubicBezTo>
                      <a:pt x="348" y="44"/>
                      <a:pt x="242" y="0"/>
                      <a:pt x="152" y="45"/>
                    </a:cubicBezTo>
                    <a:cubicBezTo>
                      <a:pt x="126" y="58"/>
                      <a:pt x="105" y="92"/>
                      <a:pt x="84" y="105"/>
                    </a:cubicBezTo>
                    <a:cubicBezTo>
                      <a:pt x="84" y="84"/>
                      <a:pt x="84" y="62"/>
                      <a:pt x="84" y="41"/>
                    </a:cubicBezTo>
                    <a:cubicBezTo>
                      <a:pt x="56" y="41"/>
                      <a:pt x="28" y="41"/>
                      <a:pt x="0" y="41"/>
                    </a:cubicBezTo>
                    <a:cubicBezTo>
                      <a:pt x="0" y="288"/>
                      <a:pt x="0" y="534"/>
                      <a:pt x="0" y="781"/>
                    </a:cubicBezTo>
                    <a:cubicBezTo>
                      <a:pt x="31" y="781"/>
                      <a:pt x="61" y="781"/>
                      <a:pt x="92" y="781"/>
                    </a:cubicBezTo>
                    <a:cubicBezTo>
                      <a:pt x="92" y="696"/>
                      <a:pt x="92" y="610"/>
                      <a:pt x="92" y="525"/>
                    </a:cubicBezTo>
                    <a:cubicBezTo>
                      <a:pt x="135" y="560"/>
                      <a:pt x="154" y="583"/>
                      <a:pt x="208" y="589"/>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67" name="Freeform 10"/>
              <p:cNvSpPr>
                <a:spLocks noEditPoints="1"/>
              </p:cNvSpPr>
              <p:nvPr/>
            </p:nvSpPr>
            <p:spPr bwMode="black">
              <a:xfrm>
                <a:off x="5201822" y="6218457"/>
                <a:ext cx="136240" cy="168832"/>
              </a:xfrm>
              <a:custGeom>
                <a:avLst/>
                <a:gdLst/>
                <a:ahLst/>
                <a:cxnLst>
                  <a:cxn ang="0">
                    <a:pos x="395" y="326"/>
                  </a:cxn>
                  <a:cxn ang="0">
                    <a:pos x="383" y="454"/>
                  </a:cxn>
                  <a:cxn ang="0">
                    <a:pos x="139" y="502"/>
                  </a:cxn>
                  <a:cxn ang="0">
                    <a:pos x="143" y="394"/>
                  </a:cxn>
                  <a:cxn ang="0">
                    <a:pos x="395" y="326"/>
                  </a:cxn>
                  <a:cxn ang="0">
                    <a:pos x="487" y="182"/>
                  </a:cxn>
                  <a:cxn ang="0">
                    <a:pos x="91" y="102"/>
                  </a:cxn>
                  <a:cxn ang="0">
                    <a:pos x="39" y="210"/>
                  </a:cxn>
                  <a:cxn ang="0">
                    <a:pos x="131" y="222"/>
                  </a:cxn>
                  <a:cxn ang="0">
                    <a:pos x="399" y="254"/>
                  </a:cxn>
                  <a:cxn ang="0">
                    <a:pos x="27" y="478"/>
                  </a:cxn>
                  <a:cxn ang="0">
                    <a:pos x="403" y="530"/>
                  </a:cxn>
                  <a:cxn ang="0">
                    <a:pos x="423" y="594"/>
                  </a:cxn>
                  <a:cxn ang="0">
                    <a:pos x="515" y="590"/>
                  </a:cxn>
                  <a:cxn ang="0">
                    <a:pos x="487" y="182"/>
                  </a:cxn>
                </a:cxnLst>
                <a:rect l="0" t="0" r="r" b="b"/>
                <a:pathLst>
                  <a:path w="515" h="639">
                    <a:moveTo>
                      <a:pt x="395" y="326"/>
                    </a:moveTo>
                    <a:cubicBezTo>
                      <a:pt x="404" y="352"/>
                      <a:pt x="398" y="423"/>
                      <a:pt x="383" y="454"/>
                    </a:cubicBezTo>
                    <a:cubicBezTo>
                      <a:pt x="344" y="534"/>
                      <a:pt x="192" y="567"/>
                      <a:pt x="139" y="502"/>
                    </a:cubicBezTo>
                    <a:cubicBezTo>
                      <a:pt x="116" y="474"/>
                      <a:pt x="117" y="421"/>
                      <a:pt x="143" y="394"/>
                    </a:cubicBezTo>
                    <a:cubicBezTo>
                      <a:pt x="196" y="339"/>
                      <a:pt x="327" y="372"/>
                      <a:pt x="395" y="326"/>
                    </a:cubicBezTo>
                    <a:close/>
                    <a:moveTo>
                      <a:pt x="487" y="182"/>
                    </a:moveTo>
                    <a:cubicBezTo>
                      <a:pt x="468" y="26"/>
                      <a:pt x="199" y="0"/>
                      <a:pt x="91" y="102"/>
                    </a:cubicBezTo>
                    <a:cubicBezTo>
                      <a:pt x="62" y="130"/>
                      <a:pt x="54" y="156"/>
                      <a:pt x="39" y="210"/>
                    </a:cubicBezTo>
                    <a:cubicBezTo>
                      <a:pt x="70" y="214"/>
                      <a:pt x="99" y="219"/>
                      <a:pt x="131" y="222"/>
                    </a:cubicBezTo>
                    <a:cubicBezTo>
                      <a:pt x="132" y="86"/>
                      <a:pt x="437" y="77"/>
                      <a:pt x="399" y="254"/>
                    </a:cubicBezTo>
                    <a:cubicBezTo>
                      <a:pt x="250" y="300"/>
                      <a:pt x="0" y="265"/>
                      <a:pt x="27" y="478"/>
                    </a:cubicBezTo>
                    <a:cubicBezTo>
                      <a:pt x="48" y="639"/>
                      <a:pt x="318" y="632"/>
                      <a:pt x="403" y="530"/>
                    </a:cubicBezTo>
                    <a:cubicBezTo>
                      <a:pt x="407" y="554"/>
                      <a:pt x="412" y="577"/>
                      <a:pt x="423" y="594"/>
                    </a:cubicBezTo>
                    <a:cubicBezTo>
                      <a:pt x="452" y="591"/>
                      <a:pt x="492" y="599"/>
                      <a:pt x="515" y="590"/>
                    </a:cubicBezTo>
                    <a:cubicBezTo>
                      <a:pt x="460" y="498"/>
                      <a:pt x="502" y="313"/>
                      <a:pt x="487" y="182"/>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68" name="Freeform 11"/>
              <p:cNvSpPr>
                <a:spLocks noEditPoints="1"/>
              </p:cNvSpPr>
              <p:nvPr/>
            </p:nvSpPr>
            <p:spPr bwMode="black">
              <a:xfrm>
                <a:off x="4907613" y="6227559"/>
                <a:ext cx="141232" cy="161786"/>
              </a:xfrm>
              <a:custGeom>
                <a:avLst/>
                <a:gdLst/>
                <a:ahLst/>
                <a:cxnLst>
                  <a:cxn ang="0">
                    <a:pos x="245" y="92"/>
                  </a:cxn>
                  <a:cxn ang="0">
                    <a:pos x="377" y="448"/>
                  </a:cxn>
                  <a:cxn ang="0">
                    <a:pos x="137" y="420"/>
                  </a:cxn>
                  <a:cxn ang="0">
                    <a:pos x="245" y="92"/>
                  </a:cxn>
                  <a:cxn ang="0">
                    <a:pos x="61" y="116"/>
                  </a:cxn>
                  <a:cxn ang="0">
                    <a:pos x="57" y="460"/>
                  </a:cxn>
                  <a:cxn ang="0">
                    <a:pos x="485" y="448"/>
                  </a:cxn>
                  <a:cxn ang="0">
                    <a:pos x="477" y="124"/>
                  </a:cxn>
                  <a:cxn ang="0">
                    <a:pos x="229" y="16"/>
                  </a:cxn>
                  <a:cxn ang="0">
                    <a:pos x="61" y="116"/>
                  </a:cxn>
                </a:cxnLst>
                <a:rect l="0" t="0" r="r" b="b"/>
                <a:pathLst>
                  <a:path w="534" h="613">
                    <a:moveTo>
                      <a:pt x="245" y="92"/>
                    </a:moveTo>
                    <a:cubicBezTo>
                      <a:pt x="414" y="67"/>
                      <a:pt x="479" y="328"/>
                      <a:pt x="377" y="448"/>
                    </a:cubicBezTo>
                    <a:cubicBezTo>
                      <a:pt x="306" y="532"/>
                      <a:pt x="182" y="504"/>
                      <a:pt x="137" y="420"/>
                    </a:cubicBezTo>
                    <a:cubicBezTo>
                      <a:pt x="69" y="292"/>
                      <a:pt x="123" y="110"/>
                      <a:pt x="245" y="92"/>
                    </a:cubicBezTo>
                    <a:close/>
                    <a:moveTo>
                      <a:pt x="61" y="116"/>
                    </a:moveTo>
                    <a:cubicBezTo>
                      <a:pt x="19" y="181"/>
                      <a:pt x="0" y="361"/>
                      <a:pt x="57" y="460"/>
                    </a:cubicBezTo>
                    <a:cubicBezTo>
                      <a:pt x="146" y="613"/>
                      <a:pt x="405" y="609"/>
                      <a:pt x="485" y="448"/>
                    </a:cubicBezTo>
                    <a:cubicBezTo>
                      <a:pt x="534" y="350"/>
                      <a:pt x="522" y="201"/>
                      <a:pt x="477" y="124"/>
                    </a:cubicBezTo>
                    <a:cubicBezTo>
                      <a:pt x="440" y="61"/>
                      <a:pt x="351" y="0"/>
                      <a:pt x="229" y="16"/>
                    </a:cubicBezTo>
                    <a:cubicBezTo>
                      <a:pt x="150" y="26"/>
                      <a:pt x="93" y="67"/>
                      <a:pt x="61" y="116"/>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69" name="Freeform 12"/>
              <p:cNvSpPr>
                <a:spLocks noEditPoints="1"/>
              </p:cNvSpPr>
              <p:nvPr/>
            </p:nvSpPr>
            <p:spPr bwMode="black">
              <a:xfrm>
                <a:off x="4671542" y="6218457"/>
                <a:ext cx="135947" cy="168832"/>
              </a:xfrm>
              <a:custGeom>
                <a:avLst/>
                <a:gdLst/>
                <a:ahLst/>
                <a:cxnLst>
                  <a:cxn ang="0">
                    <a:pos x="395" y="326"/>
                  </a:cxn>
                  <a:cxn ang="0">
                    <a:pos x="383" y="454"/>
                  </a:cxn>
                  <a:cxn ang="0">
                    <a:pos x="139" y="502"/>
                  </a:cxn>
                  <a:cxn ang="0">
                    <a:pos x="143" y="394"/>
                  </a:cxn>
                  <a:cxn ang="0">
                    <a:pos x="395" y="326"/>
                  </a:cxn>
                  <a:cxn ang="0">
                    <a:pos x="487" y="182"/>
                  </a:cxn>
                  <a:cxn ang="0">
                    <a:pos x="91" y="102"/>
                  </a:cxn>
                  <a:cxn ang="0">
                    <a:pos x="39" y="210"/>
                  </a:cxn>
                  <a:cxn ang="0">
                    <a:pos x="131" y="222"/>
                  </a:cxn>
                  <a:cxn ang="0">
                    <a:pos x="399" y="254"/>
                  </a:cxn>
                  <a:cxn ang="0">
                    <a:pos x="27" y="478"/>
                  </a:cxn>
                  <a:cxn ang="0">
                    <a:pos x="403" y="530"/>
                  </a:cxn>
                  <a:cxn ang="0">
                    <a:pos x="423" y="594"/>
                  </a:cxn>
                  <a:cxn ang="0">
                    <a:pos x="515" y="590"/>
                  </a:cxn>
                  <a:cxn ang="0">
                    <a:pos x="487" y="182"/>
                  </a:cxn>
                </a:cxnLst>
                <a:rect l="0" t="0" r="r" b="b"/>
                <a:pathLst>
                  <a:path w="515" h="639">
                    <a:moveTo>
                      <a:pt x="395" y="326"/>
                    </a:moveTo>
                    <a:cubicBezTo>
                      <a:pt x="404" y="352"/>
                      <a:pt x="398" y="423"/>
                      <a:pt x="383" y="454"/>
                    </a:cubicBezTo>
                    <a:cubicBezTo>
                      <a:pt x="344" y="534"/>
                      <a:pt x="192" y="567"/>
                      <a:pt x="139" y="502"/>
                    </a:cubicBezTo>
                    <a:cubicBezTo>
                      <a:pt x="116" y="474"/>
                      <a:pt x="117" y="421"/>
                      <a:pt x="143" y="394"/>
                    </a:cubicBezTo>
                    <a:cubicBezTo>
                      <a:pt x="196" y="339"/>
                      <a:pt x="327" y="372"/>
                      <a:pt x="395" y="326"/>
                    </a:cubicBezTo>
                    <a:close/>
                    <a:moveTo>
                      <a:pt x="487" y="182"/>
                    </a:moveTo>
                    <a:cubicBezTo>
                      <a:pt x="468" y="26"/>
                      <a:pt x="199" y="0"/>
                      <a:pt x="91" y="102"/>
                    </a:cubicBezTo>
                    <a:cubicBezTo>
                      <a:pt x="62" y="130"/>
                      <a:pt x="54" y="156"/>
                      <a:pt x="39" y="210"/>
                    </a:cubicBezTo>
                    <a:cubicBezTo>
                      <a:pt x="70" y="214"/>
                      <a:pt x="99" y="219"/>
                      <a:pt x="131" y="222"/>
                    </a:cubicBezTo>
                    <a:cubicBezTo>
                      <a:pt x="132" y="86"/>
                      <a:pt x="437" y="77"/>
                      <a:pt x="399" y="254"/>
                    </a:cubicBezTo>
                    <a:cubicBezTo>
                      <a:pt x="250" y="300"/>
                      <a:pt x="0" y="265"/>
                      <a:pt x="27" y="478"/>
                    </a:cubicBezTo>
                    <a:cubicBezTo>
                      <a:pt x="48" y="639"/>
                      <a:pt x="318" y="632"/>
                      <a:pt x="403" y="530"/>
                    </a:cubicBezTo>
                    <a:cubicBezTo>
                      <a:pt x="407" y="554"/>
                      <a:pt x="412" y="577"/>
                      <a:pt x="423" y="594"/>
                    </a:cubicBezTo>
                    <a:cubicBezTo>
                      <a:pt x="452" y="591"/>
                      <a:pt x="492" y="599"/>
                      <a:pt x="515" y="590"/>
                    </a:cubicBezTo>
                    <a:cubicBezTo>
                      <a:pt x="460" y="498"/>
                      <a:pt x="502" y="313"/>
                      <a:pt x="487" y="182"/>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70" name="Freeform 13"/>
              <p:cNvSpPr>
                <a:spLocks noEditPoints="1"/>
              </p:cNvSpPr>
              <p:nvPr/>
            </p:nvSpPr>
            <p:spPr bwMode="black">
              <a:xfrm>
                <a:off x="4381738" y="6174707"/>
                <a:ext cx="150040" cy="211408"/>
              </a:xfrm>
              <a:custGeom>
                <a:avLst/>
                <a:gdLst/>
                <a:ahLst/>
                <a:cxnLst>
                  <a:cxn ang="0">
                    <a:pos x="244" y="307"/>
                  </a:cxn>
                  <a:cxn ang="0">
                    <a:pos x="288" y="699"/>
                  </a:cxn>
                  <a:cxn ang="0">
                    <a:pos x="244" y="307"/>
                  </a:cxn>
                  <a:cxn ang="0">
                    <a:pos x="432" y="3"/>
                  </a:cxn>
                  <a:cxn ang="0">
                    <a:pos x="260" y="23"/>
                  </a:cxn>
                  <a:cxn ang="0">
                    <a:pos x="8" y="439"/>
                  </a:cxn>
                  <a:cxn ang="0">
                    <a:pos x="100" y="715"/>
                  </a:cxn>
                  <a:cxn ang="0">
                    <a:pos x="388" y="747"/>
                  </a:cxn>
                  <a:cxn ang="0">
                    <a:pos x="408" y="263"/>
                  </a:cxn>
                  <a:cxn ang="0">
                    <a:pos x="164" y="251"/>
                  </a:cxn>
                  <a:cxn ang="0">
                    <a:pos x="84" y="323"/>
                  </a:cxn>
                  <a:cxn ang="0">
                    <a:pos x="148" y="143"/>
                  </a:cxn>
                  <a:cxn ang="0">
                    <a:pos x="504" y="7"/>
                  </a:cxn>
                  <a:cxn ang="0">
                    <a:pos x="432" y="3"/>
                  </a:cxn>
                </a:cxnLst>
                <a:rect l="0" t="0" r="r" b="b"/>
                <a:pathLst>
                  <a:path w="568" h="799">
                    <a:moveTo>
                      <a:pt x="244" y="307"/>
                    </a:moveTo>
                    <a:cubicBezTo>
                      <a:pt x="485" y="274"/>
                      <a:pt x="471" y="678"/>
                      <a:pt x="288" y="699"/>
                    </a:cubicBezTo>
                    <a:cubicBezTo>
                      <a:pt x="63" y="725"/>
                      <a:pt x="46" y="334"/>
                      <a:pt x="244" y="307"/>
                    </a:cubicBezTo>
                    <a:close/>
                    <a:moveTo>
                      <a:pt x="432" y="3"/>
                    </a:moveTo>
                    <a:cubicBezTo>
                      <a:pt x="406" y="36"/>
                      <a:pt x="317" y="19"/>
                      <a:pt x="260" y="23"/>
                    </a:cubicBezTo>
                    <a:cubicBezTo>
                      <a:pt x="39" y="40"/>
                      <a:pt x="0" y="201"/>
                      <a:pt x="8" y="439"/>
                    </a:cubicBezTo>
                    <a:cubicBezTo>
                      <a:pt x="12" y="559"/>
                      <a:pt x="40" y="658"/>
                      <a:pt x="100" y="715"/>
                    </a:cubicBezTo>
                    <a:cubicBezTo>
                      <a:pt x="156" y="768"/>
                      <a:pt x="292" y="799"/>
                      <a:pt x="388" y="747"/>
                    </a:cubicBezTo>
                    <a:cubicBezTo>
                      <a:pt x="541" y="665"/>
                      <a:pt x="568" y="367"/>
                      <a:pt x="408" y="263"/>
                    </a:cubicBezTo>
                    <a:cubicBezTo>
                      <a:pt x="354" y="228"/>
                      <a:pt x="246" y="206"/>
                      <a:pt x="164" y="251"/>
                    </a:cubicBezTo>
                    <a:cubicBezTo>
                      <a:pt x="131" y="270"/>
                      <a:pt x="118" y="292"/>
                      <a:pt x="84" y="323"/>
                    </a:cubicBezTo>
                    <a:cubicBezTo>
                      <a:pt x="95" y="231"/>
                      <a:pt x="96" y="181"/>
                      <a:pt x="148" y="143"/>
                    </a:cubicBezTo>
                    <a:cubicBezTo>
                      <a:pt x="254" y="66"/>
                      <a:pt x="517" y="178"/>
                      <a:pt x="504" y="7"/>
                    </a:cubicBezTo>
                    <a:cubicBezTo>
                      <a:pt x="478" y="8"/>
                      <a:pt x="460" y="0"/>
                      <a:pt x="432" y="3"/>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112" name="Group 111"/>
            <p:cNvGrpSpPr/>
            <p:nvPr/>
          </p:nvGrpSpPr>
          <p:grpSpPr bwMode="black">
            <a:xfrm>
              <a:off x="7952400" y="5217881"/>
              <a:ext cx="661303" cy="239595"/>
              <a:chOff x="11218145" y="6191686"/>
              <a:chExt cx="663815" cy="248839"/>
            </a:xfrm>
            <a:grpFill/>
            <a:effectLst/>
          </p:grpSpPr>
          <p:sp>
            <p:nvSpPr>
              <p:cNvPr id="156" name="Freeform 18"/>
              <p:cNvSpPr>
                <a:spLocks noEditPoints="1"/>
              </p:cNvSpPr>
              <p:nvPr/>
            </p:nvSpPr>
            <p:spPr bwMode="black">
              <a:xfrm>
                <a:off x="11218145" y="6205715"/>
                <a:ext cx="148048" cy="175369"/>
              </a:xfrm>
              <a:custGeom>
                <a:avLst/>
                <a:gdLst/>
                <a:ahLst/>
                <a:cxnLst>
                  <a:cxn ang="0">
                    <a:pos x="170" y="98"/>
                  </a:cxn>
                  <a:cxn ang="0">
                    <a:pos x="163" y="140"/>
                  </a:cxn>
                  <a:cxn ang="0">
                    <a:pos x="141" y="173"/>
                  </a:cxn>
                  <a:cxn ang="0">
                    <a:pos x="106" y="194"/>
                  </a:cxn>
                  <a:cxn ang="0">
                    <a:pos x="61" y="201"/>
                  </a:cxn>
                  <a:cxn ang="0">
                    <a:pos x="0" y="201"/>
                  </a:cxn>
                  <a:cxn ang="0">
                    <a:pos x="0" y="0"/>
                  </a:cxn>
                  <a:cxn ang="0">
                    <a:pos x="62" y="0"/>
                  </a:cxn>
                  <a:cxn ang="0">
                    <a:pos x="143" y="25"/>
                  </a:cxn>
                  <a:cxn ang="0">
                    <a:pos x="170" y="98"/>
                  </a:cxn>
                  <a:cxn ang="0">
                    <a:pos x="135" y="99"/>
                  </a:cxn>
                  <a:cxn ang="0">
                    <a:pos x="130" y="69"/>
                  </a:cxn>
                  <a:cxn ang="0">
                    <a:pos x="116" y="47"/>
                  </a:cxn>
                  <a:cxn ang="0">
                    <a:pos x="93" y="33"/>
                  </a:cxn>
                  <a:cxn ang="0">
                    <a:pos x="61" y="29"/>
                  </a:cxn>
                  <a:cxn ang="0">
                    <a:pos x="34" y="29"/>
                  </a:cxn>
                  <a:cxn ang="0">
                    <a:pos x="34" y="172"/>
                  </a:cxn>
                  <a:cxn ang="0">
                    <a:pos x="61" y="172"/>
                  </a:cxn>
                  <a:cxn ang="0">
                    <a:pos x="93" y="167"/>
                  </a:cxn>
                  <a:cxn ang="0">
                    <a:pos x="116" y="152"/>
                  </a:cxn>
                  <a:cxn ang="0">
                    <a:pos x="130" y="129"/>
                  </a:cxn>
                  <a:cxn ang="0">
                    <a:pos x="135" y="99"/>
                  </a:cxn>
                </a:cxnLst>
                <a:rect l="0" t="0" r="r" b="b"/>
                <a:pathLst>
                  <a:path w="170" h="201">
                    <a:moveTo>
                      <a:pt x="170" y="98"/>
                    </a:moveTo>
                    <a:cubicBezTo>
                      <a:pt x="170" y="113"/>
                      <a:pt x="168" y="128"/>
                      <a:pt x="163" y="140"/>
                    </a:cubicBezTo>
                    <a:cubicBezTo>
                      <a:pt x="157" y="153"/>
                      <a:pt x="150" y="164"/>
                      <a:pt x="141" y="173"/>
                    </a:cubicBezTo>
                    <a:cubicBezTo>
                      <a:pt x="131" y="182"/>
                      <a:pt x="119" y="189"/>
                      <a:pt x="106" y="194"/>
                    </a:cubicBezTo>
                    <a:cubicBezTo>
                      <a:pt x="92" y="199"/>
                      <a:pt x="77" y="201"/>
                      <a:pt x="61" y="201"/>
                    </a:cubicBezTo>
                    <a:cubicBezTo>
                      <a:pt x="0" y="201"/>
                      <a:pt x="0" y="201"/>
                      <a:pt x="0" y="201"/>
                    </a:cubicBezTo>
                    <a:cubicBezTo>
                      <a:pt x="0" y="0"/>
                      <a:pt x="0" y="0"/>
                      <a:pt x="0" y="0"/>
                    </a:cubicBezTo>
                    <a:cubicBezTo>
                      <a:pt x="62" y="0"/>
                      <a:pt x="62" y="0"/>
                      <a:pt x="62" y="0"/>
                    </a:cubicBezTo>
                    <a:cubicBezTo>
                      <a:pt x="98" y="0"/>
                      <a:pt x="125" y="8"/>
                      <a:pt x="143" y="25"/>
                    </a:cubicBezTo>
                    <a:cubicBezTo>
                      <a:pt x="161" y="41"/>
                      <a:pt x="170" y="66"/>
                      <a:pt x="170" y="98"/>
                    </a:cubicBezTo>
                    <a:close/>
                    <a:moveTo>
                      <a:pt x="135" y="99"/>
                    </a:moveTo>
                    <a:cubicBezTo>
                      <a:pt x="135" y="87"/>
                      <a:pt x="133" y="77"/>
                      <a:pt x="130" y="69"/>
                    </a:cubicBezTo>
                    <a:cubicBezTo>
                      <a:pt x="127" y="60"/>
                      <a:pt x="122" y="53"/>
                      <a:pt x="116" y="47"/>
                    </a:cubicBezTo>
                    <a:cubicBezTo>
                      <a:pt x="110" y="41"/>
                      <a:pt x="102" y="36"/>
                      <a:pt x="93" y="33"/>
                    </a:cubicBezTo>
                    <a:cubicBezTo>
                      <a:pt x="84" y="30"/>
                      <a:pt x="73" y="29"/>
                      <a:pt x="61" y="29"/>
                    </a:cubicBezTo>
                    <a:cubicBezTo>
                      <a:pt x="34" y="29"/>
                      <a:pt x="34" y="29"/>
                      <a:pt x="34" y="29"/>
                    </a:cubicBezTo>
                    <a:cubicBezTo>
                      <a:pt x="34" y="172"/>
                      <a:pt x="34" y="172"/>
                      <a:pt x="34" y="172"/>
                    </a:cubicBezTo>
                    <a:cubicBezTo>
                      <a:pt x="61" y="172"/>
                      <a:pt x="61" y="172"/>
                      <a:pt x="61" y="172"/>
                    </a:cubicBezTo>
                    <a:cubicBezTo>
                      <a:pt x="73" y="172"/>
                      <a:pt x="83" y="171"/>
                      <a:pt x="93" y="167"/>
                    </a:cubicBezTo>
                    <a:cubicBezTo>
                      <a:pt x="102" y="164"/>
                      <a:pt x="110" y="159"/>
                      <a:pt x="116" y="152"/>
                    </a:cubicBezTo>
                    <a:cubicBezTo>
                      <a:pt x="122" y="146"/>
                      <a:pt x="127" y="138"/>
                      <a:pt x="130" y="129"/>
                    </a:cubicBezTo>
                    <a:cubicBezTo>
                      <a:pt x="133" y="120"/>
                      <a:pt x="135" y="110"/>
                      <a:pt x="135" y="99"/>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57" name="Freeform 19"/>
              <p:cNvSpPr>
                <a:spLocks noEditPoints="1"/>
              </p:cNvSpPr>
              <p:nvPr/>
            </p:nvSpPr>
            <p:spPr bwMode="black">
              <a:xfrm>
                <a:off x="11382068" y="6191686"/>
                <a:ext cx="114451" cy="192721"/>
              </a:xfrm>
              <a:custGeom>
                <a:avLst/>
                <a:gdLst/>
                <a:ahLst/>
                <a:cxnLst>
                  <a:cxn ang="0">
                    <a:pos x="33" y="155"/>
                  </a:cxn>
                  <a:cxn ang="0">
                    <a:pos x="45" y="185"/>
                  </a:cxn>
                  <a:cxn ang="0">
                    <a:pos x="76" y="195"/>
                  </a:cxn>
                  <a:cxn ang="0">
                    <a:pos x="100" y="191"/>
                  </a:cxn>
                  <a:cxn ang="0">
                    <a:pos x="119" y="181"/>
                  </a:cxn>
                  <a:cxn ang="0">
                    <a:pos x="119" y="209"/>
                  </a:cxn>
                  <a:cxn ang="0">
                    <a:pos x="112" y="213"/>
                  </a:cxn>
                  <a:cxn ang="0">
                    <a:pos x="100" y="216"/>
                  </a:cxn>
                  <a:cxn ang="0">
                    <a:pos x="86" y="219"/>
                  </a:cxn>
                  <a:cxn ang="0">
                    <a:pos x="68" y="221"/>
                  </a:cxn>
                  <a:cxn ang="0">
                    <a:pos x="40" y="216"/>
                  </a:cxn>
                  <a:cxn ang="0">
                    <a:pos x="18" y="202"/>
                  </a:cxn>
                  <a:cxn ang="0">
                    <a:pos x="4" y="178"/>
                  </a:cxn>
                  <a:cxn ang="0">
                    <a:pos x="0" y="147"/>
                  </a:cxn>
                  <a:cxn ang="0">
                    <a:pos x="6" y="112"/>
                  </a:cxn>
                  <a:cxn ang="0">
                    <a:pos x="22" y="88"/>
                  </a:cxn>
                  <a:cxn ang="0">
                    <a:pos x="44" y="74"/>
                  </a:cxn>
                  <a:cxn ang="0">
                    <a:pos x="68" y="70"/>
                  </a:cxn>
                  <a:cxn ang="0">
                    <a:pos x="95" y="75"/>
                  </a:cxn>
                  <a:cxn ang="0">
                    <a:pos x="115" y="89"/>
                  </a:cxn>
                  <a:cxn ang="0">
                    <a:pos x="127" y="111"/>
                  </a:cxn>
                  <a:cxn ang="0">
                    <a:pos x="131" y="139"/>
                  </a:cxn>
                  <a:cxn ang="0">
                    <a:pos x="131" y="155"/>
                  </a:cxn>
                  <a:cxn ang="0">
                    <a:pos x="33" y="155"/>
                  </a:cxn>
                  <a:cxn ang="0">
                    <a:pos x="83" y="46"/>
                  </a:cxn>
                  <a:cxn ang="0">
                    <a:pos x="55" y="46"/>
                  </a:cxn>
                  <a:cxn ang="0">
                    <a:pos x="24" y="0"/>
                  </a:cxn>
                  <a:cxn ang="0">
                    <a:pos x="46" y="0"/>
                  </a:cxn>
                  <a:cxn ang="0">
                    <a:pos x="69" y="30"/>
                  </a:cxn>
                  <a:cxn ang="0">
                    <a:pos x="92" y="0"/>
                  </a:cxn>
                  <a:cxn ang="0">
                    <a:pos x="114" y="0"/>
                  </a:cxn>
                  <a:cxn ang="0">
                    <a:pos x="83" y="46"/>
                  </a:cxn>
                  <a:cxn ang="0">
                    <a:pos x="97" y="116"/>
                  </a:cxn>
                  <a:cxn ang="0">
                    <a:pos x="91" y="105"/>
                  </a:cxn>
                  <a:cxn ang="0">
                    <a:pos x="82" y="98"/>
                  </a:cxn>
                  <a:cxn ang="0">
                    <a:pos x="68" y="95"/>
                  </a:cxn>
                  <a:cxn ang="0">
                    <a:pos x="56" y="98"/>
                  </a:cxn>
                  <a:cxn ang="0">
                    <a:pos x="45" y="105"/>
                  </a:cxn>
                  <a:cxn ang="0">
                    <a:pos x="37" y="116"/>
                  </a:cxn>
                  <a:cxn ang="0">
                    <a:pos x="33" y="130"/>
                  </a:cxn>
                  <a:cxn ang="0">
                    <a:pos x="98" y="130"/>
                  </a:cxn>
                  <a:cxn ang="0">
                    <a:pos x="97" y="116"/>
                  </a:cxn>
                </a:cxnLst>
                <a:rect l="0" t="0" r="r" b="b"/>
                <a:pathLst>
                  <a:path w="131" h="221">
                    <a:moveTo>
                      <a:pt x="33" y="155"/>
                    </a:moveTo>
                    <a:cubicBezTo>
                      <a:pt x="33" y="168"/>
                      <a:pt x="38" y="178"/>
                      <a:pt x="45" y="185"/>
                    </a:cubicBezTo>
                    <a:cubicBezTo>
                      <a:pt x="52" y="192"/>
                      <a:pt x="63" y="195"/>
                      <a:pt x="76" y="195"/>
                    </a:cubicBezTo>
                    <a:cubicBezTo>
                      <a:pt x="84" y="195"/>
                      <a:pt x="92" y="194"/>
                      <a:pt x="100" y="191"/>
                    </a:cubicBezTo>
                    <a:cubicBezTo>
                      <a:pt x="107" y="189"/>
                      <a:pt x="114" y="185"/>
                      <a:pt x="119" y="181"/>
                    </a:cubicBezTo>
                    <a:cubicBezTo>
                      <a:pt x="119" y="209"/>
                      <a:pt x="119" y="209"/>
                      <a:pt x="119" y="209"/>
                    </a:cubicBezTo>
                    <a:cubicBezTo>
                      <a:pt x="117" y="210"/>
                      <a:pt x="115" y="211"/>
                      <a:pt x="112" y="213"/>
                    </a:cubicBezTo>
                    <a:cubicBezTo>
                      <a:pt x="108" y="214"/>
                      <a:pt x="105" y="215"/>
                      <a:pt x="100" y="216"/>
                    </a:cubicBezTo>
                    <a:cubicBezTo>
                      <a:pt x="96" y="218"/>
                      <a:pt x="91" y="219"/>
                      <a:pt x="86" y="219"/>
                    </a:cubicBezTo>
                    <a:cubicBezTo>
                      <a:pt x="80" y="220"/>
                      <a:pt x="74" y="221"/>
                      <a:pt x="68" y="221"/>
                    </a:cubicBezTo>
                    <a:cubicBezTo>
                      <a:pt x="58" y="221"/>
                      <a:pt x="48" y="219"/>
                      <a:pt x="40" y="216"/>
                    </a:cubicBezTo>
                    <a:cubicBezTo>
                      <a:pt x="31" y="213"/>
                      <a:pt x="24" y="208"/>
                      <a:pt x="18" y="202"/>
                    </a:cubicBezTo>
                    <a:cubicBezTo>
                      <a:pt x="12" y="195"/>
                      <a:pt x="8" y="188"/>
                      <a:pt x="4" y="178"/>
                    </a:cubicBezTo>
                    <a:cubicBezTo>
                      <a:pt x="1" y="169"/>
                      <a:pt x="0" y="159"/>
                      <a:pt x="0" y="147"/>
                    </a:cubicBezTo>
                    <a:cubicBezTo>
                      <a:pt x="0" y="133"/>
                      <a:pt x="2" y="122"/>
                      <a:pt x="6" y="112"/>
                    </a:cubicBezTo>
                    <a:cubicBezTo>
                      <a:pt x="10" y="103"/>
                      <a:pt x="15" y="95"/>
                      <a:pt x="22" y="88"/>
                    </a:cubicBezTo>
                    <a:cubicBezTo>
                      <a:pt x="28" y="82"/>
                      <a:pt x="35" y="77"/>
                      <a:pt x="44" y="74"/>
                    </a:cubicBezTo>
                    <a:cubicBezTo>
                      <a:pt x="52" y="71"/>
                      <a:pt x="60" y="70"/>
                      <a:pt x="68" y="70"/>
                    </a:cubicBezTo>
                    <a:cubicBezTo>
                      <a:pt x="78" y="70"/>
                      <a:pt x="88" y="72"/>
                      <a:pt x="95" y="75"/>
                    </a:cubicBezTo>
                    <a:cubicBezTo>
                      <a:pt x="103" y="78"/>
                      <a:pt x="110" y="83"/>
                      <a:pt x="115" y="89"/>
                    </a:cubicBezTo>
                    <a:cubicBezTo>
                      <a:pt x="120" y="95"/>
                      <a:pt x="124" y="102"/>
                      <a:pt x="127" y="111"/>
                    </a:cubicBezTo>
                    <a:cubicBezTo>
                      <a:pt x="129" y="119"/>
                      <a:pt x="131" y="129"/>
                      <a:pt x="131" y="139"/>
                    </a:cubicBezTo>
                    <a:cubicBezTo>
                      <a:pt x="131" y="155"/>
                      <a:pt x="131" y="155"/>
                      <a:pt x="131" y="155"/>
                    </a:cubicBezTo>
                    <a:lnTo>
                      <a:pt x="33" y="155"/>
                    </a:lnTo>
                    <a:close/>
                    <a:moveTo>
                      <a:pt x="83" y="46"/>
                    </a:moveTo>
                    <a:cubicBezTo>
                      <a:pt x="55" y="46"/>
                      <a:pt x="55" y="46"/>
                      <a:pt x="55" y="46"/>
                    </a:cubicBezTo>
                    <a:cubicBezTo>
                      <a:pt x="24" y="0"/>
                      <a:pt x="24" y="0"/>
                      <a:pt x="24" y="0"/>
                    </a:cubicBezTo>
                    <a:cubicBezTo>
                      <a:pt x="46" y="0"/>
                      <a:pt x="46" y="0"/>
                      <a:pt x="46" y="0"/>
                    </a:cubicBezTo>
                    <a:cubicBezTo>
                      <a:pt x="69" y="30"/>
                      <a:pt x="69" y="30"/>
                      <a:pt x="69" y="30"/>
                    </a:cubicBezTo>
                    <a:cubicBezTo>
                      <a:pt x="92" y="0"/>
                      <a:pt x="92" y="0"/>
                      <a:pt x="92" y="0"/>
                    </a:cubicBezTo>
                    <a:cubicBezTo>
                      <a:pt x="114" y="0"/>
                      <a:pt x="114" y="0"/>
                      <a:pt x="114" y="0"/>
                    </a:cubicBezTo>
                    <a:lnTo>
                      <a:pt x="83" y="46"/>
                    </a:lnTo>
                    <a:close/>
                    <a:moveTo>
                      <a:pt x="97" y="116"/>
                    </a:moveTo>
                    <a:cubicBezTo>
                      <a:pt x="96" y="112"/>
                      <a:pt x="94" y="108"/>
                      <a:pt x="91" y="105"/>
                    </a:cubicBezTo>
                    <a:cubicBezTo>
                      <a:pt x="89" y="102"/>
                      <a:pt x="86" y="100"/>
                      <a:pt x="82" y="98"/>
                    </a:cubicBezTo>
                    <a:cubicBezTo>
                      <a:pt x="78" y="96"/>
                      <a:pt x="73" y="95"/>
                      <a:pt x="68" y="95"/>
                    </a:cubicBezTo>
                    <a:cubicBezTo>
                      <a:pt x="64" y="95"/>
                      <a:pt x="59" y="96"/>
                      <a:pt x="56" y="98"/>
                    </a:cubicBezTo>
                    <a:cubicBezTo>
                      <a:pt x="52" y="99"/>
                      <a:pt x="48" y="102"/>
                      <a:pt x="45" y="105"/>
                    </a:cubicBezTo>
                    <a:cubicBezTo>
                      <a:pt x="42" y="108"/>
                      <a:pt x="39" y="112"/>
                      <a:pt x="37" y="116"/>
                    </a:cubicBezTo>
                    <a:cubicBezTo>
                      <a:pt x="35" y="120"/>
                      <a:pt x="34" y="125"/>
                      <a:pt x="33" y="130"/>
                    </a:cubicBezTo>
                    <a:cubicBezTo>
                      <a:pt x="98" y="130"/>
                      <a:pt x="98" y="130"/>
                      <a:pt x="98" y="130"/>
                    </a:cubicBezTo>
                    <a:cubicBezTo>
                      <a:pt x="98" y="125"/>
                      <a:pt x="98" y="121"/>
                      <a:pt x="97" y="116"/>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58" name="Freeform 20"/>
              <p:cNvSpPr>
                <a:spLocks/>
              </p:cNvSpPr>
              <p:nvPr/>
            </p:nvSpPr>
            <p:spPr bwMode="black">
              <a:xfrm>
                <a:off x="11518302" y="6195378"/>
                <a:ext cx="114820" cy="185706"/>
              </a:xfrm>
              <a:custGeom>
                <a:avLst/>
                <a:gdLst/>
                <a:ahLst/>
                <a:cxnLst>
                  <a:cxn ang="0">
                    <a:pos x="210" y="503"/>
                  </a:cxn>
                  <a:cxn ang="0">
                    <a:pos x="78" y="340"/>
                  </a:cxn>
                  <a:cxn ang="0">
                    <a:pos x="75" y="340"/>
                  </a:cxn>
                  <a:cxn ang="0">
                    <a:pos x="75" y="503"/>
                  </a:cxn>
                  <a:cxn ang="0">
                    <a:pos x="0" y="503"/>
                  </a:cxn>
                  <a:cxn ang="0">
                    <a:pos x="0" y="0"/>
                  </a:cxn>
                  <a:cxn ang="0">
                    <a:pos x="75" y="0"/>
                  </a:cxn>
                  <a:cxn ang="0">
                    <a:pos x="75" y="319"/>
                  </a:cxn>
                  <a:cxn ang="0">
                    <a:pos x="78" y="319"/>
                  </a:cxn>
                  <a:cxn ang="0">
                    <a:pos x="203" y="163"/>
                  </a:cxn>
                  <a:cxn ang="0">
                    <a:pos x="300" y="163"/>
                  </a:cxn>
                  <a:cxn ang="0">
                    <a:pos x="156" y="326"/>
                  </a:cxn>
                  <a:cxn ang="0">
                    <a:pos x="311" y="503"/>
                  </a:cxn>
                  <a:cxn ang="0">
                    <a:pos x="210" y="503"/>
                  </a:cxn>
                </a:cxnLst>
                <a:rect l="0" t="0" r="r" b="b"/>
                <a:pathLst>
                  <a:path w="311" h="503">
                    <a:moveTo>
                      <a:pt x="210" y="503"/>
                    </a:moveTo>
                    <a:lnTo>
                      <a:pt x="78" y="340"/>
                    </a:lnTo>
                    <a:lnTo>
                      <a:pt x="75" y="340"/>
                    </a:lnTo>
                    <a:lnTo>
                      <a:pt x="75" y="503"/>
                    </a:lnTo>
                    <a:lnTo>
                      <a:pt x="0" y="503"/>
                    </a:lnTo>
                    <a:lnTo>
                      <a:pt x="0" y="0"/>
                    </a:lnTo>
                    <a:lnTo>
                      <a:pt x="75" y="0"/>
                    </a:lnTo>
                    <a:lnTo>
                      <a:pt x="75" y="319"/>
                    </a:lnTo>
                    <a:lnTo>
                      <a:pt x="78" y="319"/>
                    </a:lnTo>
                    <a:lnTo>
                      <a:pt x="203" y="163"/>
                    </a:lnTo>
                    <a:lnTo>
                      <a:pt x="300" y="163"/>
                    </a:lnTo>
                    <a:lnTo>
                      <a:pt x="156" y="326"/>
                    </a:lnTo>
                    <a:lnTo>
                      <a:pt x="311" y="503"/>
                    </a:lnTo>
                    <a:lnTo>
                      <a:pt x="210" y="503"/>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59" name="Freeform 21"/>
              <p:cNvSpPr>
                <a:spLocks/>
              </p:cNvSpPr>
              <p:nvPr/>
            </p:nvSpPr>
            <p:spPr bwMode="black">
              <a:xfrm>
                <a:off x="11643828" y="6255557"/>
                <a:ext cx="111497" cy="128850"/>
              </a:xfrm>
              <a:custGeom>
                <a:avLst/>
                <a:gdLst/>
                <a:ahLst/>
                <a:cxnLst>
                  <a:cxn ang="0">
                    <a:pos x="95" y="144"/>
                  </a:cxn>
                  <a:cxn ang="0">
                    <a:pos x="95" y="123"/>
                  </a:cxn>
                  <a:cxn ang="0">
                    <a:pos x="95" y="123"/>
                  </a:cxn>
                  <a:cxn ang="0">
                    <a:pos x="88" y="132"/>
                  </a:cxn>
                  <a:cxn ang="0">
                    <a:pos x="78" y="140"/>
                  </a:cxn>
                  <a:cxn ang="0">
                    <a:pos x="66" y="146"/>
                  </a:cxn>
                  <a:cxn ang="0">
                    <a:pos x="51" y="148"/>
                  </a:cxn>
                  <a:cxn ang="0">
                    <a:pos x="13" y="133"/>
                  </a:cxn>
                  <a:cxn ang="0">
                    <a:pos x="0" y="88"/>
                  </a:cxn>
                  <a:cxn ang="0">
                    <a:pos x="0" y="0"/>
                  </a:cxn>
                  <a:cxn ang="0">
                    <a:pos x="33" y="0"/>
                  </a:cxn>
                  <a:cxn ang="0">
                    <a:pos x="33" y="84"/>
                  </a:cxn>
                  <a:cxn ang="0">
                    <a:pos x="35" y="101"/>
                  </a:cxn>
                  <a:cxn ang="0">
                    <a:pos x="41" y="113"/>
                  </a:cxn>
                  <a:cxn ang="0">
                    <a:pos x="51" y="119"/>
                  </a:cxn>
                  <a:cxn ang="0">
                    <a:pos x="63" y="121"/>
                  </a:cxn>
                  <a:cxn ang="0">
                    <a:pos x="75" y="119"/>
                  </a:cxn>
                  <a:cxn ang="0">
                    <a:pos x="86" y="111"/>
                  </a:cxn>
                  <a:cxn ang="0">
                    <a:pos x="93" y="100"/>
                  </a:cxn>
                  <a:cxn ang="0">
                    <a:pos x="95" y="84"/>
                  </a:cxn>
                  <a:cxn ang="0">
                    <a:pos x="95" y="0"/>
                  </a:cxn>
                  <a:cxn ang="0">
                    <a:pos x="128" y="0"/>
                  </a:cxn>
                  <a:cxn ang="0">
                    <a:pos x="128" y="144"/>
                  </a:cxn>
                  <a:cxn ang="0">
                    <a:pos x="95" y="144"/>
                  </a:cxn>
                </a:cxnLst>
                <a:rect l="0" t="0" r="r" b="b"/>
                <a:pathLst>
                  <a:path w="128" h="148">
                    <a:moveTo>
                      <a:pt x="95" y="144"/>
                    </a:moveTo>
                    <a:cubicBezTo>
                      <a:pt x="95" y="123"/>
                      <a:pt x="95" y="123"/>
                      <a:pt x="95" y="123"/>
                    </a:cubicBezTo>
                    <a:cubicBezTo>
                      <a:pt x="95" y="123"/>
                      <a:pt x="95" y="123"/>
                      <a:pt x="95" y="123"/>
                    </a:cubicBezTo>
                    <a:cubicBezTo>
                      <a:pt x="93" y="126"/>
                      <a:pt x="90" y="129"/>
                      <a:pt x="88" y="132"/>
                    </a:cubicBezTo>
                    <a:cubicBezTo>
                      <a:pt x="85" y="135"/>
                      <a:pt x="81" y="138"/>
                      <a:pt x="78" y="140"/>
                    </a:cubicBezTo>
                    <a:cubicBezTo>
                      <a:pt x="74" y="143"/>
                      <a:pt x="70" y="144"/>
                      <a:pt x="66" y="146"/>
                    </a:cubicBezTo>
                    <a:cubicBezTo>
                      <a:pt x="61" y="147"/>
                      <a:pt x="56" y="148"/>
                      <a:pt x="51" y="148"/>
                    </a:cubicBezTo>
                    <a:cubicBezTo>
                      <a:pt x="35" y="148"/>
                      <a:pt x="22" y="143"/>
                      <a:pt x="13" y="133"/>
                    </a:cubicBezTo>
                    <a:cubicBezTo>
                      <a:pt x="4" y="123"/>
                      <a:pt x="0" y="108"/>
                      <a:pt x="0" y="88"/>
                    </a:cubicBezTo>
                    <a:cubicBezTo>
                      <a:pt x="0" y="0"/>
                      <a:pt x="0" y="0"/>
                      <a:pt x="0" y="0"/>
                    </a:cubicBezTo>
                    <a:cubicBezTo>
                      <a:pt x="33" y="0"/>
                      <a:pt x="33" y="0"/>
                      <a:pt x="33" y="0"/>
                    </a:cubicBezTo>
                    <a:cubicBezTo>
                      <a:pt x="33" y="84"/>
                      <a:pt x="33" y="84"/>
                      <a:pt x="33" y="84"/>
                    </a:cubicBezTo>
                    <a:cubicBezTo>
                      <a:pt x="33" y="90"/>
                      <a:pt x="33" y="96"/>
                      <a:pt x="35" y="101"/>
                    </a:cubicBezTo>
                    <a:cubicBezTo>
                      <a:pt x="36" y="106"/>
                      <a:pt x="38" y="110"/>
                      <a:pt x="41" y="113"/>
                    </a:cubicBezTo>
                    <a:cubicBezTo>
                      <a:pt x="44" y="116"/>
                      <a:pt x="47" y="118"/>
                      <a:pt x="51" y="119"/>
                    </a:cubicBezTo>
                    <a:cubicBezTo>
                      <a:pt x="54" y="120"/>
                      <a:pt x="58" y="121"/>
                      <a:pt x="63" y="121"/>
                    </a:cubicBezTo>
                    <a:cubicBezTo>
                      <a:pt x="67" y="121"/>
                      <a:pt x="71" y="120"/>
                      <a:pt x="75" y="119"/>
                    </a:cubicBezTo>
                    <a:cubicBezTo>
                      <a:pt x="79" y="117"/>
                      <a:pt x="83" y="115"/>
                      <a:pt x="86" y="111"/>
                    </a:cubicBezTo>
                    <a:cubicBezTo>
                      <a:pt x="89" y="108"/>
                      <a:pt x="91" y="104"/>
                      <a:pt x="93" y="100"/>
                    </a:cubicBezTo>
                    <a:cubicBezTo>
                      <a:pt x="94" y="95"/>
                      <a:pt x="95" y="89"/>
                      <a:pt x="95" y="84"/>
                    </a:cubicBezTo>
                    <a:cubicBezTo>
                      <a:pt x="95" y="0"/>
                      <a:pt x="95" y="0"/>
                      <a:pt x="95" y="0"/>
                    </a:cubicBezTo>
                    <a:cubicBezTo>
                      <a:pt x="128" y="0"/>
                      <a:pt x="128" y="0"/>
                      <a:pt x="128" y="0"/>
                    </a:cubicBezTo>
                    <a:cubicBezTo>
                      <a:pt x="128" y="144"/>
                      <a:pt x="128" y="144"/>
                      <a:pt x="128" y="144"/>
                    </a:cubicBezTo>
                    <a:lnTo>
                      <a:pt x="95" y="144"/>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60" name="Freeform 22"/>
              <p:cNvSpPr>
                <a:spLocks noEditPoints="1"/>
              </p:cNvSpPr>
              <p:nvPr/>
            </p:nvSpPr>
            <p:spPr bwMode="black">
              <a:xfrm>
                <a:off x="11749418" y="6194270"/>
                <a:ext cx="70517" cy="246255"/>
              </a:xfrm>
              <a:custGeom>
                <a:avLst/>
                <a:gdLst/>
                <a:ahLst/>
                <a:cxnLst>
                  <a:cxn ang="0">
                    <a:pos x="74" y="238"/>
                  </a:cxn>
                  <a:cxn ang="0">
                    <a:pos x="63" y="261"/>
                  </a:cxn>
                  <a:cxn ang="0">
                    <a:pos x="45" y="276"/>
                  </a:cxn>
                  <a:cxn ang="0">
                    <a:pos x="19" y="282"/>
                  </a:cxn>
                  <a:cxn ang="0">
                    <a:pos x="14" y="281"/>
                  </a:cxn>
                  <a:cxn ang="0">
                    <a:pos x="9" y="280"/>
                  </a:cxn>
                  <a:cxn ang="0">
                    <a:pos x="4" y="279"/>
                  </a:cxn>
                  <a:cxn ang="0">
                    <a:pos x="0" y="278"/>
                  </a:cxn>
                  <a:cxn ang="0">
                    <a:pos x="0" y="250"/>
                  </a:cxn>
                  <a:cxn ang="0">
                    <a:pos x="9" y="254"/>
                  </a:cxn>
                  <a:cxn ang="0">
                    <a:pos x="18" y="255"/>
                  </a:cxn>
                  <a:cxn ang="0">
                    <a:pos x="28" y="253"/>
                  </a:cxn>
                  <a:cxn ang="0">
                    <a:pos x="37" y="246"/>
                  </a:cxn>
                  <a:cxn ang="0">
                    <a:pos x="43" y="232"/>
                  </a:cxn>
                  <a:cxn ang="0">
                    <a:pos x="45" y="213"/>
                  </a:cxn>
                  <a:cxn ang="0">
                    <a:pos x="45" y="70"/>
                  </a:cxn>
                  <a:cxn ang="0">
                    <a:pos x="77" y="70"/>
                  </a:cxn>
                  <a:cxn ang="0">
                    <a:pos x="77" y="209"/>
                  </a:cxn>
                  <a:cxn ang="0">
                    <a:pos x="74" y="238"/>
                  </a:cxn>
                  <a:cxn ang="0">
                    <a:pos x="81" y="20"/>
                  </a:cxn>
                  <a:cxn ang="0">
                    <a:pos x="80" y="27"/>
                  </a:cxn>
                  <a:cxn ang="0">
                    <a:pos x="76" y="33"/>
                  </a:cxn>
                  <a:cxn ang="0">
                    <a:pos x="69" y="37"/>
                  </a:cxn>
                  <a:cxn ang="0">
                    <a:pos x="61" y="38"/>
                  </a:cxn>
                  <a:cxn ang="0">
                    <a:pos x="53" y="37"/>
                  </a:cxn>
                  <a:cxn ang="0">
                    <a:pos x="47" y="33"/>
                  </a:cxn>
                  <a:cxn ang="0">
                    <a:pos x="43" y="27"/>
                  </a:cxn>
                  <a:cxn ang="0">
                    <a:pos x="42" y="20"/>
                  </a:cxn>
                  <a:cxn ang="0">
                    <a:pos x="43" y="12"/>
                  </a:cxn>
                  <a:cxn ang="0">
                    <a:pos x="47" y="6"/>
                  </a:cxn>
                  <a:cxn ang="0">
                    <a:pos x="54" y="2"/>
                  </a:cxn>
                  <a:cxn ang="0">
                    <a:pos x="61" y="0"/>
                  </a:cxn>
                  <a:cxn ang="0">
                    <a:pos x="69" y="2"/>
                  </a:cxn>
                  <a:cxn ang="0">
                    <a:pos x="76" y="6"/>
                  </a:cxn>
                  <a:cxn ang="0">
                    <a:pos x="80" y="12"/>
                  </a:cxn>
                  <a:cxn ang="0">
                    <a:pos x="81" y="20"/>
                  </a:cxn>
                </a:cxnLst>
                <a:rect l="0" t="0" r="r" b="b"/>
                <a:pathLst>
                  <a:path w="81" h="282">
                    <a:moveTo>
                      <a:pt x="74" y="238"/>
                    </a:moveTo>
                    <a:cubicBezTo>
                      <a:pt x="71" y="247"/>
                      <a:pt x="68" y="255"/>
                      <a:pt x="63" y="261"/>
                    </a:cubicBezTo>
                    <a:cubicBezTo>
                      <a:pt x="58" y="268"/>
                      <a:pt x="52" y="273"/>
                      <a:pt x="45" y="276"/>
                    </a:cubicBezTo>
                    <a:cubicBezTo>
                      <a:pt x="37" y="280"/>
                      <a:pt x="29" y="282"/>
                      <a:pt x="19" y="282"/>
                    </a:cubicBezTo>
                    <a:cubicBezTo>
                      <a:pt x="18" y="282"/>
                      <a:pt x="16" y="282"/>
                      <a:pt x="14" y="281"/>
                    </a:cubicBezTo>
                    <a:cubicBezTo>
                      <a:pt x="12" y="281"/>
                      <a:pt x="11" y="281"/>
                      <a:pt x="9" y="280"/>
                    </a:cubicBezTo>
                    <a:cubicBezTo>
                      <a:pt x="7" y="280"/>
                      <a:pt x="6" y="280"/>
                      <a:pt x="4" y="279"/>
                    </a:cubicBezTo>
                    <a:cubicBezTo>
                      <a:pt x="2" y="279"/>
                      <a:pt x="1" y="278"/>
                      <a:pt x="0" y="278"/>
                    </a:cubicBezTo>
                    <a:cubicBezTo>
                      <a:pt x="0" y="250"/>
                      <a:pt x="0" y="250"/>
                      <a:pt x="0" y="250"/>
                    </a:cubicBezTo>
                    <a:cubicBezTo>
                      <a:pt x="2" y="251"/>
                      <a:pt x="5" y="252"/>
                      <a:pt x="9" y="254"/>
                    </a:cubicBezTo>
                    <a:cubicBezTo>
                      <a:pt x="12" y="255"/>
                      <a:pt x="15" y="255"/>
                      <a:pt x="18" y="255"/>
                    </a:cubicBezTo>
                    <a:cubicBezTo>
                      <a:pt x="22" y="255"/>
                      <a:pt x="25" y="255"/>
                      <a:pt x="28" y="253"/>
                    </a:cubicBezTo>
                    <a:cubicBezTo>
                      <a:pt x="32" y="251"/>
                      <a:pt x="34" y="249"/>
                      <a:pt x="37" y="246"/>
                    </a:cubicBezTo>
                    <a:cubicBezTo>
                      <a:pt x="39" y="242"/>
                      <a:pt x="41" y="238"/>
                      <a:pt x="43" y="232"/>
                    </a:cubicBezTo>
                    <a:cubicBezTo>
                      <a:pt x="44" y="227"/>
                      <a:pt x="45" y="220"/>
                      <a:pt x="45" y="213"/>
                    </a:cubicBezTo>
                    <a:cubicBezTo>
                      <a:pt x="45" y="70"/>
                      <a:pt x="45" y="70"/>
                      <a:pt x="45" y="70"/>
                    </a:cubicBezTo>
                    <a:cubicBezTo>
                      <a:pt x="77" y="70"/>
                      <a:pt x="77" y="70"/>
                      <a:pt x="77" y="70"/>
                    </a:cubicBezTo>
                    <a:cubicBezTo>
                      <a:pt x="77" y="209"/>
                      <a:pt x="77" y="209"/>
                      <a:pt x="77" y="209"/>
                    </a:cubicBezTo>
                    <a:cubicBezTo>
                      <a:pt x="77" y="220"/>
                      <a:pt x="76" y="229"/>
                      <a:pt x="74" y="238"/>
                    </a:cubicBezTo>
                    <a:close/>
                    <a:moveTo>
                      <a:pt x="81" y="20"/>
                    </a:moveTo>
                    <a:cubicBezTo>
                      <a:pt x="81" y="22"/>
                      <a:pt x="81" y="24"/>
                      <a:pt x="80" y="27"/>
                    </a:cubicBezTo>
                    <a:cubicBezTo>
                      <a:pt x="79" y="29"/>
                      <a:pt x="77" y="31"/>
                      <a:pt x="76" y="33"/>
                    </a:cubicBezTo>
                    <a:cubicBezTo>
                      <a:pt x="74" y="34"/>
                      <a:pt x="72" y="36"/>
                      <a:pt x="69" y="37"/>
                    </a:cubicBezTo>
                    <a:cubicBezTo>
                      <a:pt x="67" y="38"/>
                      <a:pt x="64" y="38"/>
                      <a:pt x="61" y="38"/>
                    </a:cubicBezTo>
                    <a:cubicBezTo>
                      <a:pt x="59" y="38"/>
                      <a:pt x="56" y="38"/>
                      <a:pt x="53" y="37"/>
                    </a:cubicBezTo>
                    <a:cubicBezTo>
                      <a:pt x="51" y="36"/>
                      <a:pt x="49" y="34"/>
                      <a:pt x="47" y="33"/>
                    </a:cubicBezTo>
                    <a:cubicBezTo>
                      <a:pt x="45" y="31"/>
                      <a:pt x="44" y="29"/>
                      <a:pt x="43" y="27"/>
                    </a:cubicBezTo>
                    <a:cubicBezTo>
                      <a:pt x="42" y="24"/>
                      <a:pt x="42" y="22"/>
                      <a:pt x="42" y="20"/>
                    </a:cubicBezTo>
                    <a:cubicBezTo>
                      <a:pt x="42" y="17"/>
                      <a:pt x="42" y="14"/>
                      <a:pt x="43" y="12"/>
                    </a:cubicBezTo>
                    <a:cubicBezTo>
                      <a:pt x="44" y="10"/>
                      <a:pt x="46" y="8"/>
                      <a:pt x="47" y="6"/>
                    </a:cubicBezTo>
                    <a:cubicBezTo>
                      <a:pt x="49" y="4"/>
                      <a:pt x="51" y="3"/>
                      <a:pt x="54" y="2"/>
                    </a:cubicBezTo>
                    <a:cubicBezTo>
                      <a:pt x="56" y="1"/>
                      <a:pt x="59" y="0"/>
                      <a:pt x="61" y="0"/>
                    </a:cubicBezTo>
                    <a:cubicBezTo>
                      <a:pt x="64" y="0"/>
                      <a:pt x="67" y="1"/>
                      <a:pt x="69" y="2"/>
                    </a:cubicBezTo>
                    <a:cubicBezTo>
                      <a:pt x="72" y="3"/>
                      <a:pt x="74" y="4"/>
                      <a:pt x="76" y="6"/>
                    </a:cubicBezTo>
                    <a:cubicBezTo>
                      <a:pt x="77" y="8"/>
                      <a:pt x="79" y="10"/>
                      <a:pt x="80" y="12"/>
                    </a:cubicBezTo>
                    <a:cubicBezTo>
                      <a:pt x="81" y="14"/>
                      <a:pt x="81" y="17"/>
                      <a:pt x="81" y="20"/>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61" name="Freeform 23"/>
              <p:cNvSpPr>
                <a:spLocks noEditPoints="1"/>
              </p:cNvSpPr>
              <p:nvPr/>
            </p:nvSpPr>
            <p:spPr bwMode="black">
              <a:xfrm>
                <a:off x="11846886" y="6194270"/>
                <a:ext cx="35074" cy="186814"/>
              </a:xfrm>
              <a:custGeom>
                <a:avLst/>
                <a:gdLst/>
                <a:ahLst/>
                <a:cxnLst>
                  <a:cxn ang="0">
                    <a:pos x="40" y="20"/>
                  </a:cxn>
                  <a:cxn ang="0">
                    <a:pos x="38" y="27"/>
                  </a:cxn>
                  <a:cxn ang="0">
                    <a:pos x="34" y="33"/>
                  </a:cxn>
                  <a:cxn ang="0">
                    <a:pos x="28" y="37"/>
                  </a:cxn>
                  <a:cxn ang="0">
                    <a:pos x="20" y="38"/>
                  </a:cxn>
                  <a:cxn ang="0">
                    <a:pos x="12" y="37"/>
                  </a:cxn>
                  <a:cxn ang="0">
                    <a:pos x="6" y="33"/>
                  </a:cxn>
                  <a:cxn ang="0">
                    <a:pos x="2" y="27"/>
                  </a:cxn>
                  <a:cxn ang="0">
                    <a:pos x="0" y="20"/>
                  </a:cxn>
                  <a:cxn ang="0">
                    <a:pos x="2" y="12"/>
                  </a:cxn>
                  <a:cxn ang="0">
                    <a:pos x="6" y="6"/>
                  </a:cxn>
                  <a:cxn ang="0">
                    <a:pos x="12" y="2"/>
                  </a:cxn>
                  <a:cxn ang="0">
                    <a:pos x="20" y="0"/>
                  </a:cxn>
                  <a:cxn ang="0">
                    <a:pos x="28" y="2"/>
                  </a:cxn>
                  <a:cxn ang="0">
                    <a:pos x="34" y="6"/>
                  </a:cxn>
                  <a:cxn ang="0">
                    <a:pos x="38" y="12"/>
                  </a:cxn>
                  <a:cxn ang="0">
                    <a:pos x="40" y="20"/>
                  </a:cxn>
                  <a:cxn ang="0">
                    <a:pos x="3" y="214"/>
                  </a:cxn>
                  <a:cxn ang="0">
                    <a:pos x="3" y="70"/>
                  </a:cxn>
                  <a:cxn ang="0">
                    <a:pos x="36" y="70"/>
                  </a:cxn>
                  <a:cxn ang="0">
                    <a:pos x="36" y="214"/>
                  </a:cxn>
                  <a:cxn ang="0">
                    <a:pos x="3" y="214"/>
                  </a:cxn>
                </a:cxnLst>
                <a:rect l="0" t="0" r="r" b="b"/>
                <a:pathLst>
                  <a:path w="40" h="214">
                    <a:moveTo>
                      <a:pt x="40" y="20"/>
                    </a:moveTo>
                    <a:cubicBezTo>
                      <a:pt x="40" y="22"/>
                      <a:pt x="39" y="24"/>
                      <a:pt x="38" y="27"/>
                    </a:cubicBezTo>
                    <a:cubicBezTo>
                      <a:pt x="37" y="29"/>
                      <a:pt x="36" y="31"/>
                      <a:pt x="34" y="33"/>
                    </a:cubicBezTo>
                    <a:cubicBezTo>
                      <a:pt x="32" y="34"/>
                      <a:pt x="30" y="36"/>
                      <a:pt x="28" y="37"/>
                    </a:cubicBezTo>
                    <a:cubicBezTo>
                      <a:pt x="25" y="38"/>
                      <a:pt x="23" y="38"/>
                      <a:pt x="20" y="38"/>
                    </a:cubicBezTo>
                    <a:cubicBezTo>
                      <a:pt x="17" y="38"/>
                      <a:pt x="14" y="38"/>
                      <a:pt x="12" y="37"/>
                    </a:cubicBezTo>
                    <a:cubicBezTo>
                      <a:pt x="10" y="36"/>
                      <a:pt x="7" y="34"/>
                      <a:pt x="6" y="33"/>
                    </a:cubicBezTo>
                    <a:cubicBezTo>
                      <a:pt x="4" y="31"/>
                      <a:pt x="3" y="29"/>
                      <a:pt x="2" y="27"/>
                    </a:cubicBezTo>
                    <a:cubicBezTo>
                      <a:pt x="1" y="24"/>
                      <a:pt x="0" y="22"/>
                      <a:pt x="0" y="20"/>
                    </a:cubicBezTo>
                    <a:cubicBezTo>
                      <a:pt x="0" y="17"/>
                      <a:pt x="1" y="14"/>
                      <a:pt x="2" y="12"/>
                    </a:cubicBezTo>
                    <a:cubicBezTo>
                      <a:pt x="3" y="10"/>
                      <a:pt x="4" y="8"/>
                      <a:pt x="6" y="6"/>
                    </a:cubicBezTo>
                    <a:cubicBezTo>
                      <a:pt x="8" y="4"/>
                      <a:pt x="10" y="3"/>
                      <a:pt x="12" y="2"/>
                    </a:cubicBezTo>
                    <a:cubicBezTo>
                      <a:pt x="14" y="1"/>
                      <a:pt x="17" y="0"/>
                      <a:pt x="20" y="0"/>
                    </a:cubicBezTo>
                    <a:cubicBezTo>
                      <a:pt x="23" y="0"/>
                      <a:pt x="25" y="1"/>
                      <a:pt x="28" y="2"/>
                    </a:cubicBezTo>
                    <a:cubicBezTo>
                      <a:pt x="30" y="3"/>
                      <a:pt x="32" y="4"/>
                      <a:pt x="34" y="6"/>
                    </a:cubicBezTo>
                    <a:cubicBezTo>
                      <a:pt x="36" y="8"/>
                      <a:pt x="37" y="10"/>
                      <a:pt x="38" y="12"/>
                    </a:cubicBezTo>
                    <a:cubicBezTo>
                      <a:pt x="39" y="14"/>
                      <a:pt x="40" y="17"/>
                      <a:pt x="40" y="20"/>
                    </a:cubicBezTo>
                    <a:close/>
                    <a:moveTo>
                      <a:pt x="3" y="214"/>
                    </a:moveTo>
                    <a:cubicBezTo>
                      <a:pt x="3" y="70"/>
                      <a:pt x="3" y="70"/>
                      <a:pt x="3" y="70"/>
                    </a:cubicBezTo>
                    <a:cubicBezTo>
                      <a:pt x="36" y="70"/>
                      <a:pt x="36" y="70"/>
                      <a:pt x="36" y="70"/>
                    </a:cubicBezTo>
                    <a:cubicBezTo>
                      <a:pt x="36" y="214"/>
                      <a:pt x="36" y="214"/>
                      <a:pt x="36" y="214"/>
                    </a:cubicBezTo>
                    <a:lnTo>
                      <a:pt x="3" y="214"/>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113" name="Group 112"/>
            <p:cNvGrpSpPr/>
            <p:nvPr/>
          </p:nvGrpSpPr>
          <p:grpSpPr bwMode="black">
            <a:xfrm>
              <a:off x="4812021" y="5206181"/>
              <a:ext cx="838329" cy="251295"/>
              <a:chOff x="1471737" y="6192453"/>
              <a:chExt cx="841520" cy="260991"/>
            </a:xfrm>
            <a:grpFill/>
            <a:effectLst/>
          </p:grpSpPr>
          <p:sp>
            <p:nvSpPr>
              <p:cNvPr id="149" name="Freeform 20"/>
              <p:cNvSpPr>
                <a:spLocks noEditPoints="1"/>
              </p:cNvSpPr>
              <p:nvPr/>
            </p:nvSpPr>
            <p:spPr bwMode="black">
              <a:xfrm>
                <a:off x="1471737" y="6192453"/>
                <a:ext cx="132645" cy="207734"/>
              </a:xfrm>
              <a:custGeom>
                <a:avLst/>
                <a:gdLst/>
                <a:ahLst/>
                <a:cxnLst>
                  <a:cxn ang="0">
                    <a:pos x="170" y="163"/>
                  </a:cxn>
                  <a:cxn ang="0">
                    <a:pos x="162" y="205"/>
                  </a:cxn>
                  <a:cxn ang="0">
                    <a:pos x="140" y="238"/>
                  </a:cxn>
                  <a:cxn ang="0">
                    <a:pos x="105" y="259"/>
                  </a:cxn>
                  <a:cxn ang="0">
                    <a:pos x="60" y="266"/>
                  </a:cxn>
                  <a:cxn ang="0">
                    <a:pos x="0" y="266"/>
                  </a:cxn>
                  <a:cxn ang="0">
                    <a:pos x="0" y="65"/>
                  </a:cxn>
                  <a:cxn ang="0">
                    <a:pos x="62" y="65"/>
                  </a:cxn>
                  <a:cxn ang="0">
                    <a:pos x="143" y="90"/>
                  </a:cxn>
                  <a:cxn ang="0">
                    <a:pos x="170" y="163"/>
                  </a:cxn>
                  <a:cxn ang="0">
                    <a:pos x="84" y="46"/>
                  </a:cxn>
                  <a:cxn ang="0">
                    <a:pos x="56" y="46"/>
                  </a:cxn>
                  <a:cxn ang="0">
                    <a:pos x="25" y="0"/>
                  </a:cxn>
                  <a:cxn ang="0">
                    <a:pos x="46" y="0"/>
                  </a:cxn>
                  <a:cxn ang="0">
                    <a:pos x="70" y="30"/>
                  </a:cxn>
                  <a:cxn ang="0">
                    <a:pos x="92" y="0"/>
                  </a:cxn>
                  <a:cxn ang="0">
                    <a:pos x="114" y="0"/>
                  </a:cxn>
                  <a:cxn ang="0">
                    <a:pos x="84" y="46"/>
                  </a:cxn>
                  <a:cxn ang="0">
                    <a:pos x="134" y="164"/>
                  </a:cxn>
                  <a:cxn ang="0">
                    <a:pos x="129" y="134"/>
                  </a:cxn>
                  <a:cxn ang="0">
                    <a:pos x="115" y="112"/>
                  </a:cxn>
                  <a:cxn ang="0">
                    <a:pos x="92" y="98"/>
                  </a:cxn>
                  <a:cxn ang="0">
                    <a:pos x="60" y="94"/>
                  </a:cxn>
                  <a:cxn ang="0">
                    <a:pos x="33" y="94"/>
                  </a:cxn>
                  <a:cxn ang="0">
                    <a:pos x="33" y="237"/>
                  </a:cxn>
                  <a:cxn ang="0">
                    <a:pos x="60" y="237"/>
                  </a:cxn>
                  <a:cxn ang="0">
                    <a:pos x="92" y="232"/>
                  </a:cxn>
                  <a:cxn ang="0">
                    <a:pos x="115" y="217"/>
                  </a:cxn>
                  <a:cxn ang="0">
                    <a:pos x="129" y="194"/>
                  </a:cxn>
                  <a:cxn ang="0">
                    <a:pos x="134" y="164"/>
                  </a:cxn>
                </a:cxnLst>
                <a:rect l="0" t="0" r="r" b="b"/>
                <a:pathLst>
                  <a:path w="170" h="266">
                    <a:moveTo>
                      <a:pt x="170" y="163"/>
                    </a:moveTo>
                    <a:cubicBezTo>
                      <a:pt x="170" y="178"/>
                      <a:pt x="167" y="193"/>
                      <a:pt x="162" y="205"/>
                    </a:cubicBezTo>
                    <a:cubicBezTo>
                      <a:pt x="157" y="218"/>
                      <a:pt x="149" y="229"/>
                      <a:pt x="140" y="238"/>
                    </a:cubicBezTo>
                    <a:cubicBezTo>
                      <a:pt x="130" y="247"/>
                      <a:pt x="119" y="254"/>
                      <a:pt x="105" y="259"/>
                    </a:cubicBezTo>
                    <a:cubicBezTo>
                      <a:pt x="92" y="264"/>
                      <a:pt x="77" y="266"/>
                      <a:pt x="60" y="266"/>
                    </a:cubicBezTo>
                    <a:cubicBezTo>
                      <a:pt x="0" y="266"/>
                      <a:pt x="0" y="266"/>
                      <a:pt x="0" y="266"/>
                    </a:cubicBezTo>
                    <a:cubicBezTo>
                      <a:pt x="0" y="65"/>
                      <a:pt x="0" y="65"/>
                      <a:pt x="0" y="65"/>
                    </a:cubicBezTo>
                    <a:cubicBezTo>
                      <a:pt x="62" y="65"/>
                      <a:pt x="62" y="65"/>
                      <a:pt x="62" y="65"/>
                    </a:cubicBezTo>
                    <a:cubicBezTo>
                      <a:pt x="98" y="65"/>
                      <a:pt x="125" y="73"/>
                      <a:pt x="143" y="90"/>
                    </a:cubicBezTo>
                    <a:cubicBezTo>
                      <a:pt x="161" y="106"/>
                      <a:pt x="170" y="131"/>
                      <a:pt x="170" y="163"/>
                    </a:cubicBezTo>
                    <a:close/>
                    <a:moveTo>
                      <a:pt x="84" y="46"/>
                    </a:moveTo>
                    <a:cubicBezTo>
                      <a:pt x="56" y="46"/>
                      <a:pt x="56" y="46"/>
                      <a:pt x="56" y="46"/>
                    </a:cubicBezTo>
                    <a:cubicBezTo>
                      <a:pt x="25" y="0"/>
                      <a:pt x="25" y="0"/>
                      <a:pt x="25" y="0"/>
                    </a:cubicBezTo>
                    <a:cubicBezTo>
                      <a:pt x="46" y="0"/>
                      <a:pt x="46" y="0"/>
                      <a:pt x="46" y="0"/>
                    </a:cubicBezTo>
                    <a:cubicBezTo>
                      <a:pt x="70" y="30"/>
                      <a:pt x="70" y="30"/>
                      <a:pt x="70" y="30"/>
                    </a:cubicBezTo>
                    <a:cubicBezTo>
                      <a:pt x="92" y="0"/>
                      <a:pt x="92" y="0"/>
                      <a:pt x="92" y="0"/>
                    </a:cubicBezTo>
                    <a:cubicBezTo>
                      <a:pt x="114" y="0"/>
                      <a:pt x="114" y="0"/>
                      <a:pt x="114" y="0"/>
                    </a:cubicBezTo>
                    <a:lnTo>
                      <a:pt x="84" y="46"/>
                    </a:lnTo>
                    <a:close/>
                    <a:moveTo>
                      <a:pt x="134" y="164"/>
                    </a:moveTo>
                    <a:cubicBezTo>
                      <a:pt x="134" y="152"/>
                      <a:pt x="133" y="142"/>
                      <a:pt x="129" y="134"/>
                    </a:cubicBezTo>
                    <a:cubicBezTo>
                      <a:pt x="126" y="125"/>
                      <a:pt x="122" y="118"/>
                      <a:pt x="115" y="112"/>
                    </a:cubicBezTo>
                    <a:cubicBezTo>
                      <a:pt x="109" y="106"/>
                      <a:pt x="101" y="101"/>
                      <a:pt x="92" y="98"/>
                    </a:cubicBezTo>
                    <a:cubicBezTo>
                      <a:pt x="83" y="95"/>
                      <a:pt x="72" y="94"/>
                      <a:pt x="60" y="94"/>
                    </a:cubicBezTo>
                    <a:cubicBezTo>
                      <a:pt x="33" y="94"/>
                      <a:pt x="33" y="94"/>
                      <a:pt x="33" y="94"/>
                    </a:cubicBezTo>
                    <a:cubicBezTo>
                      <a:pt x="33" y="237"/>
                      <a:pt x="33" y="237"/>
                      <a:pt x="33" y="237"/>
                    </a:cubicBezTo>
                    <a:cubicBezTo>
                      <a:pt x="60" y="237"/>
                      <a:pt x="60" y="237"/>
                      <a:pt x="60" y="237"/>
                    </a:cubicBezTo>
                    <a:cubicBezTo>
                      <a:pt x="72" y="237"/>
                      <a:pt x="83" y="236"/>
                      <a:pt x="92" y="232"/>
                    </a:cubicBezTo>
                    <a:cubicBezTo>
                      <a:pt x="101" y="229"/>
                      <a:pt x="109" y="224"/>
                      <a:pt x="115" y="217"/>
                    </a:cubicBezTo>
                    <a:cubicBezTo>
                      <a:pt x="121" y="211"/>
                      <a:pt x="126" y="203"/>
                      <a:pt x="129" y="194"/>
                    </a:cubicBezTo>
                    <a:cubicBezTo>
                      <a:pt x="133" y="185"/>
                      <a:pt x="134" y="175"/>
                      <a:pt x="134" y="164"/>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50" name="Freeform 21"/>
              <p:cNvSpPr>
                <a:spLocks noEditPoints="1"/>
              </p:cNvSpPr>
              <p:nvPr/>
            </p:nvSpPr>
            <p:spPr bwMode="black">
              <a:xfrm>
                <a:off x="1616291" y="6285404"/>
                <a:ext cx="94274" cy="117760"/>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3" y="113"/>
                  </a:cxn>
                  <a:cxn ang="0">
                    <a:pos x="38" y="119"/>
                  </a:cxn>
                  <a:cxn ang="0">
                    <a:pos x="46" y="123"/>
                  </a:cxn>
                  <a:cxn ang="0">
                    <a:pos x="56" y="125"/>
                  </a:cxn>
                  <a:cxn ang="0">
                    <a:pos x="69"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0" y="145"/>
                      <a:pt x="16" y="142"/>
                      <a:pt x="12" y="139"/>
                    </a:cubicBezTo>
                    <a:cubicBezTo>
                      <a:pt x="8" y="135"/>
                      <a:pt x="5" y="131"/>
                      <a:pt x="3" y="125"/>
                    </a:cubicBezTo>
                    <a:cubicBezTo>
                      <a:pt x="1" y="120"/>
                      <a:pt x="0" y="114"/>
                      <a:pt x="0" y="108"/>
                    </a:cubicBezTo>
                    <a:cubicBezTo>
                      <a:pt x="0" y="102"/>
                      <a:pt x="1" y="96"/>
                      <a:pt x="3" y="91"/>
                    </a:cubicBezTo>
                    <a:cubicBezTo>
                      <a:pt x="4" y="85"/>
                      <a:pt x="7" y="81"/>
                      <a:pt x="11" y="76"/>
                    </a:cubicBezTo>
                    <a:cubicBezTo>
                      <a:pt x="15" y="72"/>
                      <a:pt x="20" y="69"/>
                      <a:pt x="26" y="66"/>
                    </a:cubicBezTo>
                    <a:cubicBezTo>
                      <a:pt x="31" y="63"/>
                      <a:pt x="39" y="61"/>
                      <a:pt x="47" y="60"/>
                    </a:cubicBezTo>
                    <a:cubicBezTo>
                      <a:pt x="89" y="55"/>
                      <a:pt x="89" y="55"/>
                      <a:pt x="89" y="55"/>
                    </a:cubicBezTo>
                    <a:cubicBezTo>
                      <a:pt x="89" y="44"/>
                      <a:pt x="87" y="37"/>
                      <a:pt x="82" y="32"/>
                    </a:cubicBezTo>
                    <a:cubicBezTo>
                      <a:pt x="77" y="28"/>
                      <a:pt x="70" y="25"/>
                      <a:pt x="62" y="25"/>
                    </a:cubicBezTo>
                    <a:cubicBezTo>
                      <a:pt x="53" y="25"/>
                      <a:pt x="44" y="27"/>
                      <a:pt x="36" y="30"/>
                    </a:cubicBezTo>
                    <a:cubicBezTo>
                      <a:pt x="28" y="33"/>
                      <a:pt x="20" y="36"/>
                      <a:pt x="14" y="41"/>
                    </a:cubicBezTo>
                    <a:cubicBezTo>
                      <a:pt x="14" y="13"/>
                      <a:pt x="14" y="13"/>
                      <a:pt x="14" y="13"/>
                    </a:cubicBezTo>
                    <a:cubicBezTo>
                      <a:pt x="16" y="11"/>
                      <a:pt x="19" y="10"/>
                      <a:pt x="23" y="8"/>
                    </a:cubicBezTo>
                    <a:cubicBezTo>
                      <a:pt x="26"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1" y="86"/>
                      <a:pt x="39" y="87"/>
                      <a:pt x="37" y="89"/>
                    </a:cubicBezTo>
                    <a:cubicBezTo>
                      <a:pt x="35" y="91"/>
                      <a:pt x="34" y="93"/>
                      <a:pt x="33" y="96"/>
                    </a:cubicBezTo>
                    <a:cubicBezTo>
                      <a:pt x="32" y="98"/>
                      <a:pt x="32" y="101"/>
                      <a:pt x="32" y="105"/>
                    </a:cubicBezTo>
                    <a:cubicBezTo>
                      <a:pt x="32" y="108"/>
                      <a:pt x="32" y="110"/>
                      <a:pt x="33" y="113"/>
                    </a:cubicBezTo>
                    <a:cubicBezTo>
                      <a:pt x="35" y="115"/>
                      <a:pt x="36" y="117"/>
                      <a:pt x="38" y="119"/>
                    </a:cubicBezTo>
                    <a:cubicBezTo>
                      <a:pt x="40" y="121"/>
                      <a:pt x="43" y="122"/>
                      <a:pt x="46" y="123"/>
                    </a:cubicBezTo>
                    <a:cubicBezTo>
                      <a:pt x="49" y="124"/>
                      <a:pt x="52" y="125"/>
                      <a:pt x="56" y="125"/>
                    </a:cubicBezTo>
                    <a:cubicBezTo>
                      <a:pt x="61" y="125"/>
                      <a:pt x="65" y="124"/>
                      <a:pt x="69" y="122"/>
                    </a:cubicBezTo>
                    <a:cubicBezTo>
                      <a:pt x="73"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51" name="Freeform 22"/>
              <p:cNvSpPr>
                <a:spLocks/>
              </p:cNvSpPr>
              <p:nvPr/>
            </p:nvSpPr>
            <p:spPr bwMode="black">
              <a:xfrm>
                <a:off x="1735043" y="6233801"/>
                <a:ext cx="102875" cy="166386"/>
              </a:xfrm>
              <a:custGeom>
                <a:avLst/>
                <a:gdLst/>
                <a:ahLst/>
                <a:cxnLst>
                  <a:cxn ang="0">
                    <a:pos x="210" y="503"/>
                  </a:cxn>
                  <a:cxn ang="0">
                    <a:pos x="78" y="340"/>
                  </a:cxn>
                  <a:cxn ang="0">
                    <a:pos x="75" y="340"/>
                  </a:cxn>
                  <a:cxn ang="0">
                    <a:pos x="75" y="503"/>
                  </a:cxn>
                  <a:cxn ang="0">
                    <a:pos x="0" y="503"/>
                  </a:cxn>
                  <a:cxn ang="0">
                    <a:pos x="0" y="0"/>
                  </a:cxn>
                  <a:cxn ang="0">
                    <a:pos x="75" y="0"/>
                  </a:cxn>
                  <a:cxn ang="0">
                    <a:pos x="75" y="319"/>
                  </a:cxn>
                  <a:cxn ang="0">
                    <a:pos x="78" y="319"/>
                  </a:cxn>
                  <a:cxn ang="0">
                    <a:pos x="203" y="163"/>
                  </a:cxn>
                  <a:cxn ang="0">
                    <a:pos x="300" y="163"/>
                  </a:cxn>
                  <a:cxn ang="0">
                    <a:pos x="156" y="326"/>
                  </a:cxn>
                  <a:cxn ang="0">
                    <a:pos x="311" y="503"/>
                  </a:cxn>
                  <a:cxn ang="0">
                    <a:pos x="210" y="503"/>
                  </a:cxn>
                </a:cxnLst>
                <a:rect l="0" t="0" r="r" b="b"/>
                <a:pathLst>
                  <a:path w="311" h="503">
                    <a:moveTo>
                      <a:pt x="210" y="503"/>
                    </a:moveTo>
                    <a:lnTo>
                      <a:pt x="78" y="340"/>
                    </a:lnTo>
                    <a:lnTo>
                      <a:pt x="75" y="340"/>
                    </a:lnTo>
                    <a:lnTo>
                      <a:pt x="75" y="503"/>
                    </a:lnTo>
                    <a:lnTo>
                      <a:pt x="0" y="503"/>
                    </a:lnTo>
                    <a:lnTo>
                      <a:pt x="0" y="0"/>
                    </a:lnTo>
                    <a:lnTo>
                      <a:pt x="75" y="0"/>
                    </a:lnTo>
                    <a:lnTo>
                      <a:pt x="75" y="319"/>
                    </a:lnTo>
                    <a:lnTo>
                      <a:pt x="78" y="319"/>
                    </a:lnTo>
                    <a:lnTo>
                      <a:pt x="203" y="163"/>
                    </a:lnTo>
                    <a:lnTo>
                      <a:pt x="300" y="163"/>
                    </a:lnTo>
                    <a:lnTo>
                      <a:pt x="156" y="326"/>
                    </a:lnTo>
                    <a:lnTo>
                      <a:pt x="311" y="503"/>
                    </a:lnTo>
                    <a:lnTo>
                      <a:pt x="210" y="503"/>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52" name="Freeform 23"/>
              <p:cNvSpPr>
                <a:spLocks/>
              </p:cNvSpPr>
              <p:nvPr/>
            </p:nvSpPr>
            <p:spPr bwMode="black">
              <a:xfrm>
                <a:off x="1847510" y="6287720"/>
                <a:ext cx="99897" cy="115445"/>
              </a:xfrm>
              <a:custGeom>
                <a:avLst/>
                <a:gdLst/>
                <a:ahLst/>
                <a:cxnLst>
                  <a:cxn ang="0">
                    <a:pos x="95" y="144"/>
                  </a:cxn>
                  <a:cxn ang="0">
                    <a:pos x="95" y="123"/>
                  </a:cxn>
                  <a:cxn ang="0">
                    <a:pos x="95" y="123"/>
                  </a:cxn>
                  <a:cxn ang="0">
                    <a:pos x="88" y="132"/>
                  </a:cxn>
                  <a:cxn ang="0">
                    <a:pos x="78" y="140"/>
                  </a:cxn>
                  <a:cxn ang="0">
                    <a:pos x="66" y="146"/>
                  </a:cxn>
                  <a:cxn ang="0">
                    <a:pos x="51" y="148"/>
                  </a:cxn>
                  <a:cxn ang="0">
                    <a:pos x="13" y="133"/>
                  </a:cxn>
                  <a:cxn ang="0">
                    <a:pos x="0" y="88"/>
                  </a:cxn>
                  <a:cxn ang="0">
                    <a:pos x="0" y="0"/>
                  </a:cxn>
                  <a:cxn ang="0">
                    <a:pos x="33" y="0"/>
                  </a:cxn>
                  <a:cxn ang="0">
                    <a:pos x="33" y="84"/>
                  </a:cxn>
                  <a:cxn ang="0">
                    <a:pos x="35" y="101"/>
                  </a:cxn>
                  <a:cxn ang="0">
                    <a:pos x="41" y="113"/>
                  </a:cxn>
                  <a:cxn ang="0">
                    <a:pos x="50" y="119"/>
                  </a:cxn>
                  <a:cxn ang="0">
                    <a:pos x="63" y="121"/>
                  </a:cxn>
                  <a:cxn ang="0">
                    <a:pos x="75" y="119"/>
                  </a:cxn>
                  <a:cxn ang="0">
                    <a:pos x="86" y="111"/>
                  </a:cxn>
                  <a:cxn ang="0">
                    <a:pos x="93" y="100"/>
                  </a:cxn>
                  <a:cxn ang="0">
                    <a:pos x="95" y="84"/>
                  </a:cxn>
                  <a:cxn ang="0">
                    <a:pos x="95" y="0"/>
                  </a:cxn>
                  <a:cxn ang="0">
                    <a:pos x="128" y="0"/>
                  </a:cxn>
                  <a:cxn ang="0">
                    <a:pos x="128" y="144"/>
                  </a:cxn>
                  <a:cxn ang="0">
                    <a:pos x="95" y="144"/>
                  </a:cxn>
                </a:cxnLst>
                <a:rect l="0" t="0" r="r" b="b"/>
                <a:pathLst>
                  <a:path w="128" h="148">
                    <a:moveTo>
                      <a:pt x="95" y="144"/>
                    </a:moveTo>
                    <a:cubicBezTo>
                      <a:pt x="95" y="123"/>
                      <a:pt x="95" y="123"/>
                      <a:pt x="95" y="123"/>
                    </a:cubicBezTo>
                    <a:cubicBezTo>
                      <a:pt x="95" y="123"/>
                      <a:pt x="95" y="123"/>
                      <a:pt x="95" y="123"/>
                    </a:cubicBezTo>
                    <a:cubicBezTo>
                      <a:pt x="93" y="126"/>
                      <a:pt x="90" y="129"/>
                      <a:pt x="88" y="132"/>
                    </a:cubicBezTo>
                    <a:cubicBezTo>
                      <a:pt x="85" y="135"/>
                      <a:pt x="81" y="138"/>
                      <a:pt x="78" y="140"/>
                    </a:cubicBezTo>
                    <a:cubicBezTo>
                      <a:pt x="74" y="143"/>
                      <a:pt x="70" y="144"/>
                      <a:pt x="66" y="146"/>
                    </a:cubicBezTo>
                    <a:cubicBezTo>
                      <a:pt x="61" y="147"/>
                      <a:pt x="56" y="148"/>
                      <a:pt x="51" y="148"/>
                    </a:cubicBezTo>
                    <a:cubicBezTo>
                      <a:pt x="35" y="148"/>
                      <a:pt x="22" y="143"/>
                      <a:pt x="13" y="133"/>
                    </a:cubicBezTo>
                    <a:cubicBezTo>
                      <a:pt x="4" y="123"/>
                      <a:pt x="0" y="108"/>
                      <a:pt x="0" y="88"/>
                    </a:cubicBezTo>
                    <a:cubicBezTo>
                      <a:pt x="0" y="0"/>
                      <a:pt x="0" y="0"/>
                      <a:pt x="0" y="0"/>
                    </a:cubicBezTo>
                    <a:cubicBezTo>
                      <a:pt x="33" y="0"/>
                      <a:pt x="33" y="0"/>
                      <a:pt x="33" y="0"/>
                    </a:cubicBezTo>
                    <a:cubicBezTo>
                      <a:pt x="33" y="84"/>
                      <a:pt x="33" y="84"/>
                      <a:pt x="33" y="84"/>
                    </a:cubicBezTo>
                    <a:cubicBezTo>
                      <a:pt x="33" y="90"/>
                      <a:pt x="33" y="96"/>
                      <a:pt x="35" y="101"/>
                    </a:cubicBezTo>
                    <a:cubicBezTo>
                      <a:pt x="36" y="106"/>
                      <a:pt x="38" y="110"/>
                      <a:pt x="41" y="113"/>
                    </a:cubicBezTo>
                    <a:cubicBezTo>
                      <a:pt x="44" y="116"/>
                      <a:pt x="47" y="118"/>
                      <a:pt x="50" y="119"/>
                    </a:cubicBezTo>
                    <a:cubicBezTo>
                      <a:pt x="54" y="120"/>
                      <a:pt x="58" y="121"/>
                      <a:pt x="63" y="121"/>
                    </a:cubicBezTo>
                    <a:cubicBezTo>
                      <a:pt x="67" y="121"/>
                      <a:pt x="71" y="120"/>
                      <a:pt x="75" y="119"/>
                    </a:cubicBezTo>
                    <a:cubicBezTo>
                      <a:pt x="79" y="117"/>
                      <a:pt x="83" y="115"/>
                      <a:pt x="86" y="111"/>
                    </a:cubicBezTo>
                    <a:cubicBezTo>
                      <a:pt x="89" y="108"/>
                      <a:pt x="91" y="104"/>
                      <a:pt x="93" y="100"/>
                    </a:cubicBezTo>
                    <a:cubicBezTo>
                      <a:pt x="94" y="95"/>
                      <a:pt x="95" y="89"/>
                      <a:pt x="95" y="84"/>
                    </a:cubicBezTo>
                    <a:cubicBezTo>
                      <a:pt x="95" y="0"/>
                      <a:pt x="95" y="0"/>
                      <a:pt x="95" y="0"/>
                    </a:cubicBezTo>
                    <a:cubicBezTo>
                      <a:pt x="128" y="0"/>
                      <a:pt x="128" y="0"/>
                      <a:pt x="128" y="0"/>
                    </a:cubicBezTo>
                    <a:cubicBezTo>
                      <a:pt x="128" y="144"/>
                      <a:pt x="128" y="144"/>
                      <a:pt x="128" y="144"/>
                    </a:cubicBezTo>
                    <a:lnTo>
                      <a:pt x="95" y="144"/>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53" name="Freeform 24"/>
              <p:cNvSpPr>
                <a:spLocks noEditPoints="1"/>
              </p:cNvSpPr>
              <p:nvPr/>
            </p:nvSpPr>
            <p:spPr bwMode="black">
              <a:xfrm>
                <a:off x="1942115" y="6232809"/>
                <a:ext cx="63180" cy="220635"/>
              </a:xfrm>
              <a:custGeom>
                <a:avLst/>
                <a:gdLst/>
                <a:ahLst/>
                <a:cxnLst>
                  <a:cxn ang="0">
                    <a:pos x="74" y="238"/>
                  </a:cxn>
                  <a:cxn ang="0">
                    <a:pos x="63" y="261"/>
                  </a:cxn>
                  <a:cxn ang="0">
                    <a:pos x="45" y="276"/>
                  </a:cxn>
                  <a:cxn ang="0">
                    <a:pos x="19" y="282"/>
                  </a:cxn>
                  <a:cxn ang="0">
                    <a:pos x="14" y="281"/>
                  </a:cxn>
                  <a:cxn ang="0">
                    <a:pos x="9" y="280"/>
                  </a:cxn>
                  <a:cxn ang="0">
                    <a:pos x="4" y="279"/>
                  </a:cxn>
                  <a:cxn ang="0">
                    <a:pos x="0" y="278"/>
                  </a:cxn>
                  <a:cxn ang="0">
                    <a:pos x="0" y="250"/>
                  </a:cxn>
                  <a:cxn ang="0">
                    <a:pos x="9" y="254"/>
                  </a:cxn>
                  <a:cxn ang="0">
                    <a:pos x="18" y="255"/>
                  </a:cxn>
                  <a:cxn ang="0">
                    <a:pos x="28" y="253"/>
                  </a:cxn>
                  <a:cxn ang="0">
                    <a:pos x="37" y="246"/>
                  </a:cxn>
                  <a:cxn ang="0">
                    <a:pos x="43" y="232"/>
                  </a:cxn>
                  <a:cxn ang="0">
                    <a:pos x="45" y="213"/>
                  </a:cxn>
                  <a:cxn ang="0">
                    <a:pos x="45" y="70"/>
                  </a:cxn>
                  <a:cxn ang="0">
                    <a:pos x="77" y="70"/>
                  </a:cxn>
                  <a:cxn ang="0">
                    <a:pos x="77" y="209"/>
                  </a:cxn>
                  <a:cxn ang="0">
                    <a:pos x="74" y="238"/>
                  </a:cxn>
                  <a:cxn ang="0">
                    <a:pos x="81" y="20"/>
                  </a:cxn>
                  <a:cxn ang="0">
                    <a:pos x="80" y="27"/>
                  </a:cxn>
                  <a:cxn ang="0">
                    <a:pos x="76" y="33"/>
                  </a:cxn>
                  <a:cxn ang="0">
                    <a:pos x="69" y="37"/>
                  </a:cxn>
                  <a:cxn ang="0">
                    <a:pos x="61" y="38"/>
                  </a:cxn>
                  <a:cxn ang="0">
                    <a:pos x="53" y="37"/>
                  </a:cxn>
                  <a:cxn ang="0">
                    <a:pos x="47" y="33"/>
                  </a:cxn>
                  <a:cxn ang="0">
                    <a:pos x="43" y="27"/>
                  </a:cxn>
                  <a:cxn ang="0">
                    <a:pos x="42" y="20"/>
                  </a:cxn>
                  <a:cxn ang="0">
                    <a:pos x="43" y="12"/>
                  </a:cxn>
                  <a:cxn ang="0">
                    <a:pos x="47" y="6"/>
                  </a:cxn>
                  <a:cxn ang="0">
                    <a:pos x="54" y="2"/>
                  </a:cxn>
                  <a:cxn ang="0">
                    <a:pos x="61" y="0"/>
                  </a:cxn>
                  <a:cxn ang="0">
                    <a:pos x="69" y="2"/>
                  </a:cxn>
                  <a:cxn ang="0">
                    <a:pos x="76" y="6"/>
                  </a:cxn>
                  <a:cxn ang="0">
                    <a:pos x="80" y="12"/>
                  </a:cxn>
                  <a:cxn ang="0">
                    <a:pos x="81" y="20"/>
                  </a:cxn>
                </a:cxnLst>
                <a:rect l="0" t="0" r="r" b="b"/>
                <a:pathLst>
                  <a:path w="81" h="282">
                    <a:moveTo>
                      <a:pt x="74" y="238"/>
                    </a:moveTo>
                    <a:cubicBezTo>
                      <a:pt x="71" y="247"/>
                      <a:pt x="68" y="255"/>
                      <a:pt x="63" y="261"/>
                    </a:cubicBezTo>
                    <a:cubicBezTo>
                      <a:pt x="58" y="268"/>
                      <a:pt x="52" y="273"/>
                      <a:pt x="45" y="276"/>
                    </a:cubicBezTo>
                    <a:cubicBezTo>
                      <a:pt x="37" y="280"/>
                      <a:pt x="29" y="282"/>
                      <a:pt x="19" y="282"/>
                    </a:cubicBezTo>
                    <a:cubicBezTo>
                      <a:pt x="18" y="282"/>
                      <a:pt x="16" y="282"/>
                      <a:pt x="14" y="281"/>
                    </a:cubicBezTo>
                    <a:cubicBezTo>
                      <a:pt x="12" y="281"/>
                      <a:pt x="11" y="281"/>
                      <a:pt x="9" y="280"/>
                    </a:cubicBezTo>
                    <a:cubicBezTo>
                      <a:pt x="7" y="280"/>
                      <a:pt x="6" y="280"/>
                      <a:pt x="4" y="279"/>
                    </a:cubicBezTo>
                    <a:cubicBezTo>
                      <a:pt x="2" y="279"/>
                      <a:pt x="1" y="278"/>
                      <a:pt x="0" y="278"/>
                    </a:cubicBezTo>
                    <a:cubicBezTo>
                      <a:pt x="0" y="250"/>
                      <a:pt x="0" y="250"/>
                      <a:pt x="0" y="250"/>
                    </a:cubicBezTo>
                    <a:cubicBezTo>
                      <a:pt x="2" y="251"/>
                      <a:pt x="5" y="252"/>
                      <a:pt x="9" y="254"/>
                    </a:cubicBezTo>
                    <a:cubicBezTo>
                      <a:pt x="12" y="255"/>
                      <a:pt x="15" y="255"/>
                      <a:pt x="18" y="255"/>
                    </a:cubicBezTo>
                    <a:cubicBezTo>
                      <a:pt x="22" y="255"/>
                      <a:pt x="25" y="255"/>
                      <a:pt x="28" y="253"/>
                    </a:cubicBezTo>
                    <a:cubicBezTo>
                      <a:pt x="32" y="251"/>
                      <a:pt x="34" y="249"/>
                      <a:pt x="37" y="246"/>
                    </a:cubicBezTo>
                    <a:cubicBezTo>
                      <a:pt x="39" y="242"/>
                      <a:pt x="41" y="238"/>
                      <a:pt x="43" y="232"/>
                    </a:cubicBezTo>
                    <a:cubicBezTo>
                      <a:pt x="44" y="227"/>
                      <a:pt x="45" y="220"/>
                      <a:pt x="45" y="213"/>
                    </a:cubicBezTo>
                    <a:cubicBezTo>
                      <a:pt x="45" y="70"/>
                      <a:pt x="45" y="70"/>
                      <a:pt x="45" y="70"/>
                    </a:cubicBezTo>
                    <a:cubicBezTo>
                      <a:pt x="77" y="70"/>
                      <a:pt x="77" y="70"/>
                      <a:pt x="77" y="70"/>
                    </a:cubicBezTo>
                    <a:cubicBezTo>
                      <a:pt x="77" y="209"/>
                      <a:pt x="77" y="209"/>
                      <a:pt x="77" y="209"/>
                    </a:cubicBezTo>
                    <a:cubicBezTo>
                      <a:pt x="77" y="220"/>
                      <a:pt x="76" y="229"/>
                      <a:pt x="74" y="238"/>
                    </a:cubicBezTo>
                    <a:close/>
                    <a:moveTo>
                      <a:pt x="81" y="20"/>
                    </a:moveTo>
                    <a:cubicBezTo>
                      <a:pt x="81" y="22"/>
                      <a:pt x="81" y="24"/>
                      <a:pt x="80" y="27"/>
                    </a:cubicBezTo>
                    <a:cubicBezTo>
                      <a:pt x="79" y="29"/>
                      <a:pt x="77" y="31"/>
                      <a:pt x="76" y="33"/>
                    </a:cubicBezTo>
                    <a:cubicBezTo>
                      <a:pt x="74" y="34"/>
                      <a:pt x="72" y="36"/>
                      <a:pt x="69" y="37"/>
                    </a:cubicBezTo>
                    <a:cubicBezTo>
                      <a:pt x="67" y="38"/>
                      <a:pt x="64" y="38"/>
                      <a:pt x="61" y="38"/>
                    </a:cubicBezTo>
                    <a:cubicBezTo>
                      <a:pt x="59" y="38"/>
                      <a:pt x="56" y="38"/>
                      <a:pt x="53" y="37"/>
                    </a:cubicBezTo>
                    <a:cubicBezTo>
                      <a:pt x="51" y="36"/>
                      <a:pt x="49" y="34"/>
                      <a:pt x="47" y="33"/>
                    </a:cubicBezTo>
                    <a:cubicBezTo>
                      <a:pt x="45" y="31"/>
                      <a:pt x="44" y="29"/>
                      <a:pt x="43" y="27"/>
                    </a:cubicBezTo>
                    <a:cubicBezTo>
                      <a:pt x="42" y="24"/>
                      <a:pt x="42" y="22"/>
                      <a:pt x="42" y="20"/>
                    </a:cubicBezTo>
                    <a:cubicBezTo>
                      <a:pt x="42" y="17"/>
                      <a:pt x="42" y="14"/>
                      <a:pt x="43" y="12"/>
                    </a:cubicBezTo>
                    <a:cubicBezTo>
                      <a:pt x="44" y="10"/>
                      <a:pt x="46" y="8"/>
                      <a:pt x="47" y="6"/>
                    </a:cubicBezTo>
                    <a:cubicBezTo>
                      <a:pt x="49" y="4"/>
                      <a:pt x="51" y="3"/>
                      <a:pt x="54" y="2"/>
                    </a:cubicBezTo>
                    <a:cubicBezTo>
                      <a:pt x="56" y="1"/>
                      <a:pt x="59" y="0"/>
                      <a:pt x="61" y="0"/>
                    </a:cubicBezTo>
                    <a:cubicBezTo>
                      <a:pt x="64" y="0"/>
                      <a:pt x="67" y="1"/>
                      <a:pt x="69" y="2"/>
                    </a:cubicBezTo>
                    <a:cubicBezTo>
                      <a:pt x="72" y="3"/>
                      <a:pt x="74" y="4"/>
                      <a:pt x="76" y="6"/>
                    </a:cubicBezTo>
                    <a:cubicBezTo>
                      <a:pt x="77" y="8"/>
                      <a:pt x="79" y="10"/>
                      <a:pt x="80" y="12"/>
                    </a:cubicBezTo>
                    <a:cubicBezTo>
                      <a:pt x="81" y="14"/>
                      <a:pt x="81" y="17"/>
                      <a:pt x="81" y="20"/>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54" name="Freeform 25"/>
              <p:cNvSpPr>
                <a:spLocks noEditPoints="1"/>
              </p:cNvSpPr>
              <p:nvPr/>
            </p:nvSpPr>
            <p:spPr bwMode="black">
              <a:xfrm>
                <a:off x="2024150" y="6285404"/>
                <a:ext cx="102213" cy="117760"/>
              </a:xfrm>
              <a:custGeom>
                <a:avLst/>
                <a:gdLst/>
                <a:ahLst/>
                <a:cxnLst>
                  <a:cxn ang="0">
                    <a:pos x="33" y="85"/>
                  </a:cxn>
                  <a:cxn ang="0">
                    <a:pos x="45" y="115"/>
                  </a:cxn>
                  <a:cxn ang="0">
                    <a:pos x="76" y="125"/>
                  </a:cxn>
                  <a:cxn ang="0">
                    <a:pos x="100" y="121"/>
                  </a:cxn>
                  <a:cxn ang="0">
                    <a:pos x="119" y="111"/>
                  </a:cxn>
                  <a:cxn ang="0">
                    <a:pos x="119" y="139"/>
                  </a:cxn>
                  <a:cxn ang="0">
                    <a:pos x="112" y="143"/>
                  </a:cxn>
                  <a:cxn ang="0">
                    <a:pos x="100" y="146"/>
                  </a:cxn>
                  <a:cxn ang="0">
                    <a:pos x="86" y="149"/>
                  </a:cxn>
                  <a:cxn ang="0">
                    <a:pos x="68" y="151"/>
                  </a:cxn>
                  <a:cxn ang="0">
                    <a:pos x="40" y="146"/>
                  </a:cxn>
                  <a:cxn ang="0">
                    <a:pos x="18" y="132"/>
                  </a:cxn>
                  <a:cxn ang="0">
                    <a:pos x="4" y="108"/>
                  </a:cxn>
                  <a:cxn ang="0">
                    <a:pos x="0" y="77"/>
                  </a:cxn>
                  <a:cxn ang="0">
                    <a:pos x="6" y="42"/>
                  </a:cxn>
                  <a:cxn ang="0">
                    <a:pos x="22" y="18"/>
                  </a:cxn>
                  <a:cxn ang="0">
                    <a:pos x="44" y="4"/>
                  </a:cxn>
                  <a:cxn ang="0">
                    <a:pos x="68" y="0"/>
                  </a:cxn>
                  <a:cxn ang="0">
                    <a:pos x="96" y="5"/>
                  </a:cxn>
                  <a:cxn ang="0">
                    <a:pos x="115" y="19"/>
                  </a:cxn>
                  <a:cxn ang="0">
                    <a:pos x="127" y="41"/>
                  </a:cxn>
                  <a:cxn ang="0">
                    <a:pos x="131" y="69"/>
                  </a:cxn>
                  <a:cxn ang="0">
                    <a:pos x="131" y="85"/>
                  </a:cxn>
                  <a:cxn ang="0">
                    <a:pos x="33" y="85"/>
                  </a:cxn>
                  <a:cxn ang="0">
                    <a:pos x="97" y="46"/>
                  </a:cxn>
                  <a:cxn ang="0">
                    <a:pos x="91" y="35"/>
                  </a:cxn>
                  <a:cxn ang="0">
                    <a:pos x="82" y="28"/>
                  </a:cxn>
                  <a:cxn ang="0">
                    <a:pos x="68" y="25"/>
                  </a:cxn>
                  <a:cxn ang="0">
                    <a:pos x="56" y="28"/>
                  </a:cxn>
                  <a:cxn ang="0">
                    <a:pos x="45" y="35"/>
                  </a:cxn>
                  <a:cxn ang="0">
                    <a:pos x="37" y="46"/>
                  </a:cxn>
                  <a:cxn ang="0">
                    <a:pos x="33" y="60"/>
                  </a:cxn>
                  <a:cxn ang="0">
                    <a:pos x="98" y="60"/>
                  </a:cxn>
                  <a:cxn ang="0">
                    <a:pos x="97" y="46"/>
                  </a:cxn>
                </a:cxnLst>
                <a:rect l="0" t="0" r="r" b="b"/>
                <a:pathLst>
                  <a:path w="131" h="151">
                    <a:moveTo>
                      <a:pt x="33" y="85"/>
                    </a:moveTo>
                    <a:cubicBezTo>
                      <a:pt x="34" y="98"/>
                      <a:pt x="38" y="108"/>
                      <a:pt x="45" y="115"/>
                    </a:cubicBezTo>
                    <a:cubicBezTo>
                      <a:pt x="52" y="122"/>
                      <a:pt x="63" y="125"/>
                      <a:pt x="76" y="125"/>
                    </a:cubicBezTo>
                    <a:cubicBezTo>
                      <a:pt x="84" y="125"/>
                      <a:pt x="92" y="124"/>
                      <a:pt x="100" y="121"/>
                    </a:cubicBezTo>
                    <a:cubicBezTo>
                      <a:pt x="107" y="119"/>
                      <a:pt x="114" y="115"/>
                      <a:pt x="119" y="111"/>
                    </a:cubicBezTo>
                    <a:cubicBezTo>
                      <a:pt x="119" y="139"/>
                      <a:pt x="119" y="139"/>
                      <a:pt x="119" y="139"/>
                    </a:cubicBezTo>
                    <a:cubicBezTo>
                      <a:pt x="117" y="140"/>
                      <a:pt x="115" y="141"/>
                      <a:pt x="112" y="143"/>
                    </a:cubicBezTo>
                    <a:cubicBezTo>
                      <a:pt x="108" y="144"/>
                      <a:pt x="105" y="145"/>
                      <a:pt x="100" y="146"/>
                    </a:cubicBezTo>
                    <a:cubicBezTo>
                      <a:pt x="96" y="148"/>
                      <a:pt x="91" y="149"/>
                      <a:pt x="86" y="149"/>
                    </a:cubicBezTo>
                    <a:cubicBezTo>
                      <a:pt x="80" y="150"/>
                      <a:pt x="74" y="151"/>
                      <a:pt x="68" y="151"/>
                    </a:cubicBezTo>
                    <a:cubicBezTo>
                      <a:pt x="58" y="151"/>
                      <a:pt x="48" y="149"/>
                      <a:pt x="40" y="146"/>
                    </a:cubicBezTo>
                    <a:cubicBezTo>
                      <a:pt x="31" y="143"/>
                      <a:pt x="24" y="138"/>
                      <a:pt x="18" y="132"/>
                    </a:cubicBezTo>
                    <a:cubicBezTo>
                      <a:pt x="12" y="125"/>
                      <a:pt x="8" y="118"/>
                      <a:pt x="4" y="108"/>
                    </a:cubicBezTo>
                    <a:cubicBezTo>
                      <a:pt x="1" y="99"/>
                      <a:pt x="0" y="89"/>
                      <a:pt x="0" y="77"/>
                    </a:cubicBezTo>
                    <a:cubicBezTo>
                      <a:pt x="0" y="63"/>
                      <a:pt x="2" y="52"/>
                      <a:pt x="6" y="42"/>
                    </a:cubicBezTo>
                    <a:cubicBezTo>
                      <a:pt x="10" y="33"/>
                      <a:pt x="15" y="25"/>
                      <a:pt x="22" y="18"/>
                    </a:cubicBezTo>
                    <a:cubicBezTo>
                      <a:pt x="28" y="12"/>
                      <a:pt x="36" y="7"/>
                      <a:pt x="44" y="4"/>
                    </a:cubicBezTo>
                    <a:cubicBezTo>
                      <a:pt x="52" y="1"/>
                      <a:pt x="60" y="0"/>
                      <a:pt x="68" y="0"/>
                    </a:cubicBezTo>
                    <a:cubicBezTo>
                      <a:pt x="78" y="0"/>
                      <a:pt x="88" y="2"/>
                      <a:pt x="96" y="5"/>
                    </a:cubicBezTo>
                    <a:cubicBezTo>
                      <a:pt x="103" y="8"/>
                      <a:pt x="110" y="13"/>
                      <a:pt x="115" y="19"/>
                    </a:cubicBezTo>
                    <a:cubicBezTo>
                      <a:pt x="120" y="25"/>
                      <a:pt x="124" y="32"/>
                      <a:pt x="127" y="41"/>
                    </a:cubicBezTo>
                    <a:cubicBezTo>
                      <a:pt x="129" y="49"/>
                      <a:pt x="131" y="59"/>
                      <a:pt x="131" y="69"/>
                    </a:cubicBezTo>
                    <a:cubicBezTo>
                      <a:pt x="131" y="85"/>
                      <a:pt x="131" y="85"/>
                      <a:pt x="131" y="85"/>
                    </a:cubicBezTo>
                    <a:lnTo>
                      <a:pt x="33" y="85"/>
                    </a:lnTo>
                    <a:close/>
                    <a:moveTo>
                      <a:pt x="97" y="46"/>
                    </a:moveTo>
                    <a:cubicBezTo>
                      <a:pt x="96" y="42"/>
                      <a:pt x="94" y="38"/>
                      <a:pt x="91" y="35"/>
                    </a:cubicBezTo>
                    <a:cubicBezTo>
                      <a:pt x="89" y="32"/>
                      <a:pt x="86" y="30"/>
                      <a:pt x="82" y="28"/>
                    </a:cubicBezTo>
                    <a:cubicBezTo>
                      <a:pt x="78" y="26"/>
                      <a:pt x="73" y="25"/>
                      <a:pt x="68" y="25"/>
                    </a:cubicBezTo>
                    <a:cubicBezTo>
                      <a:pt x="64" y="25"/>
                      <a:pt x="59" y="26"/>
                      <a:pt x="56" y="28"/>
                    </a:cubicBezTo>
                    <a:cubicBezTo>
                      <a:pt x="52" y="29"/>
                      <a:pt x="48" y="32"/>
                      <a:pt x="45" y="35"/>
                    </a:cubicBezTo>
                    <a:cubicBezTo>
                      <a:pt x="42" y="38"/>
                      <a:pt x="39" y="42"/>
                      <a:pt x="37" y="46"/>
                    </a:cubicBezTo>
                    <a:cubicBezTo>
                      <a:pt x="35" y="50"/>
                      <a:pt x="34" y="55"/>
                      <a:pt x="33" y="60"/>
                    </a:cubicBezTo>
                    <a:cubicBezTo>
                      <a:pt x="98" y="60"/>
                      <a:pt x="98" y="60"/>
                      <a:pt x="98" y="60"/>
                    </a:cubicBezTo>
                    <a:cubicBezTo>
                      <a:pt x="98" y="55"/>
                      <a:pt x="98" y="51"/>
                      <a:pt x="97" y="46"/>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55" name="Freeform 26"/>
              <p:cNvSpPr>
                <a:spLocks/>
              </p:cNvSpPr>
              <p:nvPr/>
            </p:nvSpPr>
            <p:spPr bwMode="black">
              <a:xfrm>
                <a:off x="2145879" y="6285404"/>
                <a:ext cx="167378" cy="114783"/>
              </a:xfrm>
              <a:custGeom>
                <a:avLst/>
                <a:gdLst/>
                <a:ahLst/>
                <a:cxnLst>
                  <a:cxn ang="0">
                    <a:pos x="182" y="147"/>
                  </a:cxn>
                  <a:cxn ang="0">
                    <a:pos x="182" y="66"/>
                  </a:cxn>
                  <a:cxn ang="0">
                    <a:pos x="180" y="46"/>
                  </a:cxn>
                  <a:cxn ang="0">
                    <a:pos x="174" y="34"/>
                  </a:cxn>
                  <a:cxn ang="0">
                    <a:pos x="165" y="28"/>
                  </a:cxn>
                  <a:cxn ang="0">
                    <a:pos x="153" y="26"/>
                  </a:cxn>
                  <a:cxn ang="0">
                    <a:pos x="141" y="30"/>
                  </a:cxn>
                  <a:cxn ang="0">
                    <a:pos x="132" y="38"/>
                  </a:cxn>
                  <a:cxn ang="0">
                    <a:pos x="125" y="51"/>
                  </a:cxn>
                  <a:cxn ang="0">
                    <a:pos x="123" y="66"/>
                  </a:cxn>
                  <a:cxn ang="0">
                    <a:pos x="123" y="147"/>
                  </a:cxn>
                  <a:cxn ang="0">
                    <a:pos x="91" y="147"/>
                  </a:cxn>
                  <a:cxn ang="0">
                    <a:pos x="91" y="63"/>
                  </a:cxn>
                  <a:cxn ang="0">
                    <a:pos x="89" y="46"/>
                  </a:cxn>
                  <a:cxn ang="0">
                    <a:pos x="83" y="35"/>
                  </a:cxn>
                  <a:cxn ang="0">
                    <a:pos x="74" y="28"/>
                  </a:cxn>
                  <a:cxn ang="0">
                    <a:pos x="62" y="26"/>
                  </a:cxn>
                  <a:cxn ang="0">
                    <a:pos x="50" y="29"/>
                  </a:cxn>
                  <a:cxn ang="0">
                    <a:pos x="41" y="37"/>
                  </a:cxn>
                  <a:cxn ang="0">
                    <a:pos x="35" y="50"/>
                  </a:cxn>
                  <a:cxn ang="0">
                    <a:pos x="32" y="66"/>
                  </a:cxn>
                  <a:cxn ang="0">
                    <a:pos x="32" y="147"/>
                  </a:cxn>
                  <a:cxn ang="0">
                    <a:pos x="0" y="147"/>
                  </a:cxn>
                  <a:cxn ang="0">
                    <a:pos x="0" y="3"/>
                  </a:cxn>
                  <a:cxn ang="0">
                    <a:pos x="32" y="3"/>
                  </a:cxn>
                  <a:cxn ang="0">
                    <a:pos x="32" y="26"/>
                  </a:cxn>
                  <a:cxn ang="0">
                    <a:pos x="33" y="26"/>
                  </a:cxn>
                  <a:cxn ang="0">
                    <a:pos x="52" y="6"/>
                  </a:cxn>
                  <a:cxn ang="0">
                    <a:pos x="78" y="0"/>
                  </a:cxn>
                  <a:cxn ang="0">
                    <a:pos x="92" y="2"/>
                  </a:cxn>
                  <a:cxn ang="0">
                    <a:pos x="104" y="7"/>
                  </a:cxn>
                  <a:cxn ang="0">
                    <a:pos x="113" y="16"/>
                  </a:cxn>
                  <a:cxn ang="0">
                    <a:pos x="119" y="28"/>
                  </a:cxn>
                  <a:cxn ang="0">
                    <a:pos x="140" y="7"/>
                  </a:cxn>
                  <a:cxn ang="0">
                    <a:pos x="167" y="0"/>
                  </a:cxn>
                  <a:cxn ang="0">
                    <a:pos x="202" y="14"/>
                  </a:cxn>
                  <a:cxn ang="0">
                    <a:pos x="214" y="58"/>
                  </a:cxn>
                  <a:cxn ang="0">
                    <a:pos x="214" y="147"/>
                  </a:cxn>
                  <a:cxn ang="0">
                    <a:pos x="182" y="147"/>
                  </a:cxn>
                </a:cxnLst>
                <a:rect l="0" t="0" r="r" b="b"/>
                <a:pathLst>
                  <a:path w="214" h="147">
                    <a:moveTo>
                      <a:pt x="182" y="147"/>
                    </a:moveTo>
                    <a:cubicBezTo>
                      <a:pt x="182" y="66"/>
                      <a:pt x="182" y="66"/>
                      <a:pt x="182" y="66"/>
                    </a:cubicBezTo>
                    <a:cubicBezTo>
                      <a:pt x="182" y="58"/>
                      <a:pt x="181" y="52"/>
                      <a:pt x="180" y="46"/>
                    </a:cubicBezTo>
                    <a:cubicBezTo>
                      <a:pt x="178" y="41"/>
                      <a:pt x="177" y="37"/>
                      <a:pt x="174" y="34"/>
                    </a:cubicBezTo>
                    <a:cubicBezTo>
                      <a:pt x="172" y="31"/>
                      <a:pt x="169" y="29"/>
                      <a:pt x="165" y="28"/>
                    </a:cubicBezTo>
                    <a:cubicBezTo>
                      <a:pt x="162" y="27"/>
                      <a:pt x="158" y="26"/>
                      <a:pt x="153" y="26"/>
                    </a:cubicBezTo>
                    <a:cubicBezTo>
                      <a:pt x="149" y="26"/>
                      <a:pt x="145" y="27"/>
                      <a:pt x="141" y="30"/>
                    </a:cubicBezTo>
                    <a:cubicBezTo>
                      <a:pt x="137" y="32"/>
                      <a:pt x="134" y="35"/>
                      <a:pt x="132" y="38"/>
                    </a:cubicBezTo>
                    <a:cubicBezTo>
                      <a:pt x="129" y="42"/>
                      <a:pt x="127" y="46"/>
                      <a:pt x="125" y="51"/>
                    </a:cubicBezTo>
                    <a:cubicBezTo>
                      <a:pt x="124" y="56"/>
                      <a:pt x="123" y="61"/>
                      <a:pt x="123" y="66"/>
                    </a:cubicBezTo>
                    <a:cubicBezTo>
                      <a:pt x="123" y="147"/>
                      <a:pt x="123" y="147"/>
                      <a:pt x="123" y="147"/>
                    </a:cubicBezTo>
                    <a:cubicBezTo>
                      <a:pt x="91" y="147"/>
                      <a:pt x="91" y="147"/>
                      <a:pt x="91" y="147"/>
                    </a:cubicBezTo>
                    <a:cubicBezTo>
                      <a:pt x="91" y="63"/>
                      <a:pt x="91" y="63"/>
                      <a:pt x="91" y="63"/>
                    </a:cubicBezTo>
                    <a:cubicBezTo>
                      <a:pt x="91" y="56"/>
                      <a:pt x="90" y="51"/>
                      <a:pt x="89" y="46"/>
                    </a:cubicBezTo>
                    <a:cubicBezTo>
                      <a:pt x="87" y="41"/>
                      <a:pt x="85" y="38"/>
                      <a:pt x="83" y="35"/>
                    </a:cubicBezTo>
                    <a:cubicBezTo>
                      <a:pt x="80" y="32"/>
                      <a:pt x="78" y="30"/>
                      <a:pt x="74" y="28"/>
                    </a:cubicBezTo>
                    <a:cubicBezTo>
                      <a:pt x="71" y="27"/>
                      <a:pt x="67" y="26"/>
                      <a:pt x="62" y="26"/>
                    </a:cubicBezTo>
                    <a:cubicBezTo>
                      <a:pt x="58" y="26"/>
                      <a:pt x="54" y="27"/>
                      <a:pt x="50" y="29"/>
                    </a:cubicBezTo>
                    <a:cubicBezTo>
                      <a:pt x="47" y="31"/>
                      <a:pt x="44" y="34"/>
                      <a:pt x="41" y="37"/>
                    </a:cubicBezTo>
                    <a:cubicBezTo>
                      <a:pt x="38" y="41"/>
                      <a:pt x="36" y="45"/>
                      <a:pt x="35" y="50"/>
                    </a:cubicBezTo>
                    <a:cubicBezTo>
                      <a:pt x="33" y="55"/>
                      <a:pt x="32" y="60"/>
                      <a:pt x="32" y="66"/>
                    </a:cubicBezTo>
                    <a:cubicBezTo>
                      <a:pt x="32" y="147"/>
                      <a:pt x="32" y="147"/>
                      <a:pt x="32" y="147"/>
                    </a:cubicBezTo>
                    <a:cubicBezTo>
                      <a:pt x="0" y="147"/>
                      <a:pt x="0" y="147"/>
                      <a:pt x="0" y="147"/>
                    </a:cubicBezTo>
                    <a:cubicBezTo>
                      <a:pt x="0" y="3"/>
                      <a:pt x="0" y="3"/>
                      <a:pt x="0" y="3"/>
                    </a:cubicBezTo>
                    <a:cubicBezTo>
                      <a:pt x="32" y="3"/>
                      <a:pt x="32" y="3"/>
                      <a:pt x="32" y="3"/>
                    </a:cubicBezTo>
                    <a:cubicBezTo>
                      <a:pt x="32" y="26"/>
                      <a:pt x="32" y="26"/>
                      <a:pt x="32" y="26"/>
                    </a:cubicBezTo>
                    <a:cubicBezTo>
                      <a:pt x="33" y="26"/>
                      <a:pt x="33" y="26"/>
                      <a:pt x="33" y="26"/>
                    </a:cubicBezTo>
                    <a:cubicBezTo>
                      <a:pt x="38" y="17"/>
                      <a:pt x="44" y="11"/>
                      <a:pt x="52" y="6"/>
                    </a:cubicBezTo>
                    <a:cubicBezTo>
                      <a:pt x="60" y="2"/>
                      <a:pt x="68" y="0"/>
                      <a:pt x="78" y="0"/>
                    </a:cubicBezTo>
                    <a:cubicBezTo>
                      <a:pt x="83" y="0"/>
                      <a:pt x="88" y="1"/>
                      <a:pt x="92" y="2"/>
                    </a:cubicBezTo>
                    <a:cubicBezTo>
                      <a:pt x="96" y="3"/>
                      <a:pt x="100" y="5"/>
                      <a:pt x="104" y="7"/>
                    </a:cubicBezTo>
                    <a:cubicBezTo>
                      <a:pt x="107" y="10"/>
                      <a:pt x="110" y="13"/>
                      <a:pt x="113" y="16"/>
                    </a:cubicBezTo>
                    <a:cubicBezTo>
                      <a:pt x="116" y="20"/>
                      <a:pt x="118" y="24"/>
                      <a:pt x="119" y="28"/>
                    </a:cubicBezTo>
                    <a:cubicBezTo>
                      <a:pt x="125" y="18"/>
                      <a:pt x="132" y="11"/>
                      <a:pt x="140" y="7"/>
                    </a:cubicBezTo>
                    <a:cubicBezTo>
                      <a:pt x="148" y="2"/>
                      <a:pt x="157" y="0"/>
                      <a:pt x="167" y="0"/>
                    </a:cubicBezTo>
                    <a:cubicBezTo>
                      <a:pt x="183" y="0"/>
                      <a:pt x="194" y="4"/>
                      <a:pt x="202" y="14"/>
                    </a:cubicBezTo>
                    <a:cubicBezTo>
                      <a:pt x="210" y="23"/>
                      <a:pt x="214" y="38"/>
                      <a:pt x="214" y="58"/>
                    </a:cubicBezTo>
                    <a:cubicBezTo>
                      <a:pt x="214" y="147"/>
                      <a:pt x="214" y="147"/>
                      <a:pt x="214" y="147"/>
                    </a:cubicBezTo>
                    <a:lnTo>
                      <a:pt x="182" y="147"/>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114" name="Group 113"/>
            <p:cNvGrpSpPr/>
            <p:nvPr/>
          </p:nvGrpSpPr>
          <p:grpSpPr bwMode="black">
            <a:xfrm>
              <a:off x="8172360" y="2514600"/>
              <a:ext cx="556545" cy="346677"/>
              <a:chOff x="2481885" y="4360116"/>
              <a:chExt cx="558662" cy="360056"/>
            </a:xfrm>
            <a:grpFill/>
            <a:effectLst/>
          </p:grpSpPr>
          <p:sp>
            <p:nvSpPr>
              <p:cNvPr id="142" name="Freeform 21"/>
              <p:cNvSpPr>
                <a:spLocks/>
              </p:cNvSpPr>
              <p:nvPr/>
            </p:nvSpPr>
            <p:spPr bwMode="black">
              <a:xfrm>
                <a:off x="2481885" y="4360116"/>
                <a:ext cx="57060" cy="32954"/>
              </a:xfrm>
              <a:custGeom>
                <a:avLst/>
                <a:gdLst/>
                <a:ahLst/>
                <a:cxnLst>
                  <a:cxn ang="0">
                    <a:pos x="105" y="0"/>
                  </a:cxn>
                  <a:cxn ang="0">
                    <a:pos x="109" y="7"/>
                  </a:cxn>
                  <a:cxn ang="0">
                    <a:pos x="0" y="63"/>
                  </a:cxn>
                  <a:cxn ang="0">
                    <a:pos x="105" y="0"/>
                  </a:cxn>
                </a:cxnLst>
                <a:rect l="0" t="0" r="r" b="b"/>
                <a:pathLst>
                  <a:path w="109" h="63">
                    <a:moveTo>
                      <a:pt x="105" y="0"/>
                    </a:moveTo>
                    <a:cubicBezTo>
                      <a:pt x="109" y="3"/>
                      <a:pt x="107" y="0"/>
                      <a:pt x="109" y="7"/>
                    </a:cubicBezTo>
                    <a:cubicBezTo>
                      <a:pt x="86" y="35"/>
                      <a:pt x="38" y="52"/>
                      <a:pt x="0" y="63"/>
                    </a:cubicBezTo>
                    <a:cubicBezTo>
                      <a:pt x="7" y="20"/>
                      <a:pt x="73" y="19"/>
                      <a:pt x="105" y="0"/>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43" name="Freeform 22"/>
              <p:cNvSpPr>
                <a:spLocks/>
              </p:cNvSpPr>
              <p:nvPr/>
            </p:nvSpPr>
            <p:spPr bwMode="black">
              <a:xfrm>
                <a:off x="2481885" y="4385108"/>
                <a:ext cx="57503" cy="34059"/>
              </a:xfrm>
              <a:custGeom>
                <a:avLst/>
                <a:gdLst/>
                <a:ahLst/>
                <a:cxnLst>
                  <a:cxn ang="0">
                    <a:pos x="105" y="0"/>
                  </a:cxn>
                  <a:cxn ang="0">
                    <a:pos x="107" y="13"/>
                  </a:cxn>
                  <a:cxn ang="0">
                    <a:pos x="0" y="65"/>
                  </a:cxn>
                  <a:cxn ang="0">
                    <a:pos x="105" y="0"/>
                  </a:cxn>
                </a:cxnLst>
                <a:rect l="0" t="0" r="r" b="b"/>
                <a:pathLst>
                  <a:path w="110" h="65">
                    <a:moveTo>
                      <a:pt x="105" y="0"/>
                    </a:moveTo>
                    <a:cubicBezTo>
                      <a:pt x="110" y="4"/>
                      <a:pt x="110" y="7"/>
                      <a:pt x="107" y="13"/>
                    </a:cubicBezTo>
                    <a:cubicBezTo>
                      <a:pt x="94" y="38"/>
                      <a:pt x="29" y="57"/>
                      <a:pt x="0" y="65"/>
                    </a:cubicBezTo>
                    <a:cubicBezTo>
                      <a:pt x="8" y="21"/>
                      <a:pt x="74" y="21"/>
                      <a:pt x="105" y="0"/>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44" name="Freeform 23"/>
              <p:cNvSpPr>
                <a:spLocks/>
              </p:cNvSpPr>
              <p:nvPr/>
            </p:nvSpPr>
            <p:spPr bwMode="black">
              <a:xfrm>
                <a:off x="2500684" y="4428013"/>
                <a:ext cx="38704" cy="210991"/>
              </a:xfrm>
              <a:custGeom>
                <a:avLst/>
                <a:gdLst/>
                <a:ahLst/>
                <a:cxnLst>
                  <a:cxn ang="0">
                    <a:pos x="29" y="0"/>
                  </a:cxn>
                  <a:cxn ang="0">
                    <a:pos x="42" y="94"/>
                  </a:cxn>
                  <a:cxn ang="0">
                    <a:pos x="62" y="334"/>
                  </a:cxn>
                  <a:cxn ang="0">
                    <a:pos x="33" y="403"/>
                  </a:cxn>
                  <a:cxn ang="0">
                    <a:pos x="25" y="402"/>
                  </a:cxn>
                  <a:cxn ang="0">
                    <a:pos x="14" y="167"/>
                  </a:cxn>
                  <a:cxn ang="0">
                    <a:pos x="0" y="58"/>
                  </a:cxn>
                  <a:cxn ang="0">
                    <a:pos x="29" y="0"/>
                  </a:cxn>
                </a:cxnLst>
                <a:rect l="0" t="0" r="r" b="b"/>
                <a:pathLst>
                  <a:path w="74" h="403">
                    <a:moveTo>
                      <a:pt x="29" y="0"/>
                    </a:moveTo>
                    <a:cubicBezTo>
                      <a:pt x="33" y="32"/>
                      <a:pt x="38" y="63"/>
                      <a:pt x="42" y="94"/>
                    </a:cubicBezTo>
                    <a:cubicBezTo>
                      <a:pt x="52" y="149"/>
                      <a:pt x="74" y="272"/>
                      <a:pt x="62" y="334"/>
                    </a:cubicBezTo>
                    <a:cubicBezTo>
                      <a:pt x="56" y="362"/>
                      <a:pt x="41" y="380"/>
                      <a:pt x="33" y="403"/>
                    </a:cubicBezTo>
                    <a:cubicBezTo>
                      <a:pt x="30" y="403"/>
                      <a:pt x="28" y="402"/>
                      <a:pt x="25" y="402"/>
                    </a:cubicBezTo>
                    <a:cubicBezTo>
                      <a:pt x="29" y="321"/>
                      <a:pt x="26" y="241"/>
                      <a:pt x="14" y="167"/>
                    </a:cubicBezTo>
                    <a:cubicBezTo>
                      <a:pt x="9" y="131"/>
                      <a:pt x="5" y="94"/>
                      <a:pt x="0" y="58"/>
                    </a:cubicBezTo>
                    <a:cubicBezTo>
                      <a:pt x="10" y="39"/>
                      <a:pt x="19" y="19"/>
                      <a:pt x="29" y="0"/>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45" name="Freeform 24"/>
              <p:cNvSpPr>
                <a:spLocks/>
              </p:cNvSpPr>
              <p:nvPr/>
            </p:nvSpPr>
            <p:spPr bwMode="black">
              <a:xfrm>
                <a:off x="2559956" y="4430225"/>
                <a:ext cx="480591" cy="289947"/>
              </a:xfrm>
              <a:custGeom>
                <a:avLst/>
                <a:gdLst/>
                <a:ahLst/>
                <a:cxnLst>
                  <a:cxn ang="0">
                    <a:pos x="912" y="390"/>
                  </a:cxn>
                  <a:cxn ang="0">
                    <a:pos x="824" y="369"/>
                  </a:cxn>
                  <a:cxn ang="0">
                    <a:pos x="670" y="371"/>
                  </a:cxn>
                  <a:cxn ang="0">
                    <a:pos x="298" y="390"/>
                  </a:cxn>
                  <a:cxn ang="0">
                    <a:pos x="156" y="545"/>
                  </a:cxn>
                  <a:cxn ang="0">
                    <a:pos x="52" y="526"/>
                  </a:cxn>
                  <a:cxn ang="0">
                    <a:pos x="0" y="505"/>
                  </a:cxn>
                  <a:cxn ang="0">
                    <a:pos x="4" y="493"/>
                  </a:cxn>
                  <a:cxn ang="0">
                    <a:pos x="275" y="369"/>
                  </a:cxn>
                  <a:cxn ang="0">
                    <a:pos x="227" y="252"/>
                  </a:cxn>
                  <a:cxn ang="0">
                    <a:pos x="246" y="202"/>
                  </a:cxn>
                  <a:cxn ang="0">
                    <a:pos x="258" y="211"/>
                  </a:cxn>
                  <a:cxn ang="0">
                    <a:pos x="298" y="334"/>
                  </a:cxn>
                  <a:cxn ang="0">
                    <a:pos x="523" y="334"/>
                  </a:cxn>
                  <a:cxn ang="0">
                    <a:pos x="521" y="328"/>
                  </a:cxn>
                  <a:cxn ang="0">
                    <a:pos x="390" y="221"/>
                  </a:cxn>
                  <a:cxn ang="0">
                    <a:pos x="377" y="225"/>
                  </a:cxn>
                  <a:cxn ang="0">
                    <a:pos x="325" y="181"/>
                  </a:cxn>
                  <a:cxn ang="0">
                    <a:pos x="528" y="0"/>
                  </a:cxn>
                  <a:cxn ang="0">
                    <a:pos x="528" y="56"/>
                  </a:cxn>
                  <a:cxn ang="0">
                    <a:pos x="365" y="121"/>
                  </a:cxn>
                  <a:cxn ang="0">
                    <a:pos x="430" y="181"/>
                  </a:cxn>
                  <a:cxn ang="0">
                    <a:pos x="530" y="284"/>
                  </a:cxn>
                  <a:cxn ang="0">
                    <a:pos x="561" y="334"/>
                  </a:cxn>
                  <a:cxn ang="0">
                    <a:pos x="663" y="242"/>
                  </a:cxn>
                  <a:cxn ang="0">
                    <a:pos x="667" y="244"/>
                  </a:cxn>
                  <a:cxn ang="0">
                    <a:pos x="757" y="334"/>
                  </a:cxn>
                  <a:cxn ang="0">
                    <a:pos x="797" y="328"/>
                  </a:cxn>
                  <a:cxn ang="0">
                    <a:pos x="816" y="242"/>
                  </a:cxn>
                  <a:cxn ang="0">
                    <a:pos x="818" y="246"/>
                  </a:cxn>
                  <a:cxn ang="0">
                    <a:pos x="885" y="332"/>
                  </a:cxn>
                  <a:cxn ang="0">
                    <a:pos x="866" y="257"/>
                  </a:cxn>
                  <a:cxn ang="0">
                    <a:pos x="887" y="221"/>
                  </a:cxn>
                  <a:cxn ang="0">
                    <a:pos x="889" y="221"/>
                  </a:cxn>
                  <a:cxn ang="0">
                    <a:pos x="907" y="254"/>
                  </a:cxn>
                  <a:cxn ang="0">
                    <a:pos x="912" y="390"/>
                  </a:cxn>
                </a:cxnLst>
                <a:rect l="0" t="0" r="r" b="b"/>
                <a:pathLst>
                  <a:path w="919" h="554">
                    <a:moveTo>
                      <a:pt x="912" y="390"/>
                    </a:moveTo>
                    <a:cubicBezTo>
                      <a:pt x="878" y="390"/>
                      <a:pt x="837" y="390"/>
                      <a:pt x="824" y="369"/>
                    </a:cubicBezTo>
                    <a:cubicBezTo>
                      <a:pt x="794" y="405"/>
                      <a:pt x="705" y="389"/>
                      <a:pt x="670" y="371"/>
                    </a:cubicBezTo>
                    <a:cubicBezTo>
                      <a:pt x="608" y="410"/>
                      <a:pt x="398" y="390"/>
                      <a:pt x="298" y="390"/>
                    </a:cubicBezTo>
                    <a:cubicBezTo>
                      <a:pt x="298" y="458"/>
                      <a:pt x="212" y="533"/>
                      <a:pt x="156" y="545"/>
                    </a:cubicBezTo>
                    <a:cubicBezTo>
                      <a:pt x="116" y="554"/>
                      <a:pt x="78" y="536"/>
                      <a:pt x="52" y="526"/>
                    </a:cubicBezTo>
                    <a:cubicBezTo>
                      <a:pt x="35" y="519"/>
                      <a:pt x="18" y="512"/>
                      <a:pt x="0" y="505"/>
                    </a:cubicBezTo>
                    <a:cubicBezTo>
                      <a:pt x="2" y="501"/>
                      <a:pt x="3" y="497"/>
                      <a:pt x="4" y="493"/>
                    </a:cubicBezTo>
                    <a:cubicBezTo>
                      <a:pt x="124" y="533"/>
                      <a:pt x="253" y="464"/>
                      <a:pt x="275" y="369"/>
                    </a:cubicBezTo>
                    <a:cubicBezTo>
                      <a:pt x="287" y="315"/>
                      <a:pt x="246" y="277"/>
                      <a:pt x="227" y="252"/>
                    </a:cubicBezTo>
                    <a:cubicBezTo>
                      <a:pt x="233" y="235"/>
                      <a:pt x="240" y="218"/>
                      <a:pt x="246" y="202"/>
                    </a:cubicBezTo>
                    <a:cubicBezTo>
                      <a:pt x="250" y="205"/>
                      <a:pt x="254" y="208"/>
                      <a:pt x="258" y="211"/>
                    </a:cubicBezTo>
                    <a:cubicBezTo>
                      <a:pt x="277" y="251"/>
                      <a:pt x="298" y="267"/>
                      <a:pt x="298" y="334"/>
                    </a:cubicBezTo>
                    <a:cubicBezTo>
                      <a:pt x="373" y="334"/>
                      <a:pt x="448" y="334"/>
                      <a:pt x="523" y="334"/>
                    </a:cubicBezTo>
                    <a:cubicBezTo>
                      <a:pt x="522" y="332"/>
                      <a:pt x="521" y="330"/>
                      <a:pt x="521" y="328"/>
                    </a:cubicBezTo>
                    <a:cubicBezTo>
                      <a:pt x="480" y="293"/>
                      <a:pt x="449" y="237"/>
                      <a:pt x="390" y="221"/>
                    </a:cubicBezTo>
                    <a:cubicBezTo>
                      <a:pt x="384" y="229"/>
                      <a:pt x="384" y="231"/>
                      <a:pt x="377" y="225"/>
                    </a:cubicBezTo>
                    <a:cubicBezTo>
                      <a:pt x="356" y="216"/>
                      <a:pt x="339" y="196"/>
                      <a:pt x="325" y="181"/>
                    </a:cubicBezTo>
                    <a:cubicBezTo>
                      <a:pt x="324" y="59"/>
                      <a:pt x="436" y="25"/>
                      <a:pt x="528" y="0"/>
                    </a:cubicBezTo>
                    <a:cubicBezTo>
                      <a:pt x="528" y="19"/>
                      <a:pt x="528" y="37"/>
                      <a:pt x="528" y="56"/>
                    </a:cubicBezTo>
                    <a:cubicBezTo>
                      <a:pt x="488" y="65"/>
                      <a:pt x="387" y="95"/>
                      <a:pt x="365" y="121"/>
                    </a:cubicBezTo>
                    <a:cubicBezTo>
                      <a:pt x="371" y="148"/>
                      <a:pt x="411" y="166"/>
                      <a:pt x="430" y="181"/>
                    </a:cubicBezTo>
                    <a:cubicBezTo>
                      <a:pt x="467" y="209"/>
                      <a:pt x="503" y="246"/>
                      <a:pt x="530" y="284"/>
                    </a:cubicBezTo>
                    <a:cubicBezTo>
                      <a:pt x="540" y="301"/>
                      <a:pt x="551" y="318"/>
                      <a:pt x="561" y="334"/>
                    </a:cubicBezTo>
                    <a:cubicBezTo>
                      <a:pt x="684" y="337"/>
                      <a:pt x="635" y="316"/>
                      <a:pt x="663" y="242"/>
                    </a:cubicBezTo>
                    <a:cubicBezTo>
                      <a:pt x="664" y="243"/>
                      <a:pt x="665" y="243"/>
                      <a:pt x="667" y="244"/>
                    </a:cubicBezTo>
                    <a:cubicBezTo>
                      <a:pt x="674" y="294"/>
                      <a:pt x="696" y="334"/>
                      <a:pt x="757" y="334"/>
                    </a:cubicBezTo>
                    <a:cubicBezTo>
                      <a:pt x="772" y="334"/>
                      <a:pt x="788" y="335"/>
                      <a:pt x="797" y="328"/>
                    </a:cubicBezTo>
                    <a:cubicBezTo>
                      <a:pt x="814" y="317"/>
                      <a:pt x="809" y="263"/>
                      <a:pt x="816" y="242"/>
                    </a:cubicBezTo>
                    <a:cubicBezTo>
                      <a:pt x="817" y="243"/>
                      <a:pt x="818" y="245"/>
                      <a:pt x="818" y="246"/>
                    </a:cubicBezTo>
                    <a:cubicBezTo>
                      <a:pt x="831" y="274"/>
                      <a:pt x="834" y="354"/>
                      <a:pt x="885" y="332"/>
                    </a:cubicBezTo>
                    <a:cubicBezTo>
                      <a:pt x="914" y="318"/>
                      <a:pt x="877" y="266"/>
                      <a:pt x="866" y="257"/>
                    </a:cubicBezTo>
                    <a:cubicBezTo>
                      <a:pt x="873" y="245"/>
                      <a:pt x="880" y="233"/>
                      <a:pt x="887" y="221"/>
                    </a:cubicBezTo>
                    <a:cubicBezTo>
                      <a:pt x="888" y="221"/>
                      <a:pt x="889" y="221"/>
                      <a:pt x="889" y="221"/>
                    </a:cubicBezTo>
                    <a:cubicBezTo>
                      <a:pt x="895" y="232"/>
                      <a:pt x="901" y="243"/>
                      <a:pt x="907" y="254"/>
                    </a:cubicBezTo>
                    <a:cubicBezTo>
                      <a:pt x="919" y="288"/>
                      <a:pt x="912" y="346"/>
                      <a:pt x="912" y="390"/>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46" name="Freeform 25"/>
              <p:cNvSpPr>
                <a:spLocks/>
              </p:cNvSpPr>
              <p:nvPr/>
            </p:nvSpPr>
            <p:spPr bwMode="black">
              <a:xfrm>
                <a:off x="2949648" y="4436418"/>
                <a:ext cx="39146" cy="38262"/>
              </a:xfrm>
              <a:custGeom>
                <a:avLst/>
                <a:gdLst/>
                <a:ahLst/>
                <a:cxnLst>
                  <a:cxn ang="0">
                    <a:pos x="21" y="0"/>
                  </a:cxn>
                  <a:cxn ang="0">
                    <a:pos x="75" y="25"/>
                  </a:cxn>
                  <a:cxn ang="0">
                    <a:pos x="50" y="73"/>
                  </a:cxn>
                  <a:cxn ang="0">
                    <a:pos x="0" y="48"/>
                  </a:cxn>
                  <a:cxn ang="0">
                    <a:pos x="21" y="0"/>
                  </a:cxn>
                </a:cxnLst>
                <a:rect l="0" t="0" r="r" b="b"/>
                <a:pathLst>
                  <a:path w="75" h="73">
                    <a:moveTo>
                      <a:pt x="21" y="0"/>
                    </a:moveTo>
                    <a:cubicBezTo>
                      <a:pt x="39" y="8"/>
                      <a:pt x="57" y="16"/>
                      <a:pt x="75" y="25"/>
                    </a:cubicBezTo>
                    <a:cubicBezTo>
                      <a:pt x="67" y="41"/>
                      <a:pt x="59" y="57"/>
                      <a:pt x="50" y="73"/>
                    </a:cubicBezTo>
                    <a:cubicBezTo>
                      <a:pt x="34" y="64"/>
                      <a:pt x="17" y="56"/>
                      <a:pt x="0" y="48"/>
                    </a:cubicBezTo>
                    <a:cubicBezTo>
                      <a:pt x="7" y="32"/>
                      <a:pt x="14" y="16"/>
                      <a:pt x="21" y="0"/>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47" name="Freeform 26"/>
              <p:cNvSpPr>
                <a:spLocks/>
              </p:cNvSpPr>
              <p:nvPr/>
            </p:nvSpPr>
            <p:spPr bwMode="black">
              <a:xfrm>
                <a:off x="2981938" y="4466275"/>
                <a:ext cx="39367" cy="38262"/>
              </a:xfrm>
              <a:custGeom>
                <a:avLst/>
                <a:gdLst/>
                <a:ahLst/>
                <a:cxnLst>
                  <a:cxn ang="0">
                    <a:pos x="21" y="0"/>
                  </a:cxn>
                  <a:cxn ang="0">
                    <a:pos x="75" y="25"/>
                  </a:cxn>
                  <a:cxn ang="0">
                    <a:pos x="50" y="73"/>
                  </a:cxn>
                  <a:cxn ang="0">
                    <a:pos x="0" y="44"/>
                  </a:cxn>
                  <a:cxn ang="0">
                    <a:pos x="21" y="0"/>
                  </a:cxn>
                </a:cxnLst>
                <a:rect l="0" t="0" r="r" b="b"/>
                <a:pathLst>
                  <a:path w="75" h="73">
                    <a:moveTo>
                      <a:pt x="21" y="0"/>
                    </a:moveTo>
                    <a:cubicBezTo>
                      <a:pt x="39" y="9"/>
                      <a:pt x="57" y="17"/>
                      <a:pt x="75" y="25"/>
                    </a:cubicBezTo>
                    <a:cubicBezTo>
                      <a:pt x="66" y="41"/>
                      <a:pt x="58" y="57"/>
                      <a:pt x="50" y="73"/>
                    </a:cubicBezTo>
                    <a:cubicBezTo>
                      <a:pt x="33" y="64"/>
                      <a:pt x="16" y="54"/>
                      <a:pt x="0" y="44"/>
                    </a:cubicBezTo>
                    <a:cubicBezTo>
                      <a:pt x="7" y="30"/>
                      <a:pt x="14" y="15"/>
                      <a:pt x="21" y="0"/>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48" name="Freeform 27"/>
              <p:cNvSpPr>
                <a:spLocks/>
              </p:cNvSpPr>
              <p:nvPr/>
            </p:nvSpPr>
            <p:spPr bwMode="black">
              <a:xfrm>
                <a:off x="2943898" y="4481535"/>
                <a:ext cx="39146" cy="38040"/>
              </a:xfrm>
              <a:custGeom>
                <a:avLst/>
                <a:gdLst/>
                <a:ahLst/>
                <a:cxnLst>
                  <a:cxn ang="0">
                    <a:pos x="21" y="0"/>
                  </a:cxn>
                  <a:cxn ang="0">
                    <a:pos x="75" y="25"/>
                  </a:cxn>
                  <a:cxn ang="0">
                    <a:pos x="50" y="73"/>
                  </a:cxn>
                  <a:cxn ang="0">
                    <a:pos x="0" y="48"/>
                  </a:cxn>
                  <a:cxn ang="0">
                    <a:pos x="21" y="0"/>
                  </a:cxn>
                </a:cxnLst>
                <a:rect l="0" t="0" r="r" b="b"/>
                <a:pathLst>
                  <a:path w="75" h="73">
                    <a:moveTo>
                      <a:pt x="21" y="0"/>
                    </a:moveTo>
                    <a:cubicBezTo>
                      <a:pt x="39" y="8"/>
                      <a:pt x="57" y="17"/>
                      <a:pt x="75" y="25"/>
                    </a:cubicBezTo>
                    <a:cubicBezTo>
                      <a:pt x="66" y="41"/>
                      <a:pt x="58" y="57"/>
                      <a:pt x="50" y="73"/>
                    </a:cubicBezTo>
                    <a:cubicBezTo>
                      <a:pt x="33" y="65"/>
                      <a:pt x="16" y="56"/>
                      <a:pt x="0" y="48"/>
                    </a:cubicBezTo>
                    <a:cubicBezTo>
                      <a:pt x="7" y="32"/>
                      <a:pt x="14" y="16"/>
                      <a:pt x="21" y="0"/>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115" name="Group 114"/>
            <p:cNvGrpSpPr/>
            <p:nvPr/>
          </p:nvGrpSpPr>
          <p:grpSpPr bwMode="black">
            <a:xfrm>
              <a:off x="9182430" y="2598431"/>
              <a:ext cx="647370" cy="179015"/>
              <a:chOff x="6791943" y="4414224"/>
              <a:chExt cx="649833" cy="185924"/>
            </a:xfrm>
            <a:grpFill/>
            <a:effectLst/>
          </p:grpSpPr>
          <p:sp>
            <p:nvSpPr>
              <p:cNvPr id="136" name="Freeform 22"/>
              <p:cNvSpPr>
                <a:spLocks/>
              </p:cNvSpPr>
              <p:nvPr/>
            </p:nvSpPr>
            <p:spPr bwMode="black">
              <a:xfrm>
                <a:off x="6791943" y="4422166"/>
                <a:ext cx="145129" cy="177982"/>
              </a:xfrm>
              <a:custGeom>
                <a:avLst/>
                <a:gdLst/>
                <a:ahLst/>
                <a:cxnLst>
                  <a:cxn ang="0">
                    <a:pos x="138" y="204"/>
                  </a:cxn>
                  <a:cxn ang="0">
                    <a:pos x="100" y="209"/>
                  </a:cxn>
                  <a:cxn ang="0">
                    <a:pos x="60" y="202"/>
                  </a:cxn>
                  <a:cxn ang="0">
                    <a:pos x="28" y="182"/>
                  </a:cxn>
                  <a:cxn ang="0">
                    <a:pos x="7" y="150"/>
                  </a:cxn>
                  <a:cxn ang="0">
                    <a:pos x="0" y="107"/>
                  </a:cxn>
                  <a:cxn ang="0">
                    <a:pos x="3" y="77"/>
                  </a:cxn>
                  <a:cxn ang="0">
                    <a:pos x="14" y="51"/>
                  </a:cxn>
                  <a:cxn ang="0">
                    <a:pos x="31" y="30"/>
                  </a:cxn>
                  <a:cxn ang="0">
                    <a:pos x="52" y="14"/>
                  </a:cxn>
                  <a:cxn ang="0">
                    <a:pos x="78" y="4"/>
                  </a:cxn>
                  <a:cxn ang="0">
                    <a:pos x="107" y="0"/>
                  </a:cxn>
                  <a:cxn ang="0">
                    <a:pos x="126" y="1"/>
                  </a:cxn>
                  <a:cxn ang="0">
                    <a:pos x="142" y="4"/>
                  </a:cxn>
                  <a:cxn ang="0">
                    <a:pos x="155" y="7"/>
                  </a:cxn>
                  <a:cxn ang="0">
                    <a:pos x="164" y="11"/>
                  </a:cxn>
                  <a:cxn ang="0">
                    <a:pos x="164" y="45"/>
                  </a:cxn>
                  <a:cxn ang="0">
                    <a:pos x="153" y="39"/>
                  </a:cxn>
                  <a:cxn ang="0">
                    <a:pos x="139" y="34"/>
                  </a:cxn>
                  <a:cxn ang="0">
                    <a:pos x="123" y="31"/>
                  </a:cxn>
                  <a:cxn ang="0">
                    <a:pos x="105" y="29"/>
                  </a:cxn>
                  <a:cxn ang="0">
                    <a:pos x="78" y="35"/>
                  </a:cxn>
                  <a:cxn ang="0">
                    <a:pos x="56" y="50"/>
                  </a:cxn>
                  <a:cxn ang="0">
                    <a:pos x="41" y="73"/>
                  </a:cxn>
                  <a:cxn ang="0">
                    <a:pos x="35" y="105"/>
                  </a:cxn>
                  <a:cxn ang="0">
                    <a:pos x="40" y="138"/>
                  </a:cxn>
                  <a:cxn ang="0">
                    <a:pos x="54" y="161"/>
                  </a:cxn>
                  <a:cxn ang="0">
                    <a:pos x="76" y="175"/>
                  </a:cxn>
                  <a:cxn ang="0">
                    <a:pos x="103" y="180"/>
                  </a:cxn>
                  <a:cxn ang="0">
                    <a:pos x="121" y="178"/>
                  </a:cxn>
                  <a:cxn ang="0">
                    <a:pos x="137" y="172"/>
                  </a:cxn>
                  <a:cxn ang="0">
                    <a:pos x="137" y="124"/>
                  </a:cxn>
                  <a:cxn ang="0">
                    <a:pos x="95" y="124"/>
                  </a:cxn>
                  <a:cxn ang="0">
                    <a:pos x="95" y="96"/>
                  </a:cxn>
                  <a:cxn ang="0">
                    <a:pos x="170" y="96"/>
                  </a:cxn>
                  <a:cxn ang="0">
                    <a:pos x="170" y="191"/>
                  </a:cxn>
                  <a:cxn ang="0">
                    <a:pos x="138" y="204"/>
                  </a:cxn>
                </a:cxnLst>
                <a:rect l="0" t="0" r="r" b="b"/>
                <a:pathLst>
                  <a:path w="170" h="209">
                    <a:moveTo>
                      <a:pt x="138" y="204"/>
                    </a:moveTo>
                    <a:cubicBezTo>
                      <a:pt x="126" y="207"/>
                      <a:pt x="113" y="209"/>
                      <a:pt x="100" y="209"/>
                    </a:cubicBezTo>
                    <a:cubicBezTo>
                      <a:pt x="85" y="209"/>
                      <a:pt x="72" y="206"/>
                      <a:pt x="60" y="202"/>
                    </a:cubicBezTo>
                    <a:cubicBezTo>
                      <a:pt x="47" y="197"/>
                      <a:pt x="37" y="190"/>
                      <a:pt x="28" y="182"/>
                    </a:cubicBezTo>
                    <a:cubicBezTo>
                      <a:pt x="19" y="173"/>
                      <a:pt x="12" y="162"/>
                      <a:pt x="7" y="150"/>
                    </a:cubicBezTo>
                    <a:cubicBezTo>
                      <a:pt x="2" y="137"/>
                      <a:pt x="0" y="123"/>
                      <a:pt x="0" y="107"/>
                    </a:cubicBezTo>
                    <a:cubicBezTo>
                      <a:pt x="0" y="97"/>
                      <a:pt x="1" y="87"/>
                      <a:pt x="3" y="77"/>
                    </a:cubicBezTo>
                    <a:cubicBezTo>
                      <a:pt x="6" y="68"/>
                      <a:pt x="9" y="59"/>
                      <a:pt x="14" y="51"/>
                    </a:cubicBezTo>
                    <a:cubicBezTo>
                      <a:pt x="19" y="43"/>
                      <a:pt x="24" y="36"/>
                      <a:pt x="31" y="30"/>
                    </a:cubicBezTo>
                    <a:cubicBezTo>
                      <a:pt x="37" y="23"/>
                      <a:pt x="44" y="18"/>
                      <a:pt x="52" y="14"/>
                    </a:cubicBezTo>
                    <a:cubicBezTo>
                      <a:pt x="60" y="9"/>
                      <a:pt x="69" y="6"/>
                      <a:pt x="78" y="4"/>
                    </a:cubicBezTo>
                    <a:cubicBezTo>
                      <a:pt x="87" y="2"/>
                      <a:pt x="97" y="0"/>
                      <a:pt x="107" y="0"/>
                    </a:cubicBezTo>
                    <a:cubicBezTo>
                      <a:pt x="114" y="0"/>
                      <a:pt x="120" y="1"/>
                      <a:pt x="126" y="1"/>
                    </a:cubicBezTo>
                    <a:cubicBezTo>
                      <a:pt x="132" y="2"/>
                      <a:pt x="137" y="3"/>
                      <a:pt x="142" y="4"/>
                    </a:cubicBezTo>
                    <a:cubicBezTo>
                      <a:pt x="147" y="5"/>
                      <a:pt x="151" y="6"/>
                      <a:pt x="155" y="7"/>
                    </a:cubicBezTo>
                    <a:cubicBezTo>
                      <a:pt x="159" y="8"/>
                      <a:pt x="162" y="9"/>
                      <a:pt x="164" y="11"/>
                    </a:cubicBezTo>
                    <a:cubicBezTo>
                      <a:pt x="164" y="45"/>
                      <a:pt x="164" y="45"/>
                      <a:pt x="164" y="45"/>
                    </a:cubicBezTo>
                    <a:cubicBezTo>
                      <a:pt x="161" y="43"/>
                      <a:pt x="157" y="41"/>
                      <a:pt x="153" y="39"/>
                    </a:cubicBezTo>
                    <a:cubicBezTo>
                      <a:pt x="149" y="37"/>
                      <a:pt x="144" y="35"/>
                      <a:pt x="139" y="34"/>
                    </a:cubicBezTo>
                    <a:cubicBezTo>
                      <a:pt x="134" y="33"/>
                      <a:pt x="129" y="31"/>
                      <a:pt x="123" y="31"/>
                    </a:cubicBezTo>
                    <a:cubicBezTo>
                      <a:pt x="118" y="30"/>
                      <a:pt x="112" y="29"/>
                      <a:pt x="105" y="29"/>
                    </a:cubicBezTo>
                    <a:cubicBezTo>
                      <a:pt x="96" y="29"/>
                      <a:pt x="87" y="31"/>
                      <a:pt x="78" y="35"/>
                    </a:cubicBezTo>
                    <a:cubicBezTo>
                      <a:pt x="69" y="38"/>
                      <a:pt x="62" y="43"/>
                      <a:pt x="56" y="50"/>
                    </a:cubicBezTo>
                    <a:cubicBezTo>
                      <a:pt x="49" y="56"/>
                      <a:pt x="44" y="64"/>
                      <a:pt x="41" y="73"/>
                    </a:cubicBezTo>
                    <a:cubicBezTo>
                      <a:pt x="37" y="83"/>
                      <a:pt x="35" y="93"/>
                      <a:pt x="35" y="105"/>
                    </a:cubicBezTo>
                    <a:cubicBezTo>
                      <a:pt x="35" y="118"/>
                      <a:pt x="37" y="129"/>
                      <a:pt x="40" y="138"/>
                    </a:cubicBezTo>
                    <a:cubicBezTo>
                      <a:pt x="44" y="148"/>
                      <a:pt x="48" y="155"/>
                      <a:pt x="54" y="161"/>
                    </a:cubicBezTo>
                    <a:cubicBezTo>
                      <a:pt x="60" y="168"/>
                      <a:pt x="68" y="172"/>
                      <a:pt x="76" y="175"/>
                    </a:cubicBezTo>
                    <a:cubicBezTo>
                      <a:pt x="84" y="178"/>
                      <a:pt x="93" y="180"/>
                      <a:pt x="103" y="180"/>
                    </a:cubicBezTo>
                    <a:cubicBezTo>
                      <a:pt x="109" y="180"/>
                      <a:pt x="115" y="179"/>
                      <a:pt x="121" y="178"/>
                    </a:cubicBezTo>
                    <a:cubicBezTo>
                      <a:pt x="127" y="176"/>
                      <a:pt x="132" y="174"/>
                      <a:pt x="137" y="172"/>
                    </a:cubicBezTo>
                    <a:cubicBezTo>
                      <a:pt x="137" y="124"/>
                      <a:pt x="137" y="124"/>
                      <a:pt x="137" y="124"/>
                    </a:cubicBezTo>
                    <a:cubicBezTo>
                      <a:pt x="95" y="124"/>
                      <a:pt x="95" y="124"/>
                      <a:pt x="95" y="124"/>
                    </a:cubicBezTo>
                    <a:cubicBezTo>
                      <a:pt x="95" y="96"/>
                      <a:pt x="95" y="96"/>
                      <a:pt x="95" y="96"/>
                    </a:cubicBezTo>
                    <a:cubicBezTo>
                      <a:pt x="170" y="96"/>
                      <a:pt x="170" y="96"/>
                      <a:pt x="170" y="96"/>
                    </a:cubicBezTo>
                    <a:cubicBezTo>
                      <a:pt x="170" y="191"/>
                      <a:pt x="170" y="191"/>
                      <a:pt x="170" y="191"/>
                    </a:cubicBezTo>
                    <a:cubicBezTo>
                      <a:pt x="161" y="197"/>
                      <a:pt x="150" y="201"/>
                      <a:pt x="138" y="204"/>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37" name="Freeform 23"/>
              <p:cNvSpPr>
                <a:spLocks/>
              </p:cNvSpPr>
              <p:nvPr/>
            </p:nvSpPr>
            <p:spPr bwMode="black">
              <a:xfrm>
                <a:off x="6967037" y="4472348"/>
                <a:ext cx="70760" cy="124551"/>
              </a:xfrm>
              <a:custGeom>
                <a:avLst/>
                <a:gdLst/>
                <a:ahLst/>
                <a:cxnLst>
                  <a:cxn ang="0">
                    <a:pos x="80" y="32"/>
                  </a:cxn>
                  <a:cxn ang="0">
                    <a:pos x="75" y="31"/>
                  </a:cxn>
                  <a:cxn ang="0">
                    <a:pos x="70" y="29"/>
                  </a:cxn>
                  <a:cxn ang="0">
                    <a:pos x="64" y="29"/>
                  </a:cxn>
                  <a:cxn ang="0">
                    <a:pos x="52" y="32"/>
                  </a:cxn>
                  <a:cxn ang="0">
                    <a:pos x="42" y="41"/>
                  </a:cxn>
                  <a:cxn ang="0">
                    <a:pos x="35" y="54"/>
                  </a:cxn>
                  <a:cxn ang="0">
                    <a:pos x="33" y="73"/>
                  </a:cxn>
                  <a:cxn ang="0">
                    <a:pos x="33" y="146"/>
                  </a:cxn>
                  <a:cxn ang="0">
                    <a:pos x="0" y="146"/>
                  </a:cxn>
                  <a:cxn ang="0">
                    <a:pos x="0" y="2"/>
                  </a:cxn>
                  <a:cxn ang="0">
                    <a:pos x="33" y="2"/>
                  </a:cxn>
                  <a:cxn ang="0">
                    <a:pos x="33" y="30"/>
                  </a:cxn>
                  <a:cxn ang="0">
                    <a:pos x="33" y="30"/>
                  </a:cxn>
                  <a:cxn ang="0">
                    <a:pos x="40" y="17"/>
                  </a:cxn>
                  <a:cxn ang="0">
                    <a:pos x="49" y="7"/>
                  </a:cxn>
                  <a:cxn ang="0">
                    <a:pos x="59" y="2"/>
                  </a:cxn>
                  <a:cxn ang="0">
                    <a:pos x="70" y="0"/>
                  </a:cxn>
                  <a:cxn ang="0">
                    <a:pos x="77" y="0"/>
                  </a:cxn>
                  <a:cxn ang="0">
                    <a:pos x="83" y="2"/>
                  </a:cxn>
                  <a:cxn ang="0">
                    <a:pos x="83" y="34"/>
                  </a:cxn>
                  <a:cxn ang="0">
                    <a:pos x="80" y="32"/>
                  </a:cxn>
                </a:cxnLst>
                <a:rect l="0" t="0" r="r" b="b"/>
                <a:pathLst>
                  <a:path w="83" h="146">
                    <a:moveTo>
                      <a:pt x="80" y="32"/>
                    </a:moveTo>
                    <a:cubicBezTo>
                      <a:pt x="78" y="32"/>
                      <a:pt x="77" y="31"/>
                      <a:pt x="75" y="31"/>
                    </a:cubicBezTo>
                    <a:cubicBezTo>
                      <a:pt x="73" y="30"/>
                      <a:pt x="71" y="30"/>
                      <a:pt x="70" y="29"/>
                    </a:cubicBezTo>
                    <a:cubicBezTo>
                      <a:pt x="68" y="29"/>
                      <a:pt x="66" y="29"/>
                      <a:pt x="64" y="29"/>
                    </a:cubicBezTo>
                    <a:cubicBezTo>
                      <a:pt x="60" y="29"/>
                      <a:pt x="56" y="30"/>
                      <a:pt x="52" y="32"/>
                    </a:cubicBezTo>
                    <a:cubicBezTo>
                      <a:pt x="48" y="34"/>
                      <a:pt x="45" y="37"/>
                      <a:pt x="42" y="41"/>
                    </a:cubicBezTo>
                    <a:cubicBezTo>
                      <a:pt x="39" y="44"/>
                      <a:pt x="37" y="49"/>
                      <a:pt x="35" y="54"/>
                    </a:cubicBezTo>
                    <a:cubicBezTo>
                      <a:pt x="34" y="60"/>
                      <a:pt x="33" y="66"/>
                      <a:pt x="33" y="73"/>
                    </a:cubicBezTo>
                    <a:cubicBezTo>
                      <a:pt x="33" y="146"/>
                      <a:pt x="33" y="146"/>
                      <a:pt x="33" y="146"/>
                    </a:cubicBezTo>
                    <a:cubicBezTo>
                      <a:pt x="0" y="146"/>
                      <a:pt x="0" y="146"/>
                      <a:pt x="0" y="146"/>
                    </a:cubicBezTo>
                    <a:cubicBezTo>
                      <a:pt x="0" y="2"/>
                      <a:pt x="0" y="2"/>
                      <a:pt x="0" y="2"/>
                    </a:cubicBezTo>
                    <a:cubicBezTo>
                      <a:pt x="33" y="2"/>
                      <a:pt x="33" y="2"/>
                      <a:pt x="33" y="2"/>
                    </a:cubicBezTo>
                    <a:cubicBezTo>
                      <a:pt x="33" y="30"/>
                      <a:pt x="33" y="30"/>
                      <a:pt x="33" y="30"/>
                    </a:cubicBezTo>
                    <a:cubicBezTo>
                      <a:pt x="33" y="30"/>
                      <a:pt x="33" y="30"/>
                      <a:pt x="33" y="30"/>
                    </a:cubicBezTo>
                    <a:cubicBezTo>
                      <a:pt x="35" y="25"/>
                      <a:pt x="37" y="20"/>
                      <a:pt x="40" y="17"/>
                    </a:cubicBezTo>
                    <a:cubicBezTo>
                      <a:pt x="43" y="13"/>
                      <a:pt x="46" y="10"/>
                      <a:pt x="49" y="7"/>
                    </a:cubicBezTo>
                    <a:cubicBezTo>
                      <a:pt x="52" y="5"/>
                      <a:pt x="55" y="3"/>
                      <a:pt x="59" y="2"/>
                    </a:cubicBezTo>
                    <a:cubicBezTo>
                      <a:pt x="63" y="0"/>
                      <a:pt x="66" y="0"/>
                      <a:pt x="70" y="0"/>
                    </a:cubicBezTo>
                    <a:cubicBezTo>
                      <a:pt x="73" y="0"/>
                      <a:pt x="75" y="0"/>
                      <a:pt x="77" y="0"/>
                    </a:cubicBezTo>
                    <a:cubicBezTo>
                      <a:pt x="79" y="1"/>
                      <a:pt x="81" y="1"/>
                      <a:pt x="83" y="2"/>
                    </a:cubicBezTo>
                    <a:cubicBezTo>
                      <a:pt x="83" y="34"/>
                      <a:pt x="83" y="34"/>
                      <a:pt x="83" y="34"/>
                    </a:cubicBezTo>
                    <a:cubicBezTo>
                      <a:pt x="82" y="33"/>
                      <a:pt x="81" y="33"/>
                      <a:pt x="80" y="32"/>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38" name="Freeform 24"/>
              <p:cNvSpPr>
                <a:spLocks noEditPoints="1"/>
              </p:cNvSpPr>
              <p:nvPr/>
            </p:nvSpPr>
            <p:spPr bwMode="black">
              <a:xfrm>
                <a:off x="7042129" y="4471626"/>
                <a:ext cx="102890" cy="128522"/>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4" y="113"/>
                  </a:cxn>
                  <a:cxn ang="0">
                    <a:pos x="38" y="119"/>
                  </a:cxn>
                  <a:cxn ang="0">
                    <a:pos x="46" y="123"/>
                  </a:cxn>
                  <a:cxn ang="0">
                    <a:pos x="56" y="125"/>
                  </a:cxn>
                  <a:cxn ang="0">
                    <a:pos x="70"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1" y="145"/>
                      <a:pt x="16" y="142"/>
                      <a:pt x="12" y="139"/>
                    </a:cubicBezTo>
                    <a:cubicBezTo>
                      <a:pt x="8" y="135"/>
                      <a:pt x="5" y="131"/>
                      <a:pt x="3" y="125"/>
                    </a:cubicBezTo>
                    <a:cubicBezTo>
                      <a:pt x="1" y="120"/>
                      <a:pt x="0" y="114"/>
                      <a:pt x="0" y="108"/>
                    </a:cubicBezTo>
                    <a:cubicBezTo>
                      <a:pt x="0" y="102"/>
                      <a:pt x="1" y="96"/>
                      <a:pt x="3" y="91"/>
                    </a:cubicBezTo>
                    <a:cubicBezTo>
                      <a:pt x="5" y="85"/>
                      <a:pt x="7" y="81"/>
                      <a:pt x="11" y="76"/>
                    </a:cubicBezTo>
                    <a:cubicBezTo>
                      <a:pt x="15" y="72"/>
                      <a:pt x="20" y="69"/>
                      <a:pt x="26" y="66"/>
                    </a:cubicBezTo>
                    <a:cubicBezTo>
                      <a:pt x="32" y="63"/>
                      <a:pt x="39" y="61"/>
                      <a:pt x="47" y="60"/>
                    </a:cubicBezTo>
                    <a:cubicBezTo>
                      <a:pt x="89" y="55"/>
                      <a:pt x="89" y="55"/>
                      <a:pt x="89" y="55"/>
                    </a:cubicBezTo>
                    <a:cubicBezTo>
                      <a:pt x="89" y="44"/>
                      <a:pt x="87" y="37"/>
                      <a:pt x="82" y="32"/>
                    </a:cubicBezTo>
                    <a:cubicBezTo>
                      <a:pt x="77" y="28"/>
                      <a:pt x="71" y="25"/>
                      <a:pt x="62" y="25"/>
                    </a:cubicBezTo>
                    <a:cubicBezTo>
                      <a:pt x="53" y="25"/>
                      <a:pt x="45" y="27"/>
                      <a:pt x="36" y="30"/>
                    </a:cubicBezTo>
                    <a:cubicBezTo>
                      <a:pt x="28" y="33"/>
                      <a:pt x="21" y="36"/>
                      <a:pt x="14" y="41"/>
                    </a:cubicBezTo>
                    <a:cubicBezTo>
                      <a:pt x="14" y="13"/>
                      <a:pt x="14" y="13"/>
                      <a:pt x="14" y="13"/>
                    </a:cubicBezTo>
                    <a:cubicBezTo>
                      <a:pt x="16" y="11"/>
                      <a:pt x="19" y="10"/>
                      <a:pt x="23" y="8"/>
                    </a:cubicBezTo>
                    <a:cubicBezTo>
                      <a:pt x="27"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2" y="86"/>
                      <a:pt x="39" y="87"/>
                      <a:pt x="37" y="89"/>
                    </a:cubicBezTo>
                    <a:cubicBezTo>
                      <a:pt x="35" y="91"/>
                      <a:pt x="34" y="93"/>
                      <a:pt x="33" y="96"/>
                    </a:cubicBezTo>
                    <a:cubicBezTo>
                      <a:pt x="32" y="98"/>
                      <a:pt x="32" y="101"/>
                      <a:pt x="32" y="105"/>
                    </a:cubicBezTo>
                    <a:cubicBezTo>
                      <a:pt x="32" y="108"/>
                      <a:pt x="33" y="110"/>
                      <a:pt x="34" y="113"/>
                    </a:cubicBezTo>
                    <a:cubicBezTo>
                      <a:pt x="35" y="115"/>
                      <a:pt x="36" y="117"/>
                      <a:pt x="38" y="119"/>
                    </a:cubicBezTo>
                    <a:cubicBezTo>
                      <a:pt x="40" y="121"/>
                      <a:pt x="43" y="122"/>
                      <a:pt x="46" y="123"/>
                    </a:cubicBezTo>
                    <a:cubicBezTo>
                      <a:pt x="49" y="124"/>
                      <a:pt x="52" y="125"/>
                      <a:pt x="56" y="125"/>
                    </a:cubicBezTo>
                    <a:cubicBezTo>
                      <a:pt x="61" y="125"/>
                      <a:pt x="65" y="124"/>
                      <a:pt x="70" y="122"/>
                    </a:cubicBezTo>
                    <a:cubicBezTo>
                      <a:pt x="74"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39" name="Freeform 25"/>
              <p:cNvSpPr>
                <a:spLocks/>
              </p:cNvSpPr>
              <p:nvPr/>
            </p:nvSpPr>
            <p:spPr bwMode="black">
              <a:xfrm>
                <a:off x="7155489" y="4474153"/>
                <a:ext cx="104695" cy="122746"/>
              </a:xfrm>
              <a:custGeom>
                <a:avLst/>
                <a:gdLst/>
                <a:ahLst/>
                <a:cxnLst>
                  <a:cxn ang="0">
                    <a:pos x="108" y="279"/>
                  </a:cxn>
                  <a:cxn ang="0">
                    <a:pos x="290" y="279"/>
                  </a:cxn>
                  <a:cxn ang="0">
                    <a:pos x="290" y="340"/>
                  </a:cxn>
                  <a:cxn ang="0">
                    <a:pos x="0" y="340"/>
                  </a:cxn>
                  <a:cxn ang="0">
                    <a:pos x="0" y="314"/>
                  </a:cxn>
                  <a:cxn ang="0">
                    <a:pos x="184" y="61"/>
                  </a:cxn>
                  <a:cxn ang="0">
                    <a:pos x="19" y="61"/>
                  </a:cxn>
                  <a:cxn ang="0">
                    <a:pos x="19" y="0"/>
                  </a:cxn>
                  <a:cxn ang="0">
                    <a:pos x="290" y="0"/>
                  </a:cxn>
                  <a:cxn ang="0">
                    <a:pos x="290" y="30"/>
                  </a:cxn>
                  <a:cxn ang="0">
                    <a:pos x="108" y="279"/>
                  </a:cxn>
                </a:cxnLst>
                <a:rect l="0" t="0" r="r" b="b"/>
                <a:pathLst>
                  <a:path w="290" h="340">
                    <a:moveTo>
                      <a:pt x="108" y="279"/>
                    </a:moveTo>
                    <a:lnTo>
                      <a:pt x="290" y="279"/>
                    </a:lnTo>
                    <a:lnTo>
                      <a:pt x="290" y="340"/>
                    </a:lnTo>
                    <a:lnTo>
                      <a:pt x="0" y="340"/>
                    </a:lnTo>
                    <a:lnTo>
                      <a:pt x="0" y="314"/>
                    </a:lnTo>
                    <a:lnTo>
                      <a:pt x="184" y="61"/>
                    </a:lnTo>
                    <a:lnTo>
                      <a:pt x="19" y="61"/>
                    </a:lnTo>
                    <a:lnTo>
                      <a:pt x="19" y="0"/>
                    </a:lnTo>
                    <a:lnTo>
                      <a:pt x="290" y="0"/>
                    </a:lnTo>
                    <a:lnTo>
                      <a:pt x="290" y="30"/>
                    </a:lnTo>
                    <a:lnTo>
                      <a:pt x="108" y="279"/>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40" name="Freeform 26"/>
              <p:cNvSpPr>
                <a:spLocks noEditPoints="1"/>
              </p:cNvSpPr>
              <p:nvPr/>
            </p:nvSpPr>
            <p:spPr bwMode="black">
              <a:xfrm>
                <a:off x="7275708" y="4414224"/>
                <a:ext cx="33936" cy="182675"/>
              </a:xfrm>
              <a:custGeom>
                <a:avLst/>
                <a:gdLst/>
                <a:ahLst/>
                <a:cxnLst>
                  <a:cxn ang="0">
                    <a:pos x="40" y="20"/>
                  </a:cxn>
                  <a:cxn ang="0">
                    <a:pos x="39" y="27"/>
                  </a:cxn>
                  <a:cxn ang="0">
                    <a:pos x="34" y="33"/>
                  </a:cxn>
                  <a:cxn ang="0">
                    <a:pos x="28" y="37"/>
                  </a:cxn>
                  <a:cxn ang="0">
                    <a:pos x="20" y="38"/>
                  </a:cxn>
                  <a:cxn ang="0">
                    <a:pos x="12" y="37"/>
                  </a:cxn>
                  <a:cxn ang="0">
                    <a:pos x="6" y="33"/>
                  </a:cxn>
                  <a:cxn ang="0">
                    <a:pos x="2" y="27"/>
                  </a:cxn>
                  <a:cxn ang="0">
                    <a:pos x="0" y="20"/>
                  </a:cxn>
                  <a:cxn ang="0">
                    <a:pos x="2" y="12"/>
                  </a:cxn>
                  <a:cxn ang="0">
                    <a:pos x="6" y="6"/>
                  </a:cxn>
                  <a:cxn ang="0">
                    <a:pos x="12" y="2"/>
                  </a:cxn>
                  <a:cxn ang="0">
                    <a:pos x="20" y="0"/>
                  </a:cxn>
                  <a:cxn ang="0">
                    <a:pos x="28" y="2"/>
                  </a:cxn>
                  <a:cxn ang="0">
                    <a:pos x="34" y="6"/>
                  </a:cxn>
                  <a:cxn ang="0">
                    <a:pos x="39" y="12"/>
                  </a:cxn>
                  <a:cxn ang="0">
                    <a:pos x="40" y="20"/>
                  </a:cxn>
                  <a:cxn ang="0">
                    <a:pos x="4" y="214"/>
                  </a:cxn>
                  <a:cxn ang="0">
                    <a:pos x="4" y="70"/>
                  </a:cxn>
                  <a:cxn ang="0">
                    <a:pos x="36" y="70"/>
                  </a:cxn>
                  <a:cxn ang="0">
                    <a:pos x="36" y="214"/>
                  </a:cxn>
                  <a:cxn ang="0">
                    <a:pos x="4" y="214"/>
                  </a:cxn>
                </a:cxnLst>
                <a:rect l="0" t="0" r="r" b="b"/>
                <a:pathLst>
                  <a:path w="40" h="214">
                    <a:moveTo>
                      <a:pt x="40" y="20"/>
                    </a:moveTo>
                    <a:cubicBezTo>
                      <a:pt x="40" y="22"/>
                      <a:pt x="40" y="24"/>
                      <a:pt x="39" y="27"/>
                    </a:cubicBezTo>
                    <a:cubicBezTo>
                      <a:pt x="38" y="29"/>
                      <a:pt x="36" y="31"/>
                      <a:pt x="34" y="33"/>
                    </a:cubicBezTo>
                    <a:cubicBezTo>
                      <a:pt x="33" y="34"/>
                      <a:pt x="31" y="36"/>
                      <a:pt x="28" y="37"/>
                    </a:cubicBezTo>
                    <a:cubicBezTo>
                      <a:pt x="26" y="38"/>
                      <a:pt x="23" y="38"/>
                      <a:pt x="20" y="38"/>
                    </a:cubicBezTo>
                    <a:cubicBezTo>
                      <a:pt x="17" y="38"/>
                      <a:pt x="15" y="38"/>
                      <a:pt x="12" y="37"/>
                    </a:cubicBezTo>
                    <a:cubicBezTo>
                      <a:pt x="10" y="36"/>
                      <a:pt x="8" y="34"/>
                      <a:pt x="6" y="33"/>
                    </a:cubicBezTo>
                    <a:cubicBezTo>
                      <a:pt x="4" y="31"/>
                      <a:pt x="3" y="29"/>
                      <a:pt x="2" y="27"/>
                    </a:cubicBezTo>
                    <a:cubicBezTo>
                      <a:pt x="1" y="24"/>
                      <a:pt x="0" y="22"/>
                      <a:pt x="0" y="20"/>
                    </a:cubicBezTo>
                    <a:cubicBezTo>
                      <a:pt x="0" y="17"/>
                      <a:pt x="1" y="14"/>
                      <a:pt x="2" y="12"/>
                    </a:cubicBezTo>
                    <a:cubicBezTo>
                      <a:pt x="3" y="10"/>
                      <a:pt x="4" y="8"/>
                      <a:pt x="6" y="6"/>
                    </a:cubicBezTo>
                    <a:cubicBezTo>
                      <a:pt x="8" y="4"/>
                      <a:pt x="10" y="3"/>
                      <a:pt x="12" y="2"/>
                    </a:cubicBezTo>
                    <a:cubicBezTo>
                      <a:pt x="15" y="1"/>
                      <a:pt x="17" y="0"/>
                      <a:pt x="20" y="0"/>
                    </a:cubicBezTo>
                    <a:cubicBezTo>
                      <a:pt x="23" y="0"/>
                      <a:pt x="26" y="1"/>
                      <a:pt x="28" y="2"/>
                    </a:cubicBezTo>
                    <a:cubicBezTo>
                      <a:pt x="30" y="3"/>
                      <a:pt x="33" y="4"/>
                      <a:pt x="34" y="6"/>
                    </a:cubicBezTo>
                    <a:cubicBezTo>
                      <a:pt x="36" y="8"/>
                      <a:pt x="38" y="10"/>
                      <a:pt x="39" y="12"/>
                    </a:cubicBezTo>
                    <a:cubicBezTo>
                      <a:pt x="40" y="14"/>
                      <a:pt x="40" y="17"/>
                      <a:pt x="40" y="20"/>
                    </a:cubicBezTo>
                    <a:close/>
                    <a:moveTo>
                      <a:pt x="4" y="214"/>
                    </a:moveTo>
                    <a:cubicBezTo>
                      <a:pt x="4" y="70"/>
                      <a:pt x="4" y="70"/>
                      <a:pt x="4" y="70"/>
                    </a:cubicBezTo>
                    <a:cubicBezTo>
                      <a:pt x="36" y="70"/>
                      <a:pt x="36" y="70"/>
                      <a:pt x="36" y="70"/>
                    </a:cubicBezTo>
                    <a:cubicBezTo>
                      <a:pt x="36" y="214"/>
                      <a:pt x="36" y="214"/>
                      <a:pt x="36" y="214"/>
                    </a:cubicBezTo>
                    <a:lnTo>
                      <a:pt x="4" y="214"/>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41" name="Freeform 27"/>
              <p:cNvSpPr>
                <a:spLocks noEditPoints="1"/>
              </p:cNvSpPr>
              <p:nvPr/>
            </p:nvSpPr>
            <p:spPr bwMode="black">
              <a:xfrm>
                <a:off x="7329499" y="4471626"/>
                <a:ext cx="112277" cy="128522"/>
              </a:xfrm>
              <a:custGeom>
                <a:avLst/>
                <a:gdLst/>
                <a:ahLst/>
                <a:cxnLst>
                  <a:cxn ang="0">
                    <a:pos x="34" y="85"/>
                  </a:cxn>
                  <a:cxn ang="0">
                    <a:pos x="46" y="115"/>
                  </a:cxn>
                  <a:cxn ang="0">
                    <a:pos x="77" y="125"/>
                  </a:cxn>
                  <a:cxn ang="0">
                    <a:pos x="100" y="121"/>
                  </a:cxn>
                  <a:cxn ang="0">
                    <a:pos x="120" y="111"/>
                  </a:cxn>
                  <a:cxn ang="0">
                    <a:pos x="120" y="139"/>
                  </a:cxn>
                  <a:cxn ang="0">
                    <a:pos x="112" y="143"/>
                  </a:cxn>
                  <a:cxn ang="0">
                    <a:pos x="101" y="146"/>
                  </a:cxn>
                  <a:cxn ang="0">
                    <a:pos x="86" y="149"/>
                  </a:cxn>
                  <a:cxn ang="0">
                    <a:pos x="69" y="151"/>
                  </a:cxn>
                  <a:cxn ang="0">
                    <a:pos x="40" y="146"/>
                  </a:cxn>
                  <a:cxn ang="0">
                    <a:pos x="19" y="132"/>
                  </a:cxn>
                  <a:cxn ang="0">
                    <a:pos x="5" y="108"/>
                  </a:cxn>
                  <a:cxn ang="0">
                    <a:pos x="0" y="77"/>
                  </a:cxn>
                  <a:cxn ang="0">
                    <a:pos x="7" y="42"/>
                  </a:cxn>
                  <a:cxn ang="0">
                    <a:pos x="22" y="18"/>
                  </a:cxn>
                  <a:cxn ang="0">
                    <a:pos x="44" y="4"/>
                  </a:cxn>
                  <a:cxn ang="0">
                    <a:pos x="69" y="0"/>
                  </a:cxn>
                  <a:cxn ang="0">
                    <a:pos x="96" y="5"/>
                  </a:cxn>
                  <a:cxn ang="0">
                    <a:pos x="116" y="19"/>
                  </a:cxn>
                  <a:cxn ang="0">
                    <a:pos x="128" y="41"/>
                  </a:cxn>
                  <a:cxn ang="0">
                    <a:pos x="132" y="69"/>
                  </a:cxn>
                  <a:cxn ang="0">
                    <a:pos x="132" y="85"/>
                  </a:cxn>
                  <a:cxn ang="0">
                    <a:pos x="34" y="85"/>
                  </a:cxn>
                  <a:cxn ang="0">
                    <a:pos x="98" y="46"/>
                  </a:cxn>
                  <a:cxn ang="0">
                    <a:pos x="92" y="35"/>
                  </a:cxn>
                  <a:cxn ang="0">
                    <a:pos x="83" y="28"/>
                  </a:cxn>
                  <a:cxn ang="0">
                    <a:pos x="69" y="25"/>
                  </a:cxn>
                  <a:cxn ang="0">
                    <a:pos x="56" y="28"/>
                  </a:cxn>
                  <a:cxn ang="0">
                    <a:pos x="46" y="35"/>
                  </a:cxn>
                  <a:cxn ang="0">
                    <a:pos x="38" y="46"/>
                  </a:cxn>
                  <a:cxn ang="0">
                    <a:pos x="34" y="60"/>
                  </a:cxn>
                  <a:cxn ang="0">
                    <a:pos x="99" y="60"/>
                  </a:cxn>
                  <a:cxn ang="0">
                    <a:pos x="98" y="46"/>
                  </a:cxn>
                </a:cxnLst>
                <a:rect l="0" t="0" r="r" b="b"/>
                <a:pathLst>
                  <a:path w="132" h="151">
                    <a:moveTo>
                      <a:pt x="34" y="85"/>
                    </a:moveTo>
                    <a:cubicBezTo>
                      <a:pt x="34" y="98"/>
                      <a:pt x="38" y="108"/>
                      <a:pt x="46" y="115"/>
                    </a:cubicBezTo>
                    <a:cubicBezTo>
                      <a:pt x="53" y="122"/>
                      <a:pt x="63" y="125"/>
                      <a:pt x="77" y="125"/>
                    </a:cubicBezTo>
                    <a:cubicBezTo>
                      <a:pt x="85" y="125"/>
                      <a:pt x="93" y="124"/>
                      <a:pt x="100" y="121"/>
                    </a:cubicBezTo>
                    <a:cubicBezTo>
                      <a:pt x="108" y="119"/>
                      <a:pt x="115" y="115"/>
                      <a:pt x="120" y="111"/>
                    </a:cubicBezTo>
                    <a:cubicBezTo>
                      <a:pt x="120" y="139"/>
                      <a:pt x="120" y="139"/>
                      <a:pt x="120" y="139"/>
                    </a:cubicBezTo>
                    <a:cubicBezTo>
                      <a:pt x="118" y="140"/>
                      <a:pt x="116" y="141"/>
                      <a:pt x="112" y="143"/>
                    </a:cubicBezTo>
                    <a:cubicBezTo>
                      <a:pt x="109" y="144"/>
                      <a:pt x="106" y="145"/>
                      <a:pt x="101" y="146"/>
                    </a:cubicBezTo>
                    <a:cubicBezTo>
                      <a:pt x="97" y="148"/>
                      <a:pt x="92" y="149"/>
                      <a:pt x="86" y="149"/>
                    </a:cubicBezTo>
                    <a:cubicBezTo>
                      <a:pt x="81" y="150"/>
                      <a:pt x="75" y="151"/>
                      <a:pt x="69" y="151"/>
                    </a:cubicBezTo>
                    <a:cubicBezTo>
                      <a:pt x="58" y="151"/>
                      <a:pt x="49" y="149"/>
                      <a:pt x="40" y="146"/>
                    </a:cubicBezTo>
                    <a:cubicBezTo>
                      <a:pt x="32" y="143"/>
                      <a:pt x="25" y="138"/>
                      <a:pt x="19" y="132"/>
                    </a:cubicBezTo>
                    <a:cubicBezTo>
                      <a:pt x="13" y="125"/>
                      <a:pt x="8" y="118"/>
                      <a:pt x="5" y="108"/>
                    </a:cubicBezTo>
                    <a:cubicBezTo>
                      <a:pt x="2" y="99"/>
                      <a:pt x="0" y="89"/>
                      <a:pt x="0" y="77"/>
                    </a:cubicBezTo>
                    <a:cubicBezTo>
                      <a:pt x="0" y="63"/>
                      <a:pt x="2" y="52"/>
                      <a:pt x="7" y="42"/>
                    </a:cubicBezTo>
                    <a:cubicBezTo>
                      <a:pt x="11" y="33"/>
                      <a:pt x="16" y="25"/>
                      <a:pt x="22" y="18"/>
                    </a:cubicBezTo>
                    <a:cubicBezTo>
                      <a:pt x="29" y="12"/>
                      <a:pt x="36" y="7"/>
                      <a:pt x="44" y="4"/>
                    </a:cubicBezTo>
                    <a:cubicBezTo>
                      <a:pt x="53" y="1"/>
                      <a:pt x="61" y="0"/>
                      <a:pt x="69" y="0"/>
                    </a:cubicBezTo>
                    <a:cubicBezTo>
                      <a:pt x="79" y="0"/>
                      <a:pt x="88" y="2"/>
                      <a:pt x="96" y="5"/>
                    </a:cubicBezTo>
                    <a:cubicBezTo>
                      <a:pt x="104" y="8"/>
                      <a:pt x="111" y="13"/>
                      <a:pt x="116" y="19"/>
                    </a:cubicBezTo>
                    <a:cubicBezTo>
                      <a:pt x="121" y="25"/>
                      <a:pt x="125" y="32"/>
                      <a:pt x="128" y="41"/>
                    </a:cubicBezTo>
                    <a:cubicBezTo>
                      <a:pt x="130" y="49"/>
                      <a:pt x="132" y="59"/>
                      <a:pt x="132" y="69"/>
                    </a:cubicBezTo>
                    <a:cubicBezTo>
                      <a:pt x="132" y="85"/>
                      <a:pt x="132" y="85"/>
                      <a:pt x="132" y="85"/>
                    </a:cubicBezTo>
                    <a:lnTo>
                      <a:pt x="34" y="85"/>
                    </a:lnTo>
                    <a:close/>
                    <a:moveTo>
                      <a:pt x="98" y="46"/>
                    </a:moveTo>
                    <a:cubicBezTo>
                      <a:pt x="96" y="42"/>
                      <a:pt x="95" y="38"/>
                      <a:pt x="92" y="35"/>
                    </a:cubicBezTo>
                    <a:cubicBezTo>
                      <a:pt x="90" y="32"/>
                      <a:pt x="87" y="30"/>
                      <a:pt x="83" y="28"/>
                    </a:cubicBezTo>
                    <a:cubicBezTo>
                      <a:pt x="79" y="26"/>
                      <a:pt x="74" y="25"/>
                      <a:pt x="69" y="25"/>
                    </a:cubicBezTo>
                    <a:cubicBezTo>
                      <a:pt x="64" y="25"/>
                      <a:pt x="60" y="26"/>
                      <a:pt x="56" y="28"/>
                    </a:cubicBezTo>
                    <a:cubicBezTo>
                      <a:pt x="52" y="29"/>
                      <a:pt x="49" y="32"/>
                      <a:pt x="46" y="35"/>
                    </a:cubicBezTo>
                    <a:cubicBezTo>
                      <a:pt x="43" y="38"/>
                      <a:pt x="40" y="42"/>
                      <a:pt x="38" y="46"/>
                    </a:cubicBezTo>
                    <a:cubicBezTo>
                      <a:pt x="36" y="50"/>
                      <a:pt x="35" y="55"/>
                      <a:pt x="34" y="60"/>
                    </a:cubicBezTo>
                    <a:cubicBezTo>
                      <a:pt x="99" y="60"/>
                      <a:pt x="99" y="60"/>
                      <a:pt x="99" y="60"/>
                    </a:cubicBezTo>
                    <a:cubicBezTo>
                      <a:pt x="99" y="55"/>
                      <a:pt x="99" y="51"/>
                      <a:pt x="98" y="46"/>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116" name="Group 115"/>
            <p:cNvGrpSpPr/>
            <p:nvPr/>
          </p:nvGrpSpPr>
          <p:grpSpPr bwMode="black">
            <a:xfrm>
              <a:off x="7016417" y="5169907"/>
              <a:ext cx="715842" cy="287569"/>
              <a:chOff x="7844547" y="4357855"/>
              <a:chExt cx="718565" cy="298667"/>
            </a:xfrm>
            <a:grpFill/>
            <a:effectLst/>
          </p:grpSpPr>
          <p:sp>
            <p:nvSpPr>
              <p:cNvPr id="132" name="Freeform 18"/>
              <p:cNvSpPr>
                <a:spLocks/>
              </p:cNvSpPr>
              <p:nvPr/>
            </p:nvSpPr>
            <p:spPr bwMode="black">
              <a:xfrm>
                <a:off x="8301916" y="4357855"/>
                <a:ext cx="261196" cy="298667"/>
              </a:xfrm>
              <a:custGeom>
                <a:avLst/>
                <a:gdLst/>
                <a:ahLst/>
                <a:cxnLst>
                  <a:cxn ang="0">
                    <a:pos x="469" y="441"/>
                  </a:cxn>
                  <a:cxn ang="0">
                    <a:pos x="419" y="441"/>
                  </a:cxn>
                  <a:cxn ang="0">
                    <a:pos x="394" y="98"/>
                  </a:cxn>
                  <a:cxn ang="0">
                    <a:pos x="246" y="134"/>
                  </a:cxn>
                  <a:cxn ang="0">
                    <a:pos x="362" y="178"/>
                  </a:cxn>
                  <a:cxn ang="0">
                    <a:pos x="294" y="507"/>
                  </a:cxn>
                  <a:cxn ang="0">
                    <a:pos x="51" y="572"/>
                  </a:cxn>
                  <a:cxn ang="0">
                    <a:pos x="1" y="572"/>
                  </a:cxn>
                  <a:cxn ang="0">
                    <a:pos x="252" y="478"/>
                  </a:cxn>
                  <a:cxn ang="0">
                    <a:pos x="339" y="386"/>
                  </a:cxn>
                  <a:cxn ang="0">
                    <a:pos x="260" y="186"/>
                  </a:cxn>
                  <a:cxn ang="0">
                    <a:pos x="212" y="441"/>
                  </a:cxn>
                  <a:cxn ang="0">
                    <a:pos x="164" y="441"/>
                  </a:cxn>
                  <a:cxn ang="0">
                    <a:pos x="114" y="184"/>
                  </a:cxn>
                  <a:cxn ang="0">
                    <a:pos x="78" y="441"/>
                  </a:cxn>
                  <a:cxn ang="0">
                    <a:pos x="28" y="441"/>
                  </a:cxn>
                  <a:cxn ang="0">
                    <a:pos x="89" y="149"/>
                  </a:cxn>
                  <a:cxn ang="0">
                    <a:pos x="154" y="149"/>
                  </a:cxn>
                  <a:cxn ang="0">
                    <a:pos x="195" y="184"/>
                  </a:cxn>
                  <a:cxn ang="0">
                    <a:pos x="195" y="180"/>
                  </a:cxn>
                  <a:cxn ang="0">
                    <a:pos x="210" y="165"/>
                  </a:cxn>
                  <a:cxn ang="0">
                    <a:pos x="385" y="40"/>
                  </a:cxn>
                  <a:cxn ang="0">
                    <a:pos x="469" y="441"/>
                  </a:cxn>
                </a:cxnLst>
                <a:rect l="0" t="0" r="r" b="b"/>
                <a:pathLst>
                  <a:path w="501" h="572">
                    <a:moveTo>
                      <a:pt x="469" y="441"/>
                    </a:moveTo>
                    <a:cubicBezTo>
                      <a:pt x="453" y="441"/>
                      <a:pt x="436" y="441"/>
                      <a:pt x="419" y="441"/>
                    </a:cubicBezTo>
                    <a:cubicBezTo>
                      <a:pt x="421" y="345"/>
                      <a:pt x="436" y="150"/>
                      <a:pt x="394" y="98"/>
                    </a:cubicBezTo>
                    <a:cubicBezTo>
                      <a:pt x="362" y="56"/>
                      <a:pt x="225" y="53"/>
                      <a:pt x="246" y="134"/>
                    </a:cubicBezTo>
                    <a:cubicBezTo>
                      <a:pt x="285" y="158"/>
                      <a:pt x="332" y="139"/>
                      <a:pt x="362" y="178"/>
                    </a:cubicBezTo>
                    <a:cubicBezTo>
                      <a:pt x="436" y="278"/>
                      <a:pt x="383" y="468"/>
                      <a:pt x="294" y="507"/>
                    </a:cubicBezTo>
                    <a:cubicBezTo>
                      <a:pt x="229" y="535"/>
                      <a:pt x="52" y="488"/>
                      <a:pt x="51" y="572"/>
                    </a:cubicBezTo>
                    <a:cubicBezTo>
                      <a:pt x="34" y="572"/>
                      <a:pt x="17" y="572"/>
                      <a:pt x="1" y="572"/>
                    </a:cubicBezTo>
                    <a:cubicBezTo>
                      <a:pt x="2" y="437"/>
                      <a:pt x="141" y="502"/>
                      <a:pt x="252" y="478"/>
                    </a:cubicBezTo>
                    <a:cubicBezTo>
                      <a:pt x="301" y="467"/>
                      <a:pt x="326" y="432"/>
                      <a:pt x="339" y="386"/>
                    </a:cubicBezTo>
                    <a:cubicBezTo>
                      <a:pt x="359" y="310"/>
                      <a:pt x="354" y="161"/>
                      <a:pt x="260" y="186"/>
                    </a:cubicBezTo>
                    <a:cubicBezTo>
                      <a:pt x="188" y="205"/>
                      <a:pt x="210" y="352"/>
                      <a:pt x="212" y="441"/>
                    </a:cubicBezTo>
                    <a:cubicBezTo>
                      <a:pt x="196" y="441"/>
                      <a:pt x="180" y="441"/>
                      <a:pt x="164" y="441"/>
                    </a:cubicBezTo>
                    <a:cubicBezTo>
                      <a:pt x="165" y="373"/>
                      <a:pt x="187" y="171"/>
                      <a:pt x="114" y="184"/>
                    </a:cubicBezTo>
                    <a:cubicBezTo>
                      <a:pt x="58" y="194"/>
                      <a:pt x="76" y="370"/>
                      <a:pt x="78" y="441"/>
                    </a:cubicBezTo>
                    <a:cubicBezTo>
                      <a:pt x="61" y="441"/>
                      <a:pt x="44" y="441"/>
                      <a:pt x="28" y="441"/>
                    </a:cubicBezTo>
                    <a:cubicBezTo>
                      <a:pt x="26" y="325"/>
                      <a:pt x="0" y="181"/>
                      <a:pt x="89" y="149"/>
                    </a:cubicBezTo>
                    <a:cubicBezTo>
                      <a:pt x="107" y="143"/>
                      <a:pt x="136" y="142"/>
                      <a:pt x="154" y="149"/>
                    </a:cubicBezTo>
                    <a:cubicBezTo>
                      <a:pt x="172" y="157"/>
                      <a:pt x="181" y="173"/>
                      <a:pt x="195" y="184"/>
                    </a:cubicBezTo>
                    <a:cubicBezTo>
                      <a:pt x="195" y="183"/>
                      <a:pt x="195" y="181"/>
                      <a:pt x="195" y="180"/>
                    </a:cubicBezTo>
                    <a:cubicBezTo>
                      <a:pt x="200" y="175"/>
                      <a:pt x="205" y="170"/>
                      <a:pt x="210" y="165"/>
                    </a:cubicBezTo>
                    <a:cubicBezTo>
                      <a:pt x="138" y="64"/>
                      <a:pt x="291" y="0"/>
                      <a:pt x="385" y="40"/>
                    </a:cubicBezTo>
                    <a:cubicBezTo>
                      <a:pt x="501" y="90"/>
                      <a:pt x="471" y="279"/>
                      <a:pt x="469" y="441"/>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33" name="Freeform 20"/>
              <p:cNvSpPr>
                <a:spLocks/>
              </p:cNvSpPr>
              <p:nvPr/>
            </p:nvSpPr>
            <p:spPr bwMode="black">
              <a:xfrm>
                <a:off x="7844547" y="4433018"/>
                <a:ext cx="175674" cy="223504"/>
              </a:xfrm>
              <a:custGeom>
                <a:avLst/>
                <a:gdLst/>
                <a:ahLst/>
                <a:cxnLst>
                  <a:cxn ang="0">
                    <a:pos x="27" y="0"/>
                  </a:cxn>
                  <a:cxn ang="0">
                    <a:pos x="258" y="0"/>
                  </a:cxn>
                  <a:cxn ang="0">
                    <a:pos x="258" y="40"/>
                  </a:cxn>
                  <a:cxn ang="0">
                    <a:pos x="192" y="40"/>
                  </a:cxn>
                  <a:cxn ang="0">
                    <a:pos x="192" y="119"/>
                  </a:cxn>
                  <a:cxn ang="0">
                    <a:pos x="302" y="286"/>
                  </a:cxn>
                  <a:cxn ang="0">
                    <a:pos x="198" y="376"/>
                  </a:cxn>
                  <a:cxn ang="0">
                    <a:pos x="50" y="428"/>
                  </a:cxn>
                  <a:cxn ang="0">
                    <a:pos x="0" y="428"/>
                  </a:cxn>
                  <a:cxn ang="0">
                    <a:pos x="246" y="301"/>
                  </a:cxn>
                  <a:cxn ang="0">
                    <a:pos x="221" y="148"/>
                  </a:cxn>
                  <a:cxn ang="0">
                    <a:pos x="215" y="149"/>
                  </a:cxn>
                  <a:cxn ang="0">
                    <a:pos x="192" y="297"/>
                  </a:cxn>
                  <a:cxn ang="0">
                    <a:pos x="142" y="297"/>
                  </a:cxn>
                  <a:cxn ang="0">
                    <a:pos x="142" y="40"/>
                  </a:cxn>
                  <a:cxn ang="0">
                    <a:pos x="77" y="40"/>
                  </a:cxn>
                  <a:cxn ang="0">
                    <a:pos x="77" y="297"/>
                  </a:cxn>
                  <a:cxn ang="0">
                    <a:pos x="27" y="297"/>
                  </a:cxn>
                  <a:cxn ang="0">
                    <a:pos x="27" y="0"/>
                  </a:cxn>
                </a:cxnLst>
                <a:rect l="0" t="0" r="r" b="b"/>
                <a:pathLst>
                  <a:path w="337" h="428">
                    <a:moveTo>
                      <a:pt x="27" y="0"/>
                    </a:moveTo>
                    <a:cubicBezTo>
                      <a:pt x="104" y="0"/>
                      <a:pt x="181" y="0"/>
                      <a:pt x="258" y="0"/>
                    </a:cubicBezTo>
                    <a:cubicBezTo>
                      <a:pt x="258" y="13"/>
                      <a:pt x="258" y="27"/>
                      <a:pt x="258" y="40"/>
                    </a:cubicBezTo>
                    <a:cubicBezTo>
                      <a:pt x="236" y="40"/>
                      <a:pt x="214" y="40"/>
                      <a:pt x="192" y="40"/>
                    </a:cubicBezTo>
                    <a:cubicBezTo>
                      <a:pt x="192" y="66"/>
                      <a:pt x="192" y="92"/>
                      <a:pt x="192" y="119"/>
                    </a:cubicBezTo>
                    <a:cubicBezTo>
                      <a:pt x="291" y="58"/>
                      <a:pt x="337" y="200"/>
                      <a:pt x="302" y="286"/>
                    </a:cubicBezTo>
                    <a:cubicBezTo>
                      <a:pt x="284" y="329"/>
                      <a:pt x="250" y="366"/>
                      <a:pt x="198" y="376"/>
                    </a:cubicBezTo>
                    <a:cubicBezTo>
                      <a:pt x="135" y="389"/>
                      <a:pt x="51" y="352"/>
                      <a:pt x="50" y="428"/>
                    </a:cubicBezTo>
                    <a:cubicBezTo>
                      <a:pt x="34" y="428"/>
                      <a:pt x="17" y="428"/>
                      <a:pt x="0" y="428"/>
                    </a:cubicBezTo>
                    <a:cubicBezTo>
                      <a:pt x="3" y="267"/>
                      <a:pt x="192" y="389"/>
                      <a:pt x="246" y="301"/>
                    </a:cubicBezTo>
                    <a:cubicBezTo>
                      <a:pt x="269" y="265"/>
                      <a:pt x="281" y="151"/>
                      <a:pt x="221" y="148"/>
                    </a:cubicBezTo>
                    <a:cubicBezTo>
                      <a:pt x="219" y="148"/>
                      <a:pt x="217" y="149"/>
                      <a:pt x="215" y="149"/>
                    </a:cubicBezTo>
                    <a:cubicBezTo>
                      <a:pt x="183" y="173"/>
                      <a:pt x="191" y="242"/>
                      <a:pt x="192" y="297"/>
                    </a:cubicBezTo>
                    <a:cubicBezTo>
                      <a:pt x="176" y="297"/>
                      <a:pt x="159" y="297"/>
                      <a:pt x="142" y="297"/>
                    </a:cubicBezTo>
                    <a:cubicBezTo>
                      <a:pt x="142" y="212"/>
                      <a:pt x="142" y="126"/>
                      <a:pt x="142" y="40"/>
                    </a:cubicBezTo>
                    <a:cubicBezTo>
                      <a:pt x="121" y="40"/>
                      <a:pt x="99" y="40"/>
                      <a:pt x="77" y="40"/>
                    </a:cubicBezTo>
                    <a:cubicBezTo>
                      <a:pt x="77" y="126"/>
                      <a:pt x="77" y="212"/>
                      <a:pt x="77" y="297"/>
                    </a:cubicBezTo>
                    <a:cubicBezTo>
                      <a:pt x="61" y="297"/>
                      <a:pt x="44" y="297"/>
                      <a:pt x="27" y="297"/>
                    </a:cubicBezTo>
                    <a:cubicBezTo>
                      <a:pt x="27" y="198"/>
                      <a:pt x="27" y="99"/>
                      <a:pt x="27" y="0"/>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34" name="Freeform 21"/>
              <p:cNvSpPr>
                <a:spLocks noEditPoints="1"/>
              </p:cNvSpPr>
              <p:nvPr/>
            </p:nvSpPr>
            <p:spPr bwMode="black">
              <a:xfrm>
                <a:off x="8021323" y="4423760"/>
                <a:ext cx="275744" cy="178980"/>
              </a:xfrm>
              <a:custGeom>
                <a:avLst/>
                <a:gdLst/>
                <a:ahLst/>
                <a:cxnLst>
                  <a:cxn ang="0">
                    <a:pos x="529" y="18"/>
                  </a:cxn>
                  <a:cxn ang="0">
                    <a:pos x="529" y="58"/>
                  </a:cxn>
                  <a:cxn ang="0">
                    <a:pos x="475" y="58"/>
                  </a:cxn>
                  <a:cxn ang="0">
                    <a:pos x="475" y="315"/>
                  </a:cxn>
                  <a:cxn ang="0">
                    <a:pos x="425" y="315"/>
                  </a:cxn>
                  <a:cxn ang="0">
                    <a:pos x="425" y="58"/>
                  </a:cxn>
                  <a:cxn ang="0">
                    <a:pos x="335" y="77"/>
                  </a:cxn>
                  <a:cxn ang="0">
                    <a:pos x="377" y="166"/>
                  </a:cxn>
                  <a:cxn ang="0">
                    <a:pos x="283" y="315"/>
                  </a:cxn>
                  <a:cxn ang="0">
                    <a:pos x="232" y="127"/>
                  </a:cxn>
                  <a:cxn ang="0">
                    <a:pos x="264" y="75"/>
                  </a:cxn>
                  <a:cxn ang="0">
                    <a:pos x="78" y="141"/>
                  </a:cxn>
                  <a:cxn ang="0">
                    <a:pos x="86" y="315"/>
                  </a:cxn>
                  <a:cxn ang="0">
                    <a:pos x="47" y="91"/>
                  </a:cxn>
                  <a:cxn ang="0">
                    <a:pos x="237" y="22"/>
                  </a:cxn>
                  <a:cxn ang="0">
                    <a:pos x="303" y="46"/>
                  </a:cxn>
                  <a:cxn ang="0">
                    <a:pos x="529" y="18"/>
                  </a:cxn>
                  <a:cxn ang="0">
                    <a:pos x="297" y="108"/>
                  </a:cxn>
                  <a:cxn ang="0">
                    <a:pos x="297" y="275"/>
                  </a:cxn>
                  <a:cxn ang="0">
                    <a:pos x="297" y="108"/>
                  </a:cxn>
                  <a:cxn ang="0">
                    <a:pos x="91" y="175"/>
                  </a:cxn>
                  <a:cxn ang="0">
                    <a:pos x="76" y="187"/>
                  </a:cxn>
                  <a:cxn ang="0">
                    <a:pos x="91" y="273"/>
                  </a:cxn>
                  <a:cxn ang="0">
                    <a:pos x="111" y="181"/>
                  </a:cxn>
                  <a:cxn ang="0">
                    <a:pos x="91" y="175"/>
                  </a:cxn>
                </a:cxnLst>
                <a:rect l="0" t="0" r="r" b="b"/>
                <a:pathLst>
                  <a:path w="529" h="343">
                    <a:moveTo>
                      <a:pt x="529" y="18"/>
                    </a:moveTo>
                    <a:cubicBezTo>
                      <a:pt x="529" y="31"/>
                      <a:pt x="529" y="45"/>
                      <a:pt x="529" y="58"/>
                    </a:cubicBezTo>
                    <a:cubicBezTo>
                      <a:pt x="511" y="58"/>
                      <a:pt x="493" y="58"/>
                      <a:pt x="475" y="58"/>
                    </a:cubicBezTo>
                    <a:cubicBezTo>
                      <a:pt x="475" y="144"/>
                      <a:pt x="475" y="230"/>
                      <a:pt x="475" y="315"/>
                    </a:cubicBezTo>
                    <a:cubicBezTo>
                      <a:pt x="459" y="315"/>
                      <a:pt x="442" y="315"/>
                      <a:pt x="425" y="315"/>
                    </a:cubicBezTo>
                    <a:cubicBezTo>
                      <a:pt x="425" y="230"/>
                      <a:pt x="425" y="144"/>
                      <a:pt x="425" y="58"/>
                    </a:cubicBezTo>
                    <a:cubicBezTo>
                      <a:pt x="393" y="58"/>
                      <a:pt x="354" y="62"/>
                      <a:pt x="335" y="77"/>
                    </a:cubicBezTo>
                    <a:cubicBezTo>
                      <a:pt x="354" y="103"/>
                      <a:pt x="370" y="129"/>
                      <a:pt x="377" y="166"/>
                    </a:cubicBezTo>
                    <a:cubicBezTo>
                      <a:pt x="391" y="232"/>
                      <a:pt x="359" y="334"/>
                      <a:pt x="283" y="315"/>
                    </a:cubicBezTo>
                    <a:cubicBezTo>
                      <a:pt x="218" y="299"/>
                      <a:pt x="204" y="196"/>
                      <a:pt x="232" y="127"/>
                    </a:cubicBezTo>
                    <a:cubicBezTo>
                      <a:pt x="242" y="110"/>
                      <a:pt x="253" y="93"/>
                      <a:pt x="264" y="75"/>
                    </a:cubicBezTo>
                    <a:cubicBezTo>
                      <a:pt x="187" y="49"/>
                      <a:pt x="96" y="58"/>
                      <a:pt x="78" y="141"/>
                    </a:cubicBezTo>
                    <a:cubicBezTo>
                      <a:pt x="203" y="95"/>
                      <a:pt x="212" y="343"/>
                      <a:pt x="86" y="315"/>
                    </a:cubicBezTo>
                    <a:cubicBezTo>
                      <a:pt x="0" y="296"/>
                      <a:pt x="7" y="154"/>
                      <a:pt x="47" y="91"/>
                    </a:cubicBezTo>
                    <a:cubicBezTo>
                      <a:pt x="78" y="43"/>
                      <a:pt x="152" y="0"/>
                      <a:pt x="237" y="22"/>
                    </a:cubicBezTo>
                    <a:cubicBezTo>
                      <a:pt x="259" y="30"/>
                      <a:pt x="281" y="38"/>
                      <a:pt x="303" y="46"/>
                    </a:cubicBezTo>
                    <a:cubicBezTo>
                      <a:pt x="349" y="10"/>
                      <a:pt x="447" y="17"/>
                      <a:pt x="529" y="18"/>
                    </a:cubicBezTo>
                    <a:close/>
                    <a:moveTo>
                      <a:pt x="297" y="108"/>
                    </a:moveTo>
                    <a:cubicBezTo>
                      <a:pt x="273" y="141"/>
                      <a:pt x="245" y="248"/>
                      <a:pt x="297" y="275"/>
                    </a:cubicBezTo>
                    <a:cubicBezTo>
                      <a:pt x="349" y="264"/>
                      <a:pt x="332" y="126"/>
                      <a:pt x="297" y="108"/>
                    </a:cubicBezTo>
                    <a:close/>
                    <a:moveTo>
                      <a:pt x="91" y="175"/>
                    </a:moveTo>
                    <a:cubicBezTo>
                      <a:pt x="85" y="179"/>
                      <a:pt x="80" y="180"/>
                      <a:pt x="76" y="187"/>
                    </a:cubicBezTo>
                    <a:cubicBezTo>
                      <a:pt x="55" y="208"/>
                      <a:pt x="73" y="265"/>
                      <a:pt x="91" y="273"/>
                    </a:cubicBezTo>
                    <a:cubicBezTo>
                      <a:pt x="132" y="284"/>
                      <a:pt x="139" y="196"/>
                      <a:pt x="111" y="181"/>
                    </a:cubicBezTo>
                    <a:cubicBezTo>
                      <a:pt x="105" y="176"/>
                      <a:pt x="102" y="175"/>
                      <a:pt x="91" y="175"/>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35" name="Oval 134"/>
              <p:cNvSpPr>
                <a:spLocks noChangeAspect="1"/>
              </p:cNvSpPr>
              <p:nvPr/>
            </p:nvSpPr>
            <p:spPr bwMode="black">
              <a:xfrm>
                <a:off x="8159966" y="4376370"/>
                <a:ext cx="41897" cy="41897"/>
              </a:xfrm>
              <a:prstGeom prst="ellipse">
                <a:avLst/>
              </a:pr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117" name="Group 116"/>
            <p:cNvGrpSpPr/>
            <p:nvPr/>
          </p:nvGrpSpPr>
          <p:grpSpPr bwMode="black">
            <a:xfrm>
              <a:off x="9381629" y="4215324"/>
              <a:ext cx="448171" cy="177422"/>
              <a:chOff x="4491504" y="4454449"/>
              <a:chExt cx="449878" cy="184270"/>
            </a:xfrm>
            <a:grpFill/>
            <a:effectLst/>
          </p:grpSpPr>
          <p:sp>
            <p:nvSpPr>
              <p:cNvPr id="128" name="Freeform 22"/>
              <p:cNvSpPr>
                <a:spLocks/>
              </p:cNvSpPr>
              <p:nvPr/>
            </p:nvSpPr>
            <p:spPr bwMode="black">
              <a:xfrm>
                <a:off x="4491504" y="4464526"/>
                <a:ext cx="127765" cy="170954"/>
              </a:xfrm>
              <a:custGeom>
                <a:avLst/>
                <a:gdLst/>
                <a:ahLst/>
                <a:cxnLst>
                  <a:cxn ang="0">
                    <a:pos x="218" y="69"/>
                  </a:cxn>
                  <a:cxn ang="0">
                    <a:pos x="218" y="475"/>
                  </a:cxn>
                  <a:cxn ang="0">
                    <a:pos x="137" y="475"/>
                  </a:cxn>
                  <a:cxn ang="0">
                    <a:pos x="137" y="69"/>
                  </a:cxn>
                  <a:cxn ang="0">
                    <a:pos x="0" y="69"/>
                  </a:cxn>
                  <a:cxn ang="0">
                    <a:pos x="0" y="0"/>
                  </a:cxn>
                  <a:cxn ang="0">
                    <a:pos x="355" y="0"/>
                  </a:cxn>
                  <a:cxn ang="0">
                    <a:pos x="355" y="69"/>
                  </a:cxn>
                  <a:cxn ang="0">
                    <a:pos x="218" y="69"/>
                  </a:cxn>
                </a:cxnLst>
                <a:rect l="0" t="0" r="r" b="b"/>
                <a:pathLst>
                  <a:path w="355" h="475">
                    <a:moveTo>
                      <a:pt x="218" y="69"/>
                    </a:moveTo>
                    <a:lnTo>
                      <a:pt x="218" y="475"/>
                    </a:lnTo>
                    <a:lnTo>
                      <a:pt x="137" y="475"/>
                    </a:lnTo>
                    <a:lnTo>
                      <a:pt x="137" y="69"/>
                    </a:lnTo>
                    <a:lnTo>
                      <a:pt x="0" y="69"/>
                    </a:lnTo>
                    <a:lnTo>
                      <a:pt x="0" y="0"/>
                    </a:lnTo>
                    <a:lnTo>
                      <a:pt x="355" y="0"/>
                    </a:lnTo>
                    <a:lnTo>
                      <a:pt x="355" y="69"/>
                    </a:lnTo>
                    <a:lnTo>
                      <a:pt x="218" y="69"/>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29" name="Freeform 23"/>
              <p:cNvSpPr>
                <a:spLocks noEditPoints="1"/>
              </p:cNvSpPr>
              <p:nvPr/>
            </p:nvSpPr>
            <p:spPr bwMode="black">
              <a:xfrm>
                <a:off x="4590117" y="4510594"/>
                <a:ext cx="102932" cy="128125"/>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3" y="113"/>
                  </a:cxn>
                  <a:cxn ang="0">
                    <a:pos x="38" y="119"/>
                  </a:cxn>
                  <a:cxn ang="0">
                    <a:pos x="46" y="123"/>
                  </a:cxn>
                  <a:cxn ang="0">
                    <a:pos x="56" y="125"/>
                  </a:cxn>
                  <a:cxn ang="0">
                    <a:pos x="69"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0" y="145"/>
                      <a:pt x="16" y="142"/>
                      <a:pt x="12" y="139"/>
                    </a:cubicBezTo>
                    <a:cubicBezTo>
                      <a:pt x="8" y="135"/>
                      <a:pt x="5" y="131"/>
                      <a:pt x="3" y="125"/>
                    </a:cubicBezTo>
                    <a:cubicBezTo>
                      <a:pt x="1" y="120"/>
                      <a:pt x="0" y="114"/>
                      <a:pt x="0" y="108"/>
                    </a:cubicBezTo>
                    <a:cubicBezTo>
                      <a:pt x="0" y="102"/>
                      <a:pt x="1" y="96"/>
                      <a:pt x="3" y="91"/>
                    </a:cubicBezTo>
                    <a:cubicBezTo>
                      <a:pt x="4" y="85"/>
                      <a:pt x="7" y="81"/>
                      <a:pt x="11" y="76"/>
                    </a:cubicBezTo>
                    <a:cubicBezTo>
                      <a:pt x="15" y="72"/>
                      <a:pt x="20" y="69"/>
                      <a:pt x="26" y="66"/>
                    </a:cubicBezTo>
                    <a:cubicBezTo>
                      <a:pt x="31" y="63"/>
                      <a:pt x="39" y="61"/>
                      <a:pt x="47" y="60"/>
                    </a:cubicBezTo>
                    <a:cubicBezTo>
                      <a:pt x="89" y="55"/>
                      <a:pt x="89" y="55"/>
                      <a:pt x="89" y="55"/>
                    </a:cubicBezTo>
                    <a:cubicBezTo>
                      <a:pt x="89" y="44"/>
                      <a:pt x="87" y="37"/>
                      <a:pt x="82" y="32"/>
                    </a:cubicBezTo>
                    <a:cubicBezTo>
                      <a:pt x="77" y="28"/>
                      <a:pt x="70" y="25"/>
                      <a:pt x="62" y="25"/>
                    </a:cubicBezTo>
                    <a:cubicBezTo>
                      <a:pt x="53" y="25"/>
                      <a:pt x="44" y="27"/>
                      <a:pt x="36" y="30"/>
                    </a:cubicBezTo>
                    <a:cubicBezTo>
                      <a:pt x="28" y="33"/>
                      <a:pt x="20" y="36"/>
                      <a:pt x="14" y="41"/>
                    </a:cubicBezTo>
                    <a:cubicBezTo>
                      <a:pt x="14" y="13"/>
                      <a:pt x="14" y="13"/>
                      <a:pt x="14" y="13"/>
                    </a:cubicBezTo>
                    <a:cubicBezTo>
                      <a:pt x="16" y="11"/>
                      <a:pt x="19" y="10"/>
                      <a:pt x="23" y="8"/>
                    </a:cubicBezTo>
                    <a:cubicBezTo>
                      <a:pt x="26"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1" y="86"/>
                      <a:pt x="39" y="87"/>
                      <a:pt x="37" y="89"/>
                    </a:cubicBezTo>
                    <a:cubicBezTo>
                      <a:pt x="35" y="91"/>
                      <a:pt x="34" y="93"/>
                      <a:pt x="33" y="96"/>
                    </a:cubicBezTo>
                    <a:cubicBezTo>
                      <a:pt x="32" y="98"/>
                      <a:pt x="32" y="101"/>
                      <a:pt x="32" y="105"/>
                    </a:cubicBezTo>
                    <a:cubicBezTo>
                      <a:pt x="32" y="108"/>
                      <a:pt x="32" y="110"/>
                      <a:pt x="33" y="113"/>
                    </a:cubicBezTo>
                    <a:cubicBezTo>
                      <a:pt x="35" y="115"/>
                      <a:pt x="36" y="117"/>
                      <a:pt x="38" y="119"/>
                    </a:cubicBezTo>
                    <a:cubicBezTo>
                      <a:pt x="40" y="121"/>
                      <a:pt x="43" y="122"/>
                      <a:pt x="46" y="123"/>
                    </a:cubicBezTo>
                    <a:cubicBezTo>
                      <a:pt x="49" y="124"/>
                      <a:pt x="52" y="125"/>
                      <a:pt x="56" y="125"/>
                    </a:cubicBezTo>
                    <a:cubicBezTo>
                      <a:pt x="61" y="125"/>
                      <a:pt x="65" y="124"/>
                      <a:pt x="69" y="122"/>
                    </a:cubicBezTo>
                    <a:cubicBezTo>
                      <a:pt x="73"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30" name="Freeform 24"/>
              <p:cNvSpPr>
                <a:spLocks/>
              </p:cNvSpPr>
              <p:nvPr/>
            </p:nvSpPr>
            <p:spPr bwMode="black">
              <a:xfrm>
                <a:off x="4709965" y="4510594"/>
                <a:ext cx="95374" cy="128125"/>
              </a:xfrm>
              <a:custGeom>
                <a:avLst/>
                <a:gdLst/>
                <a:ahLst/>
                <a:cxnLst>
                  <a:cxn ang="0">
                    <a:pos x="95" y="148"/>
                  </a:cxn>
                  <a:cxn ang="0">
                    <a:pos x="71" y="151"/>
                  </a:cxn>
                  <a:cxn ang="0">
                    <a:pos x="42" y="145"/>
                  </a:cxn>
                  <a:cxn ang="0">
                    <a:pos x="19" y="130"/>
                  </a:cxn>
                  <a:cxn ang="0">
                    <a:pos x="5" y="108"/>
                  </a:cxn>
                  <a:cxn ang="0">
                    <a:pos x="0" y="79"/>
                  </a:cxn>
                  <a:cxn ang="0">
                    <a:pos x="5" y="46"/>
                  </a:cxn>
                  <a:cxn ang="0">
                    <a:pos x="21" y="22"/>
                  </a:cxn>
                  <a:cxn ang="0">
                    <a:pos x="45" y="6"/>
                  </a:cxn>
                  <a:cxn ang="0">
                    <a:pos x="78" y="0"/>
                  </a:cxn>
                  <a:cxn ang="0">
                    <a:pos x="89" y="1"/>
                  </a:cxn>
                  <a:cxn ang="0">
                    <a:pos x="98" y="2"/>
                  </a:cxn>
                  <a:cxn ang="0">
                    <a:pos x="106" y="5"/>
                  </a:cxn>
                  <a:cxn ang="0">
                    <a:pos x="112" y="7"/>
                  </a:cxn>
                  <a:cxn ang="0">
                    <a:pos x="112" y="38"/>
                  </a:cxn>
                  <a:cxn ang="0">
                    <a:pos x="97" y="30"/>
                  </a:cxn>
                  <a:cxn ang="0">
                    <a:pos x="79" y="26"/>
                  </a:cxn>
                  <a:cxn ang="0">
                    <a:pos x="61" y="30"/>
                  </a:cxn>
                  <a:cxn ang="0">
                    <a:pos x="47" y="39"/>
                  </a:cxn>
                  <a:cxn ang="0">
                    <a:pos x="37" y="55"/>
                  </a:cxn>
                  <a:cxn ang="0">
                    <a:pos x="34" y="76"/>
                  </a:cxn>
                  <a:cxn ang="0">
                    <a:pos x="37" y="96"/>
                  </a:cxn>
                  <a:cxn ang="0">
                    <a:pos x="46" y="111"/>
                  </a:cxn>
                  <a:cxn ang="0">
                    <a:pos x="60" y="121"/>
                  </a:cxn>
                  <a:cxn ang="0">
                    <a:pos x="79" y="124"/>
                  </a:cxn>
                  <a:cxn ang="0">
                    <a:pos x="87" y="123"/>
                  </a:cxn>
                  <a:cxn ang="0">
                    <a:pos x="96" y="121"/>
                  </a:cxn>
                  <a:cxn ang="0">
                    <a:pos x="105" y="117"/>
                  </a:cxn>
                  <a:cxn ang="0">
                    <a:pos x="112" y="112"/>
                  </a:cxn>
                  <a:cxn ang="0">
                    <a:pos x="112" y="141"/>
                  </a:cxn>
                  <a:cxn ang="0">
                    <a:pos x="95" y="148"/>
                  </a:cxn>
                </a:cxnLst>
                <a:rect l="0" t="0" r="r" b="b"/>
                <a:pathLst>
                  <a:path w="112" h="151">
                    <a:moveTo>
                      <a:pt x="95" y="148"/>
                    </a:moveTo>
                    <a:cubicBezTo>
                      <a:pt x="88" y="150"/>
                      <a:pt x="80" y="151"/>
                      <a:pt x="71" y="151"/>
                    </a:cubicBezTo>
                    <a:cubicBezTo>
                      <a:pt x="61" y="151"/>
                      <a:pt x="51" y="149"/>
                      <a:pt x="42" y="145"/>
                    </a:cubicBezTo>
                    <a:cubicBezTo>
                      <a:pt x="33" y="142"/>
                      <a:pt x="26" y="137"/>
                      <a:pt x="19" y="130"/>
                    </a:cubicBezTo>
                    <a:cubicBezTo>
                      <a:pt x="13" y="124"/>
                      <a:pt x="8" y="116"/>
                      <a:pt x="5" y="108"/>
                    </a:cubicBezTo>
                    <a:cubicBezTo>
                      <a:pt x="2" y="99"/>
                      <a:pt x="0" y="89"/>
                      <a:pt x="0" y="79"/>
                    </a:cubicBezTo>
                    <a:cubicBezTo>
                      <a:pt x="0" y="67"/>
                      <a:pt x="2" y="56"/>
                      <a:pt x="5" y="46"/>
                    </a:cubicBezTo>
                    <a:cubicBezTo>
                      <a:pt x="9" y="37"/>
                      <a:pt x="14" y="28"/>
                      <a:pt x="21" y="22"/>
                    </a:cubicBezTo>
                    <a:cubicBezTo>
                      <a:pt x="28" y="15"/>
                      <a:pt x="36" y="9"/>
                      <a:pt x="45" y="6"/>
                    </a:cubicBezTo>
                    <a:cubicBezTo>
                      <a:pt x="55" y="2"/>
                      <a:pt x="66" y="0"/>
                      <a:pt x="78" y="0"/>
                    </a:cubicBezTo>
                    <a:cubicBezTo>
                      <a:pt x="82" y="0"/>
                      <a:pt x="85" y="0"/>
                      <a:pt x="89" y="1"/>
                    </a:cubicBezTo>
                    <a:cubicBezTo>
                      <a:pt x="92" y="1"/>
                      <a:pt x="95" y="2"/>
                      <a:pt x="98" y="2"/>
                    </a:cubicBezTo>
                    <a:cubicBezTo>
                      <a:pt x="101" y="3"/>
                      <a:pt x="104" y="4"/>
                      <a:pt x="106" y="5"/>
                    </a:cubicBezTo>
                    <a:cubicBezTo>
                      <a:pt x="109" y="5"/>
                      <a:pt x="111" y="6"/>
                      <a:pt x="112" y="7"/>
                    </a:cubicBezTo>
                    <a:cubicBezTo>
                      <a:pt x="112" y="38"/>
                      <a:pt x="112" y="38"/>
                      <a:pt x="112" y="38"/>
                    </a:cubicBezTo>
                    <a:cubicBezTo>
                      <a:pt x="108" y="34"/>
                      <a:pt x="102" y="32"/>
                      <a:pt x="97" y="30"/>
                    </a:cubicBezTo>
                    <a:cubicBezTo>
                      <a:pt x="92" y="27"/>
                      <a:pt x="86" y="26"/>
                      <a:pt x="79" y="26"/>
                    </a:cubicBezTo>
                    <a:cubicBezTo>
                      <a:pt x="73" y="26"/>
                      <a:pt x="67" y="27"/>
                      <a:pt x="61" y="30"/>
                    </a:cubicBezTo>
                    <a:cubicBezTo>
                      <a:pt x="56" y="32"/>
                      <a:pt x="51" y="35"/>
                      <a:pt x="47" y="39"/>
                    </a:cubicBezTo>
                    <a:cubicBezTo>
                      <a:pt x="43" y="44"/>
                      <a:pt x="40" y="49"/>
                      <a:pt x="37" y="55"/>
                    </a:cubicBezTo>
                    <a:cubicBezTo>
                      <a:pt x="35" y="61"/>
                      <a:pt x="34" y="68"/>
                      <a:pt x="34" y="76"/>
                    </a:cubicBezTo>
                    <a:cubicBezTo>
                      <a:pt x="34" y="84"/>
                      <a:pt x="35" y="90"/>
                      <a:pt x="37" y="96"/>
                    </a:cubicBezTo>
                    <a:cubicBezTo>
                      <a:pt x="39" y="102"/>
                      <a:pt x="42" y="107"/>
                      <a:pt x="46" y="111"/>
                    </a:cubicBezTo>
                    <a:cubicBezTo>
                      <a:pt x="50" y="115"/>
                      <a:pt x="54" y="119"/>
                      <a:pt x="60" y="121"/>
                    </a:cubicBezTo>
                    <a:cubicBezTo>
                      <a:pt x="65" y="123"/>
                      <a:pt x="72" y="124"/>
                      <a:pt x="79" y="124"/>
                    </a:cubicBezTo>
                    <a:cubicBezTo>
                      <a:pt x="81" y="124"/>
                      <a:pt x="84" y="124"/>
                      <a:pt x="87" y="123"/>
                    </a:cubicBezTo>
                    <a:cubicBezTo>
                      <a:pt x="90" y="123"/>
                      <a:pt x="93" y="122"/>
                      <a:pt x="96" y="121"/>
                    </a:cubicBezTo>
                    <a:cubicBezTo>
                      <a:pt x="99" y="119"/>
                      <a:pt x="102" y="118"/>
                      <a:pt x="105" y="117"/>
                    </a:cubicBezTo>
                    <a:cubicBezTo>
                      <a:pt x="107" y="115"/>
                      <a:pt x="110" y="114"/>
                      <a:pt x="112" y="112"/>
                    </a:cubicBezTo>
                    <a:cubicBezTo>
                      <a:pt x="112" y="141"/>
                      <a:pt x="112" y="141"/>
                      <a:pt x="112" y="141"/>
                    </a:cubicBezTo>
                    <a:cubicBezTo>
                      <a:pt x="107" y="144"/>
                      <a:pt x="101" y="146"/>
                      <a:pt x="95" y="148"/>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31" name="Freeform 25"/>
              <p:cNvSpPr>
                <a:spLocks/>
              </p:cNvSpPr>
              <p:nvPr/>
            </p:nvSpPr>
            <p:spPr bwMode="black">
              <a:xfrm>
                <a:off x="4829092" y="4454449"/>
                <a:ext cx="112290" cy="181031"/>
              </a:xfrm>
              <a:custGeom>
                <a:avLst/>
                <a:gdLst/>
                <a:ahLst/>
                <a:cxnLst>
                  <a:cxn ang="0">
                    <a:pos x="210" y="503"/>
                  </a:cxn>
                  <a:cxn ang="0">
                    <a:pos x="78" y="340"/>
                  </a:cxn>
                  <a:cxn ang="0">
                    <a:pos x="76" y="340"/>
                  </a:cxn>
                  <a:cxn ang="0">
                    <a:pos x="76" y="503"/>
                  </a:cxn>
                  <a:cxn ang="0">
                    <a:pos x="0" y="503"/>
                  </a:cxn>
                  <a:cxn ang="0">
                    <a:pos x="0" y="0"/>
                  </a:cxn>
                  <a:cxn ang="0">
                    <a:pos x="76" y="0"/>
                  </a:cxn>
                  <a:cxn ang="0">
                    <a:pos x="76" y="319"/>
                  </a:cxn>
                  <a:cxn ang="0">
                    <a:pos x="78" y="319"/>
                  </a:cxn>
                  <a:cxn ang="0">
                    <a:pos x="203" y="163"/>
                  </a:cxn>
                  <a:cxn ang="0">
                    <a:pos x="302" y="163"/>
                  </a:cxn>
                  <a:cxn ang="0">
                    <a:pos x="156" y="326"/>
                  </a:cxn>
                  <a:cxn ang="0">
                    <a:pos x="312" y="503"/>
                  </a:cxn>
                  <a:cxn ang="0">
                    <a:pos x="210" y="503"/>
                  </a:cxn>
                </a:cxnLst>
                <a:rect l="0" t="0" r="r" b="b"/>
                <a:pathLst>
                  <a:path w="312" h="503">
                    <a:moveTo>
                      <a:pt x="210" y="503"/>
                    </a:moveTo>
                    <a:lnTo>
                      <a:pt x="78" y="340"/>
                    </a:lnTo>
                    <a:lnTo>
                      <a:pt x="76" y="340"/>
                    </a:lnTo>
                    <a:lnTo>
                      <a:pt x="76" y="503"/>
                    </a:lnTo>
                    <a:lnTo>
                      <a:pt x="0" y="503"/>
                    </a:lnTo>
                    <a:lnTo>
                      <a:pt x="0" y="0"/>
                    </a:lnTo>
                    <a:lnTo>
                      <a:pt x="76" y="0"/>
                    </a:lnTo>
                    <a:lnTo>
                      <a:pt x="76" y="319"/>
                    </a:lnTo>
                    <a:lnTo>
                      <a:pt x="78" y="319"/>
                    </a:lnTo>
                    <a:lnTo>
                      <a:pt x="203" y="163"/>
                    </a:lnTo>
                    <a:lnTo>
                      <a:pt x="302" y="163"/>
                    </a:lnTo>
                    <a:lnTo>
                      <a:pt x="156" y="326"/>
                    </a:lnTo>
                    <a:lnTo>
                      <a:pt x="312" y="503"/>
                    </a:lnTo>
                    <a:lnTo>
                      <a:pt x="210" y="503"/>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118" name="Group 117"/>
            <p:cNvGrpSpPr/>
            <p:nvPr/>
          </p:nvGrpSpPr>
          <p:grpSpPr bwMode="black">
            <a:xfrm>
              <a:off x="7067703" y="3112314"/>
              <a:ext cx="619311" cy="199008"/>
              <a:chOff x="3467068" y="4450074"/>
              <a:chExt cx="621665" cy="206687"/>
            </a:xfrm>
            <a:grpFill/>
            <a:effectLst/>
          </p:grpSpPr>
          <p:sp>
            <p:nvSpPr>
              <p:cNvPr id="122" name="Freeform 23"/>
              <p:cNvSpPr>
                <a:spLocks/>
              </p:cNvSpPr>
              <p:nvPr/>
            </p:nvSpPr>
            <p:spPr bwMode="black">
              <a:xfrm>
                <a:off x="3467068" y="4462515"/>
                <a:ext cx="144881" cy="190634"/>
              </a:xfrm>
              <a:custGeom>
                <a:avLst/>
                <a:gdLst/>
                <a:ahLst/>
                <a:cxnLst>
                  <a:cxn ang="0">
                    <a:pos x="109" y="201"/>
                  </a:cxn>
                  <a:cxn ang="0">
                    <a:pos x="39" y="112"/>
                  </a:cxn>
                  <a:cxn ang="0">
                    <a:pos x="36" y="107"/>
                  </a:cxn>
                  <a:cxn ang="0">
                    <a:pos x="34" y="103"/>
                  </a:cxn>
                  <a:cxn ang="0">
                    <a:pos x="33" y="103"/>
                  </a:cxn>
                  <a:cxn ang="0">
                    <a:pos x="33" y="201"/>
                  </a:cxn>
                  <a:cxn ang="0">
                    <a:pos x="0" y="201"/>
                  </a:cxn>
                  <a:cxn ang="0">
                    <a:pos x="0" y="0"/>
                  </a:cxn>
                  <a:cxn ang="0">
                    <a:pos x="33" y="0"/>
                  </a:cxn>
                  <a:cxn ang="0">
                    <a:pos x="33" y="95"/>
                  </a:cxn>
                  <a:cxn ang="0">
                    <a:pos x="34" y="95"/>
                  </a:cxn>
                  <a:cxn ang="0">
                    <a:pos x="36" y="90"/>
                  </a:cxn>
                  <a:cxn ang="0">
                    <a:pos x="39" y="86"/>
                  </a:cxn>
                  <a:cxn ang="0">
                    <a:pos x="106" y="0"/>
                  </a:cxn>
                  <a:cxn ang="0">
                    <a:pos x="147" y="0"/>
                  </a:cxn>
                  <a:cxn ang="0">
                    <a:pos x="67" y="96"/>
                  </a:cxn>
                  <a:cxn ang="0">
                    <a:pos x="153" y="201"/>
                  </a:cxn>
                  <a:cxn ang="0">
                    <a:pos x="109" y="201"/>
                  </a:cxn>
                </a:cxnLst>
                <a:rect l="0" t="0" r="r" b="b"/>
                <a:pathLst>
                  <a:path w="153" h="201">
                    <a:moveTo>
                      <a:pt x="109" y="201"/>
                    </a:moveTo>
                    <a:cubicBezTo>
                      <a:pt x="39" y="112"/>
                      <a:pt x="39" y="112"/>
                      <a:pt x="39" y="112"/>
                    </a:cubicBezTo>
                    <a:cubicBezTo>
                      <a:pt x="38" y="110"/>
                      <a:pt x="37" y="109"/>
                      <a:pt x="36" y="107"/>
                    </a:cubicBezTo>
                    <a:cubicBezTo>
                      <a:pt x="36" y="106"/>
                      <a:pt x="35" y="104"/>
                      <a:pt x="34" y="103"/>
                    </a:cubicBezTo>
                    <a:cubicBezTo>
                      <a:pt x="33" y="103"/>
                      <a:pt x="33" y="103"/>
                      <a:pt x="33" y="103"/>
                    </a:cubicBezTo>
                    <a:cubicBezTo>
                      <a:pt x="33" y="201"/>
                      <a:pt x="33" y="201"/>
                      <a:pt x="33" y="201"/>
                    </a:cubicBezTo>
                    <a:cubicBezTo>
                      <a:pt x="0" y="201"/>
                      <a:pt x="0" y="201"/>
                      <a:pt x="0" y="201"/>
                    </a:cubicBezTo>
                    <a:cubicBezTo>
                      <a:pt x="0" y="0"/>
                      <a:pt x="0" y="0"/>
                      <a:pt x="0" y="0"/>
                    </a:cubicBezTo>
                    <a:cubicBezTo>
                      <a:pt x="33" y="0"/>
                      <a:pt x="33" y="0"/>
                      <a:pt x="33" y="0"/>
                    </a:cubicBezTo>
                    <a:cubicBezTo>
                      <a:pt x="33" y="95"/>
                      <a:pt x="33" y="95"/>
                      <a:pt x="33" y="95"/>
                    </a:cubicBezTo>
                    <a:cubicBezTo>
                      <a:pt x="34" y="95"/>
                      <a:pt x="34" y="95"/>
                      <a:pt x="34" y="95"/>
                    </a:cubicBezTo>
                    <a:cubicBezTo>
                      <a:pt x="35" y="93"/>
                      <a:pt x="36" y="92"/>
                      <a:pt x="36" y="90"/>
                    </a:cubicBezTo>
                    <a:cubicBezTo>
                      <a:pt x="37" y="89"/>
                      <a:pt x="38" y="87"/>
                      <a:pt x="39" y="86"/>
                    </a:cubicBezTo>
                    <a:cubicBezTo>
                      <a:pt x="106" y="0"/>
                      <a:pt x="106" y="0"/>
                      <a:pt x="106" y="0"/>
                    </a:cubicBezTo>
                    <a:cubicBezTo>
                      <a:pt x="147" y="0"/>
                      <a:pt x="147" y="0"/>
                      <a:pt x="147" y="0"/>
                    </a:cubicBezTo>
                    <a:cubicBezTo>
                      <a:pt x="67" y="96"/>
                      <a:pt x="67" y="96"/>
                      <a:pt x="67" y="96"/>
                    </a:cubicBezTo>
                    <a:cubicBezTo>
                      <a:pt x="153" y="201"/>
                      <a:pt x="153" y="201"/>
                      <a:pt x="153" y="201"/>
                    </a:cubicBezTo>
                    <a:lnTo>
                      <a:pt x="109" y="201"/>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23" name="Freeform 24"/>
              <p:cNvSpPr>
                <a:spLocks noEditPoints="1"/>
              </p:cNvSpPr>
              <p:nvPr/>
            </p:nvSpPr>
            <p:spPr bwMode="black">
              <a:xfrm>
                <a:off x="3623186" y="4450074"/>
                <a:ext cx="37324" cy="203075"/>
              </a:xfrm>
              <a:custGeom>
                <a:avLst/>
                <a:gdLst/>
                <a:ahLst/>
                <a:cxnLst>
                  <a:cxn ang="0">
                    <a:pos x="39" y="20"/>
                  </a:cxn>
                  <a:cxn ang="0">
                    <a:pos x="38" y="27"/>
                  </a:cxn>
                  <a:cxn ang="0">
                    <a:pos x="34" y="33"/>
                  </a:cxn>
                  <a:cxn ang="0">
                    <a:pos x="28" y="37"/>
                  </a:cxn>
                  <a:cxn ang="0">
                    <a:pos x="20" y="38"/>
                  </a:cxn>
                  <a:cxn ang="0">
                    <a:pos x="12" y="37"/>
                  </a:cxn>
                  <a:cxn ang="0">
                    <a:pos x="5" y="33"/>
                  </a:cxn>
                  <a:cxn ang="0">
                    <a:pos x="1" y="27"/>
                  </a:cxn>
                  <a:cxn ang="0">
                    <a:pos x="0" y="20"/>
                  </a:cxn>
                  <a:cxn ang="0">
                    <a:pos x="1" y="12"/>
                  </a:cxn>
                  <a:cxn ang="0">
                    <a:pos x="5" y="6"/>
                  </a:cxn>
                  <a:cxn ang="0">
                    <a:pos x="12" y="2"/>
                  </a:cxn>
                  <a:cxn ang="0">
                    <a:pos x="20" y="0"/>
                  </a:cxn>
                  <a:cxn ang="0">
                    <a:pos x="27" y="2"/>
                  </a:cxn>
                  <a:cxn ang="0">
                    <a:pos x="34" y="6"/>
                  </a:cxn>
                  <a:cxn ang="0">
                    <a:pos x="38" y="12"/>
                  </a:cxn>
                  <a:cxn ang="0">
                    <a:pos x="39" y="20"/>
                  </a:cxn>
                  <a:cxn ang="0">
                    <a:pos x="3" y="214"/>
                  </a:cxn>
                  <a:cxn ang="0">
                    <a:pos x="3" y="70"/>
                  </a:cxn>
                  <a:cxn ang="0">
                    <a:pos x="35" y="70"/>
                  </a:cxn>
                  <a:cxn ang="0">
                    <a:pos x="35" y="214"/>
                  </a:cxn>
                  <a:cxn ang="0">
                    <a:pos x="3" y="214"/>
                  </a:cxn>
                </a:cxnLst>
                <a:rect l="0" t="0" r="r" b="b"/>
                <a:pathLst>
                  <a:path w="39" h="214">
                    <a:moveTo>
                      <a:pt x="39" y="20"/>
                    </a:moveTo>
                    <a:cubicBezTo>
                      <a:pt x="39" y="22"/>
                      <a:pt x="39" y="24"/>
                      <a:pt x="38" y="27"/>
                    </a:cubicBezTo>
                    <a:cubicBezTo>
                      <a:pt x="37" y="29"/>
                      <a:pt x="36" y="31"/>
                      <a:pt x="34" y="33"/>
                    </a:cubicBezTo>
                    <a:cubicBezTo>
                      <a:pt x="32" y="34"/>
                      <a:pt x="30" y="36"/>
                      <a:pt x="28" y="37"/>
                    </a:cubicBezTo>
                    <a:cubicBezTo>
                      <a:pt x="25" y="38"/>
                      <a:pt x="22" y="38"/>
                      <a:pt x="20" y="38"/>
                    </a:cubicBezTo>
                    <a:cubicBezTo>
                      <a:pt x="17" y="38"/>
                      <a:pt x="14" y="38"/>
                      <a:pt x="12" y="37"/>
                    </a:cubicBezTo>
                    <a:cubicBezTo>
                      <a:pt x="9" y="36"/>
                      <a:pt x="7" y="34"/>
                      <a:pt x="5" y="33"/>
                    </a:cubicBezTo>
                    <a:cubicBezTo>
                      <a:pt x="4" y="31"/>
                      <a:pt x="2" y="29"/>
                      <a:pt x="1" y="27"/>
                    </a:cubicBezTo>
                    <a:cubicBezTo>
                      <a:pt x="0" y="24"/>
                      <a:pt x="0" y="22"/>
                      <a:pt x="0" y="20"/>
                    </a:cubicBezTo>
                    <a:cubicBezTo>
                      <a:pt x="0" y="17"/>
                      <a:pt x="0" y="14"/>
                      <a:pt x="1" y="12"/>
                    </a:cubicBezTo>
                    <a:cubicBezTo>
                      <a:pt x="2" y="10"/>
                      <a:pt x="4" y="8"/>
                      <a:pt x="5" y="6"/>
                    </a:cubicBezTo>
                    <a:cubicBezTo>
                      <a:pt x="7" y="4"/>
                      <a:pt x="9" y="3"/>
                      <a:pt x="12" y="2"/>
                    </a:cubicBezTo>
                    <a:cubicBezTo>
                      <a:pt x="14" y="1"/>
                      <a:pt x="17" y="0"/>
                      <a:pt x="20" y="0"/>
                    </a:cubicBezTo>
                    <a:cubicBezTo>
                      <a:pt x="22" y="0"/>
                      <a:pt x="25" y="1"/>
                      <a:pt x="27" y="2"/>
                    </a:cubicBezTo>
                    <a:cubicBezTo>
                      <a:pt x="30" y="3"/>
                      <a:pt x="32" y="4"/>
                      <a:pt x="34" y="6"/>
                    </a:cubicBezTo>
                    <a:cubicBezTo>
                      <a:pt x="35" y="8"/>
                      <a:pt x="37" y="10"/>
                      <a:pt x="38" y="12"/>
                    </a:cubicBezTo>
                    <a:cubicBezTo>
                      <a:pt x="39" y="14"/>
                      <a:pt x="39" y="17"/>
                      <a:pt x="39" y="20"/>
                    </a:cubicBezTo>
                    <a:close/>
                    <a:moveTo>
                      <a:pt x="3" y="214"/>
                    </a:moveTo>
                    <a:cubicBezTo>
                      <a:pt x="3" y="70"/>
                      <a:pt x="3" y="70"/>
                      <a:pt x="3" y="70"/>
                    </a:cubicBezTo>
                    <a:cubicBezTo>
                      <a:pt x="35" y="70"/>
                      <a:pt x="35" y="70"/>
                      <a:pt x="35" y="70"/>
                    </a:cubicBezTo>
                    <a:cubicBezTo>
                      <a:pt x="35" y="214"/>
                      <a:pt x="35" y="214"/>
                      <a:pt x="35" y="214"/>
                    </a:cubicBezTo>
                    <a:lnTo>
                      <a:pt x="3" y="214"/>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24" name="Freeform 25"/>
              <p:cNvSpPr>
                <a:spLocks noEditPoints="1"/>
              </p:cNvSpPr>
              <p:nvPr/>
            </p:nvSpPr>
            <p:spPr bwMode="black">
              <a:xfrm>
                <a:off x="3689808" y="4450074"/>
                <a:ext cx="37725" cy="203075"/>
              </a:xfrm>
              <a:custGeom>
                <a:avLst/>
                <a:gdLst/>
                <a:ahLst/>
                <a:cxnLst>
                  <a:cxn ang="0">
                    <a:pos x="40" y="20"/>
                  </a:cxn>
                  <a:cxn ang="0">
                    <a:pos x="38" y="27"/>
                  </a:cxn>
                  <a:cxn ang="0">
                    <a:pos x="34" y="33"/>
                  </a:cxn>
                  <a:cxn ang="0">
                    <a:pos x="28" y="37"/>
                  </a:cxn>
                  <a:cxn ang="0">
                    <a:pos x="20" y="38"/>
                  </a:cxn>
                  <a:cxn ang="0">
                    <a:pos x="12" y="37"/>
                  </a:cxn>
                  <a:cxn ang="0">
                    <a:pos x="6" y="33"/>
                  </a:cxn>
                  <a:cxn ang="0">
                    <a:pos x="2" y="27"/>
                  </a:cxn>
                  <a:cxn ang="0">
                    <a:pos x="0" y="20"/>
                  </a:cxn>
                  <a:cxn ang="0">
                    <a:pos x="2" y="12"/>
                  </a:cxn>
                  <a:cxn ang="0">
                    <a:pos x="6" y="6"/>
                  </a:cxn>
                  <a:cxn ang="0">
                    <a:pos x="12" y="2"/>
                  </a:cxn>
                  <a:cxn ang="0">
                    <a:pos x="20" y="0"/>
                  </a:cxn>
                  <a:cxn ang="0">
                    <a:pos x="28" y="2"/>
                  </a:cxn>
                  <a:cxn ang="0">
                    <a:pos x="34" y="6"/>
                  </a:cxn>
                  <a:cxn ang="0">
                    <a:pos x="38" y="12"/>
                  </a:cxn>
                  <a:cxn ang="0">
                    <a:pos x="40" y="20"/>
                  </a:cxn>
                  <a:cxn ang="0">
                    <a:pos x="3" y="214"/>
                  </a:cxn>
                  <a:cxn ang="0">
                    <a:pos x="3" y="70"/>
                  </a:cxn>
                  <a:cxn ang="0">
                    <a:pos x="36" y="70"/>
                  </a:cxn>
                  <a:cxn ang="0">
                    <a:pos x="36" y="214"/>
                  </a:cxn>
                  <a:cxn ang="0">
                    <a:pos x="3" y="214"/>
                  </a:cxn>
                </a:cxnLst>
                <a:rect l="0" t="0" r="r" b="b"/>
                <a:pathLst>
                  <a:path w="40" h="214">
                    <a:moveTo>
                      <a:pt x="40" y="20"/>
                    </a:moveTo>
                    <a:cubicBezTo>
                      <a:pt x="40" y="22"/>
                      <a:pt x="39" y="24"/>
                      <a:pt x="38" y="27"/>
                    </a:cubicBezTo>
                    <a:cubicBezTo>
                      <a:pt x="38" y="29"/>
                      <a:pt x="36" y="31"/>
                      <a:pt x="34" y="33"/>
                    </a:cubicBezTo>
                    <a:cubicBezTo>
                      <a:pt x="33" y="34"/>
                      <a:pt x="30" y="36"/>
                      <a:pt x="28" y="37"/>
                    </a:cubicBezTo>
                    <a:cubicBezTo>
                      <a:pt x="26" y="38"/>
                      <a:pt x="23" y="38"/>
                      <a:pt x="20" y="38"/>
                    </a:cubicBezTo>
                    <a:cubicBezTo>
                      <a:pt x="17" y="38"/>
                      <a:pt x="15" y="38"/>
                      <a:pt x="12" y="37"/>
                    </a:cubicBezTo>
                    <a:cubicBezTo>
                      <a:pt x="10" y="36"/>
                      <a:pt x="8" y="34"/>
                      <a:pt x="6" y="33"/>
                    </a:cubicBezTo>
                    <a:cubicBezTo>
                      <a:pt x="4" y="31"/>
                      <a:pt x="3" y="29"/>
                      <a:pt x="2" y="27"/>
                    </a:cubicBezTo>
                    <a:cubicBezTo>
                      <a:pt x="1" y="24"/>
                      <a:pt x="0" y="22"/>
                      <a:pt x="0" y="20"/>
                    </a:cubicBezTo>
                    <a:cubicBezTo>
                      <a:pt x="0" y="17"/>
                      <a:pt x="1" y="14"/>
                      <a:pt x="2" y="12"/>
                    </a:cubicBezTo>
                    <a:cubicBezTo>
                      <a:pt x="3" y="10"/>
                      <a:pt x="4" y="8"/>
                      <a:pt x="6" y="6"/>
                    </a:cubicBezTo>
                    <a:cubicBezTo>
                      <a:pt x="8" y="4"/>
                      <a:pt x="10" y="3"/>
                      <a:pt x="12" y="2"/>
                    </a:cubicBezTo>
                    <a:cubicBezTo>
                      <a:pt x="15" y="1"/>
                      <a:pt x="17" y="0"/>
                      <a:pt x="20" y="0"/>
                    </a:cubicBezTo>
                    <a:cubicBezTo>
                      <a:pt x="23" y="0"/>
                      <a:pt x="25" y="1"/>
                      <a:pt x="28" y="2"/>
                    </a:cubicBezTo>
                    <a:cubicBezTo>
                      <a:pt x="30" y="3"/>
                      <a:pt x="32" y="4"/>
                      <a:pt x="34" y="6"/>
                    </a:cubicBezTo>
                    <a:cubicBezTo>
                      <a:pt x="36" y="8"/>
                      <a:pt x="37" y="10"/>
                      <a:pt x="38" y="12"/>
                    </a:cubicBezTo>
                    <a:cubicBezTo>
                      <a:pt x="39" y="14"/>
                      <a:pt x="40" y="17"/>
                      <a:pt x="40" y="20"/>
                    </a:cubicBezTo>
                    <a:close/>
                    <a:moveTo>
                      <a:pt x="3" y="214"/>
                    </a:moveTo>
                    <a:cubicBezTo>
                      <a:pt x="3" y="70"/>
                      <a:pt x="3" y="70"/>
                      <a:pt x="3" y="70"/>
                    </a:cubicBezTo>
                    <a:cubicBezTo>
                      <a:pt x="36" y="70"/>
                      <a:pt x="36" y="70"/>
                      <a:pt x="36" y="70"/>
                    </a:cubicBezTo>
                    <a:cubicBezTo>
                      <a:pt x="36" y="214"/>
                      <a:pt x="36" y="214"/>
                      <a:pt x="36" y="214"/>
                    </a:cubicBezTo>
                    <a:lnTo>
                      <a:pt x="3" y="214"/>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25" name="Freeform 26"/>
              <p:cNvSpPr>
                <a:spLocks/>
              </p:cNvSpPr>
              <p:nvPr/>
            </p:nvSpPr>
            <p:spPr bwMode="black">
              <a:xfrm>
                <a:off x="3745593" y="4475759"/>
                <a:ext cx="86287" cy="181002"/>
              </a:xfrm>
              <a:custGeom>
                <a:avLst/>
                <a:gdLst/>
                <a:ahLst/>
                <a:cxnLst>
                  <a:cxn ang="0">
                    <a:pos x="86" y="188"/>
                  </a:cxn>
                  <a:cxn ang="0">
                    <a:pos x="80" y="189"/>
                  </a:cxn>
                  <a:cxn ang="0">
                    <a:pos x="73" y="190"/>
                  </a:cxn>
                  <a:cxn ang="0">
                    <a:pos x="66" y="191"/>
                  </a:cxn>
                  <a:cxn ang="0">
                    <a:pos x="34" y="179"/>
                  </a:cxn>
                  <a:cxn ang="0">
                    <a:pos x="24" y="145"/>
                  </a:cxn>
                  <a:cxn ang="0">
                    <a:pos x="24" y="69"/>
                  </a:cxn>
                  <a:cxn ang="0">
                    <a:pos x="0" y="69"/>
                  </a:cxn>
                  <a:cxn ang="0">
                    <a:pos x="0" y="43"/>
                  </a:cxn>
                  <a:cxn ang="0">
                    <a:pos x="24" y="43"/>
                  </a:cxn>
                  <a:cxn ang="0">
                    <a:pos x="24" y="10"/>
                  </a:cxn>
                  <a:cxn ang="0">
                    <a:pos x="56" y="0"/>
                  </a:cxn>
                  <a:cxn ang="0">
                    <a:pos x="56" y="43"/>
                  </a:cxn>
                  <a:cxn ang="0">
                    <a:pos x="91" y="43"/>
                  </a:cxn>
                  <a:cxn ang="0">
                    <a:pos x="91" y="69"/>
                  </a:cxn>
                  <a:cxn ang="0">
                    <a:pos x="56" y="69"/>
                  </a:cxn>
                  <a:cxn ang="0">
                    <a:pos x="56" y="139"/>
                  </a:cxn>
                  <a:cxn ang="0">
                    <a:pos x="61" y="158"/>
                  </a:cxn>
                  <a:cxn ang="0">
                    <a:pos x="76" y="164"/>
                  </a:cxn>
                  <a:cxn ang="0">
                    <a:pos x="84" y="163"/>
                  </a:cxn>
                  <a:cxn ang="0">
                    <a:pos x="91" y="160"/>
                  </a:cxn>
                  <a:cxn ang="0">
                    <a:pos x="91" y="186"/>
                  </a:cxn>
                  <a:cxn ang="0">
                    <a:pos x="86" y="188"/>
                  </a:cxn>
                </a:cxnLst>
                <a:rect l="0" t="0" r="r" b="b"/>
                <a:pathLst>
                  <a:path w="91" h="191">
                    <a:moveTo>
                      <a:pt x="86" y="188"/>
                    </a:moveTo>
                    <a:cubicBezTo>
                      <a:pt x="84" y="188"/>
                      <a:pt x="82" y="189"/>
                      <a:pt x="80" y="189"/>
                    </a:cubicBezTo>
                    <a:cubicBezTo>
                      <a:pt x="78" y="190"/>
                      <a:pt x="75" y="190"/>
                      <a:pt x="73" y="190"/>
                    </a:cubicBezTo>
                    <a:cubicBezTo>
                      <a:pt x="70" y="191"/>
                      <a:pt x="68" y="191"/>
                      <a:pt x="66" y="191"/>
                    </a:cubicBezTo>
                    <a:cubicBezTo>
                      <a:pt x="51" y="191"/>
                      <a:pt x="41" y="187"/>
                      <a:pt x="34" y="179"/>
                    </a:cubicBezTo>
                    <a:cubicBezTo>
                      <a:pt x="27" y="171"/>
                      <a:pt x="24" y="160"/>
                      <a:pt x="24" y="145"/>
                    </a:cubicBezTo>
                    <a:cubicBezTo>
                      <a:pt x="24" y="69"/>
                      <a:pt x="24" y="69"/>
                      <a:pt x="24" y="69"/>
                    </a:cubicBezTo>
                    <a:cubicBezTo>
                      <a:pt x="0" y="69"/>
                      <a:pt x="0" y="69"/>
                      <a:pt x="0" y="69"/>
                    </a:cubicBezTo>
                    <a:cubicBezTo>
                      <a:pt x="0" y="43"/>
                      <a:pt x="0" y="43"/>
                      <a:pt x="0" y="43"/>
                    </a:cubicBezTo>
                    <a:cubicBezTo>
                      <a:pt x="24" y="43"/>
                      <a:pt x="24" y="43"/>
                      <a:pt x="24" y="43"/>
                    </a:cubicBezTo>
                    <a:cubicBezTo>
                      <a:pt x="24" y="10"/>
                      <a:pt x="24" y="10"/>
                      <a:pt x="24" y="10"/>
                    </a:cubicBezTo>
                    <a:cubicBezTo>
                      <a:pt x="56" y="0"/>
                      <a:pt x="56" y="0"/>
                      <a:pt x="56" y="0"/>
                    </a:cubicBezTo>
                    <a:cubicBezTo>
                      <a:pt x="56" y="43"/>
                      <a:pt x="56" y="43"/>
                      <a:pt x="56" y="43"/>
                    </a:cubicBezTo>
                    <a:cubicBezTo>
                      <a:pt x="91" y="43"/>
                      <a:pt x="91" y="43"/>
                      <a:pt x="91" y="43"/>
                    </a:cubicBezTo>
                    <a:cubicBezTo>
                      <a:pt x="91" y="69"/>
                      <a:pt x="91" y="69"/>
                      <a:pt x="91" y="69"/>
                    </a:cubicBezTo>
                    <a:cubicBezTo>
                      <a:pt x="56" y="69"/>
                      <a:pt x="56" y="69"/>
                      <a:pt x="56" y="69"/>
                    </a:cubicBezTo>
                    <a:cubicBezTo>
                      <a:pt x="56" y="139"/>
                      <a:pt x="56" y="139"/>
                      <a:pt x="56" y="139"/>
                    </a:cubicBezTo>
                    <a:cubicBezTo>
                      <a:pt x="56" y="148"/>
                      <a:pt x="58" y="155"/>
                      <a:pt x="61" y="158"/>
                    </a:cubicBezTo>
                    <a:cubicBezTo>
                      <a:pt x="64" y="162"/>
                      <a:pt x="69" y="164"/>
                      <a:pt x="76" y="164"/>
                    </a:cubicBezTo>
                    <a:cubicBezTo>
                      <a:pt x="78" y="164"/>
                      <a:pt x="81" y="164"/>
                      <a:pt x="84" y="163"/>
                    </a:cubicBezTo>
                    <a:cubicBezTo>
                      <a:pt x="86" y="162"/>
                      <a:pt x="89" y="161"/>
                      <a:pt x="91" y="160"/>
                    </a:cubicBezTo>
                    <a:cubicBezTo>
                      <a:pt x="91" y="186"/>
                      <a:pt x="91" y="186"/>
                      <a:pt x="91" y="186"/>
                    </a:cubicBezTo>
                    <a:cubicBezTo>
                      <a:pt x="90" y="186"/>
                      <a:pt x="88" y="187"/>
                      <a:pt x="86" y="188"/>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26" name="Freeform 27"/>
              <p:cNvSpPr>
                <a:spLocks noEditPoints="1"/>
              </p:cNvSpPr>
              <p:nvPr/>
            </p:nvSpPr>
            <p:spPr bwMode="black">
              <a:xfrm>
                <a:off x="3841512" y="4513886"/>
                <a:ext cx="140065" cy="142875"/>
              </a:xfrm>
              <a:custGeom>
                <a:avLst/>
                <a:gdLst/>
                <a:ahLst/>
                <a:cxnLst>
                  <a:cxn ang="0">
                    <a:pos x="148" y="74"/>
                  </a:cxn>
                  <a:cxn ang="0">
                    <a:pos x="142" y="106"/>
                  </a:cxn>
                  <a:cxn ang="0">
                    <a:pos x="127" y="130"/>
                  </a:cxn>
                  <a:cxn ang="0">
                    <a:pos x="103" y="145"/>
                  </a:cxn>
                  <a:cxn ang="0">
                    <a:pos x="72" y="151"/>
                  </a:cxn>
                  <a:cxn ang="0">
                    <a:pos x="42" y="145"/>
                  </a:cxn>
                  <a:cxn ang="0">
                    <a:pos x="19" y="131"/>
                  </a:cxn>
                  <a:cxn ang="0">
                    <a:pos x="5" y="107"/>
                  </a:cxn>
                  <a:cxn ang="0">
                    <a:pos x="0" y="77"/>
                  </a:cxn>
                  <a:cxn ang="0">
                    <a:pos x="5" y="44"/>
                  </a:cxn>
                  <a:cxn ang="0">
                    <a:pos x="21" y="19"/>
                  </a:cxn>
                  <a:cxn ang="0">
                    <a:pos x="45" y="5"/>
                  </a:cxn>
                  <a:cxn ang="0">
                    <a:pos x="76" y="0"/>
                  </a:cxn>
                  <a:cxn ang="0">
                    <a:pos x="107" y="5"/>
                  </a:cxn>
                  <a:cxn ang="0">
                    <a:pos x="129" y="20"/>
                  </a:cxn>
                  <a:cxn ang="0">
                    <a:pos x="143" y="44"/>
                  </a:cxn>
                  <a:cxn ang="0">
                    <a:pos x="148" y="74"/>
                  </a:cxn>
                  <a:cxn ang="0">
                    <a:pos x="114" y="75"/>
                  </a:cxn>
                  <a:cxn ang="0">
                    <a:pos x="103" y="39"/>
                  </a:cxn>
                  <a:cxn ang="0">
                    <a:pos x="74" y="26"/>
                  </a:cxn>
                  <a:cxn ang="0">
                    <a:pos x="58" y="29"/>
                  </a:cxn>
                  <a:cxn ang="0">
                    <a:pos x="45" y="38"/>
                  </a:cxn>
                  <a:cxn ang="0">
                    <a:pos x="36" y="54"/>
                  </a:cxn>
                  <a:cxn ang="0">
                    <a:pos x="33" y="76"/>
                  </a:cxn>
                  <a:cxn ang="0">
                    <a:pos x="36" y="97"/>
                  </a:cxn>
                  <a:cxn ang="0">
                    <a:pos x="45" y="112"/>
                  </a:cxn>
                  <a:cxn ang="0">
                    <a:pos x="58" y="121"/>
                  </a:cxn>
                  <a:cxn ang="0">
                    <a:pos x="74" y="124"/>
                  </a:cxn>
                  <a:cxn ang="0">
                    <a:pos x="104" y="112"/>
                  </a:cxn>
                  <a:cxn ang="0">
                    <a:pos x="114" y="75"/>
                  </a:cxn>
                </a:cxnLst>
                <a:rect l="0" t="0" r="r" b="b"/>
                <a:pathLst>
                  <a:path w="148" h="151">
                    <a:moveTo>
                      <a:pt x="148" y="74"/>
                    </a:moveTo>
                    <a:cubicBezTo>
                      <a:pt x="148" y="86"/>
                      <a:pt x="146" y="96"/>
                      <a:pt x="142" y="106"/>
                    </a:cubicBezTo>
                    <a:cubicBezTo>
                      <a:pt x="139" y="115"/>
                      <a:pt x="133" y="124"/>
                      <a:pt x="127" y="130"/>
                    </a:cubicBezTo>
                    <a:cubicBezTo>
                      <a:pt x="120" y="137"/>
                      <a:pt x="112" y="142"/>
                      <a:pt x="103" y="145"/>
                    </a:cubicBezTo>
                    <a:cubicBezTo>
                      <a:pt x="94" y="149"/>
                      <a:pt x="84" y="151"/>
                      <a:pt x="72" y="151"/>
                    </a:cubicBezTo>
                    <a:cubicBezTo>
                      <a:pt x="61" y="151"/>
                      <a:pt x="51" y="149"/>
                      <a:pt x="42" y="145"/>
                    </a:cubicBezTo>
                    <a:cubicBezTo>
                      <a:pt x="33" y="142"/>
                      <a:pt x="26" y="137"/>
                      <a:pt x="19" y="131"/>
                    </a:cubicBezTo>
                    <a:cubicBezTo>
                      <a:pt x="13" y="124"/>
                      <a:pt x="8" y="117"/>
                      <a:pt x="5" y="107"/>
                    </a:cubicBezTo>
                    <a:cubicBezTo>
                      <a:pt x="1" y="98"/>
                      <a:pt x="0" y="88"/>
                      <a:pt x="0" y="77"/>
                    </a:cubicBezTo>
                    <a:cubicBezTo>
                      <a:pt x="0" y="64"/>
                      <a:pt x="2" y="53"/>
                      <a:pt x="5" y="44"/>
                    </a:cubicBezTo>
                    <a:cubicBezTo>
                      <a:pt x="9" y="34"/>
                      <a:pt x="14" y="26"/>
                      <a:pt x="21" y="19"/>
                    </a:cubicBezTo>
                    <a:cubicBezTo>
                      <a:pt x="28" y="13"/>
                      <a:pt x="36" y="8"/>
                      <a:pt x="45" y="5"/>
                    </a:cubicBezTo>
                    <a:cubicBezTo>
                      <a:pt x="54" y="1"/>
                      <a:pt x="65" y="0"/>
                      <a:pt x="76" y="0"/>
                    </a:cubicBezTo>
                    <a:cubicBezTo>
                      <a:pt x="88" y="0"/>
                      <a:pt x="98" y="2"/>
                      <a:pt x="107" y="5"/>
                    </a:cubicBezTo>
                    <a:cubicBezTo>
                      <a:pt x="116" y="9"/>
                      <a:pt x="123" y="14"/>
                      <a:pt x="129" y="20"/>
                    </a:cubicBezTo>
                    <a:cubicBezTo>
                      <a:pt x="135" y="27"/>
                      <a:pt x="140" y="35"/>
                      <a:pt x="143" y="44"/>
                    </a:cubicBezTo>
                    <a:cubicBezTo>
                      <a:pt x="146" y="53"/>
                      <a:pt x="148" y="63"/>
                      <a:pt x="148" y="74"/>
                    </a:cubicBezTo>
                    <a:close/>
                    <a:moveTo>
                      <a:pt x="114" y="75"/>
                    </a:moveTo>
                    <a:cubicBezTo>
                      <a:pt x="114" y="59"/>
                      <a:pt x="110" y="47"/>
                      <a:pt x="103" y="39"/>
                    </a:cubicBezTo>
                    <a:cubicBezTo>
                      <a:pt x="96" y="31"/>
                      <a:pt x="86" y="26"/>
                      <a:pt x="74" y="26"/>
                    </a:cubicBezTo>
                    <a:cubicBezTo>
                      <a:pt x="68" y="26"/>
                      <a:pt x="63" y="27"/>
                      <a:pt x="58" y="29"/>
                    </a:cubicBezTo>
                    <a:cubicBezTo>
                      <a:pt x="53" y="31"/>
                      <a:pt x="49" y="34"/>
                      <a:pt x="45" y="38"/>
                    </a:cubicBezTo>
                    <a:cubicBezTo>
                      <a:pt x="41" y="42"/>
                      <a:pt x="39" y="48"/>
                      <a:pt x="36" y="54"/>
                    </a:cubicBezTo>
                    <a:cubicBezTo>
                      <a:pt x="34" y="60"/>
                      <a:pt x="33" y="67"/>
                      <a:pt x="33" y="76"/>
                    </a:cubicBezTo>
                    <a:cubicBezTo>
                      <a:pt x="33" y="84"/>
                      <a:pt x="34" y="91"/>
                      <a:pt x="36" y="97"/>
                    </a:cubicBezTo>
                    <a:cubicBezTo>
                      <a:pt x="38" y="103"/>
                      <a:pt x="41" y="108"/>
                      <a:pt x="45" y="112"/>
                    </a:cubicBezTo>
                    <a:cubicBezTo>
                      <a:pt x="49" y="116"/>
                      <a:pt x="53" y="119"/>
                      <a:pt x="58" y="121"/>
                    </a:cubicBezTo>
                    <a:cubicBezTo>
                      <a:pt x="63" y="123"/>
                      <a:pt x="68" y="124"/>
                      <a:pt x="74" y="124"/>
                    </a:cubicBezTo>
                    <a:cubicBezTo>
                      <a:pt x="87" y="124"/>
                      <a:pt x="97" y="120"/>
                      <a:pt x="104" y="112"/>
                    </a:cubicBezTo>
                    <a:cubicBezTo>
                      <a:pt x="110" y="103"/>
                      <a:pt x="114" y="91"/>
                      <a:pt x="114" y="75"/>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27" name="Freeform 28"/>
              <p:cNvSpPr>
                <a:spLocks/>
              </p:cNvSpPr>
              <p:nvPr/>
            </p:nvSpPr>
            <p:spPr bwMode="black">
              <a:xfrm>
                <a:off x="3998834" y="4513886"/>
                <a:ext cx="89899" cy="142875"/>
              </a:xfrm>
              <a:custGeom>
                <a:avLst/>
                <a:gdLst/>
                <a:ahLst/>
                <a:cxnLst>
                  <a:cxn ang="0">
                    <a:pos x="95" y="106"/>
                  </a:cxn>
                  <a:cxn ang="0">
                    <a:pos x="91" y="123"/>
                  </a:cxn>
                  <a:cxn ang="0">
                    <a:pos x="81" y="138"/>
                  </a:cxn>
                  <a:cxn ang="0">
                    <a:pos x="63" y="147"/>
                  </a:cxn>
                  <a:cxn ang="0">
                    <a:pos x="38" y="151"/>
                  </a:cxn>
                  <a:cxn ang="0">
                    <a:pos x="29" y="150"/>
                  </a:cxn>
                  <a:cxn ang="0">
                    <a:pos x="19" y="148"/>
                  </a:cxn>
                  <a:cxn ang="0">
                    <a:pos x="9" y="146"/>
                  </a:cxn>
                  <a:cxn ang="0">
                    <a:pos x="0" y="143"/>
                  </a:cxn>
                  <a:cxn ang="0">
                    <a:pos x="0" y="112"/>
                  </a:cxn>
                  <a:cxn ang="0">
                    <a:pos x="10" y="118"/>
                  </a:cxn>
                  <a:cxn ang="0">
                    <a:pos x="20" y="122"/>
                  </a:cxn>
                  <a:cxn ang="0">
                    <a:pos x="30" y="124"/>
                  </a:cxn>
                  <a:cxn ang="0">
                    <a:pos x="39" y="125"/>
                  </a:cxn>
                  <a:cxn ang="0">
                    <a:pos x="57" y="121"/>
                  </a:cxn>
                  <a:cxn ang="0">
                    <a:pos x="62" y="110"/>
                  </a:cxn>
                  <a:cxn ang="0">
                    <a:pos x="61" y="103"/>
                  </a:cxn>
                  <a:cxn ang="0">
                    <a:pos x="57" y="98"/>
                  </a:cxn>
                  <a:cxn ang="0">
                    <a:pos x="49" y="93"/>
                  </a:cxn>
                  <a:cxn ang="0">
                    <a:pos x="34" y="86"/>
                  </a:cxn>
                  <a:cxn ang="0">
                    <a:pos x="20" y="79"/>
                  </a:cxn>
                  <a:cxn ang="0">
                    <a:pos x="9" y="70"/>
                  </a:cxn>
                  <a:cxn ang="0">
                    <a:pos x="3" y="59"/>
                  </a:cxn>
                  <a:cxn ang="0">
                    <a:pos x="0" y="44"/>
                  </a:cxn>
                  <a:cxn ang="0">
                    <a:pos x="4" y="26"/>
                  </a:cxn>
                  <a:cxn ang="0">
                    <a:pos x="15" y="12"/>
                  </a:cxn>
                  <a:cxn ang="0">
                    <a:pos x="32" y="3"/>
                  </a:cxn>
                  <a:cxn ang="0">
                    <a:pos x="55" y="0"/>
                  </a:cxn>
                  <a:cxn ang="0">
                    <a:pos x="64" y="0"/>
                  </a:cxn>
                  <a:cxn ang="0">
                    <a:pos x="73" y="2"/>
                  </a:cxn>
                  <a:cxn ang="0">
                    <a:pos x="81" y="4"/>
                  </a:cxn>
                  <a:cxn ang="0">
                    <a:pos x="87" y="6"/>
                  </a:cxn>
                  <a:cxn ang="0">
                    <a:pos x="87" y="35"/>
                  </a:cxn>
                  <a:cxn ang="0">
                    <a:pos x="80" y="31"/>
                  </a:cxn>
                  <a:cxn ang="0">
                    <a:pos x="72" y="28"/>
                  </a:cxn>
                  <a:cxn ang="0">
                    <a:pos x="63" y="26"/>
                  </a:cxn>
                  <a:cxn ang="0">
                    <a:pos x="54" y="25"/>
                  </a:cxn>
                  <a:cxn ang="0">
                    <a:pos x="39" y="30"/>
                  </a:cxn>
                  <a:cxn ang="0">
                    <a:pos x="33" y="41"/>
                  </a:cxn>
                  <a:cxn ang="0">
                    <a:pos x="34" y="48"/>
                  </a:cxn>
                  <a:cxn ang="0">
                    <a:pos x="38" y="53"/>
                  </a:cxn>
                  <a:cxn ang="0">
                    <a:pos x="46" y="58"/>
                  </a:cxn>
                  <a:cxn ang="0">
                    <a:pos x="58" y="63"/>
                  </a:cxn>
                  <a:cxn ang="0">
                    <a:pos x="73" y="70"/>
                  </a:cxn>
                  <a:cxn ang="0">
                    <a:pos x="85" y="79"/>
                  </a:cxn>
                  <a:cxn ang="0">
                    <a:pos x="92" y="91"/>
                  </a:cxn>
                  <a:cxn ang="0">
                    <a:pos x="95" y="106"/>
                  </a:cxn>
                </a:cxnLst>
                <a:rect l="0" t="0" r="r" b="b"/>
                <a:pathLst>
                  <a:path w="95" h="151">
                    <a:moveTo>
                      <a:pt x="95" y="106"/>
                    </a:moveTo>
                    <a:cubicBezTo>
                      <a:pt x="95" y="112"/>
                      <a:pt x="94" y="118"/>
                      <a:pt x="91" y="123"/>
                    </a:cubicBezTo>
                    <a:cubicBezTo>
                      <a:pt x="89" y="129"/>
                      <a:pt x="85" y="134"/>
                      <a:pt x="81" y="138"/>
                    </a:cubicBezTo>
                    <a:cubicBezTo>
                      <a:pt x="76" y="142"/>
                      <a:pt x="70" y="145"/>
                      <a:pt x="63" y="147"/>
                    </a:cubicBezTo>
                    <a:cubicBezTo>
                      <a:pt x="56" y="150"/>
                      <a:pt x="47" y="151"/>
                      <a:pt x="38" y="151"/>
                    </a:cubicBezTo>
                    <a:cubicBezTo>
                      <a:pt x="35" y="151"/>
                      <a:pt x="32" y="150"/>
                      <a:pt x="29" y="150"/>
                    </a:cubicBezTo>
                    <a:cubicBezTo>
                      <a:pt x="25" y="150"/>
                      <a:pt x="22" y="149"/>
                      <a:pt x="19" y="148"/>
                    </a:cubicBezTo>
                    <a:cubicBezTo>
                      <a:pt x="15" y="148"/>
                      <a:pt x="12" y="147"/>
                      <a:pt x="9" y="146"/>
                    </a:cubicBezTo>
                    <a:cubicBezTo>
                      <a:pt x="5" y="145"/>
                      <a:pt x="3" y="144"/>
                      <a:pt x="0" y="143"/>
                    </a:cubicBezTo>
                    <a:cubicBezTo>
                      <a:pt x="0" y="112"/>
                      <a:pt x="0" y="112"/>
                      <a:pt x="0" y="112"/>
                    </a:cubicBezTo>
                    <a:cubicBezTo>
                      <a:pt x="3" y="114"/>
                      <a:pt x="6" y="116"/>
                      <a:pt x="10" y="118"/>
                    </a:cubicBezTo>
                    <a:cubicBezTo>
                      <a:pt x="13" y="119"/>
                      <a:pt x="17" y="121"/>
                      <a:pt x="20" y="122"/>
                    </a:cubicBezTo>
                    <a:cubicBezTo>
                      <a:pt x="23" y="123"/>
                      <a:pt x="27" y="124"/>
                      <a:pt x="30" y="124"/>
                    </a:cubicBezTo>
                    <a:cubicBezTo>
                      <a:pt x="33" y="125"/>
                      <a:pt x="36" y="125"/>
                      <a:pt x="39" y="125"/>
                    </a:cubicBezTo>
                    <a:cubicBezTo>
                      <a:pt x="47" y="125"/>
                      <a:pt x="53" y="124"/>
                      <a:pt x="57" y="121"/>
                    </a:cubicBezTo>
                    <a:cubicBezTo>
                      <a:pt x="61" y="118"/>
                      <a:pt x="62" y="115"/>
                      <a:pt x="62" y="110"/>
                    </a:cubicBezTo>
                    <a:cubicBezTo>
                      <a:pt x="62" y="107"/>
                      <a:pt x="62" y="105"/>
                      <a:pt x="61" y="103"/>
                    </a:cubicBezTo>
                    <a:cubicBezTo>
                      <a:pt x="61" y="102"/>
                      <a:pt x="59" y="100"/>
                      <a:pt x="57" y="98"/>
                    </a:cubicBezTo>
                    <a:cubicBezTo>
                      <a:pt x="55" y="96"/>
                      <a:pt x="52" y="95"/>
                      <a:pt x="49" y="93"/>
                    </a:cubicBezTo>
                    <a:cubicBezTo>
                      <a:pt x="45" y="91"/>
                      <a:pt x="40" y="89"/>
                      <a:pt x="34" y="86"/>
                    </a:cubicBezTo>
                    <a:cubicBezTo>
                      <a:pt x="29" y="84"/>
                      <a:pt x="24" y="82"/>
                      <a:pt x="20" y="79"/>
                    </a:cubicBezTo>
                    <a:cubicBezTo>
                      <a:pt x="16" y="77"/>
                      <a:pt x="12" y="74"/>
                      <a:pt x="9" y="70"/>
                    </a:cubicBezTo>
                    <a:cubicBezTo>
                      <a:pt x="6" y="67"/>
                      <a:pt x="4" y="63"/>
                      <a:pt x="3" y="59"/>
                    </a:cubicBezTo>
                    <a:cubicBezTo>
                      <a:pt x="1" y="55"/>
                      <a:pt x="0" y="50"/>
                      <a:pt x="0" y="44"/>
                    </a:cubicBezTo>
                    <a:cubicBezTo>
                      <a:pt x="0" y="37"/>
                      <a:pt x="1" y="32"/>
                      <a:pt x="4" y="26"/>
                    </a:cubicBezTo>
                    <a:cubicBezTo>
                      <a:pt x="7" y="21"/>
                      <a:pt x="10" y="16"/>
                      <a:pt x="15" y="12"/>
                    </a:cubicBezTo>
                    <a:cubicBezTo>
                      <a:pt x="20" y="9"/>
                      <a:pt x="26" y="5"/>
                      <a:pt x="32" y="3"/>
                    </a:cubicBezTo>
                    <a:cubicBezTo>
                      <a:pt x="39" y="1"/>
                      <a:pt x="47" y="0"/>
                      <a:pt x="55" y="0"/>
                    </a:cubicBezTo>
                    <a:cubicBezTo>
                      <a:pt x="58" y="0"/>
                      <a:pt x="61" y="0"/>
                      <a:pt x="64" y="0"/>
                    </a:cubicBezTo>
                    <a:cubicBezTo>
                      <a:pt x="67" y="1"/>
                      <a:pt x="70" y="1"/>
                      <a:pt x="73" y="2"/>
                    </a:cubicBezTo>
                    <a:cubicBezTo>
                      <a:pt x="76" y="2"/>
                      <a:pt x="79" y="3"/>
                      <a:pt x="81" y="4"/>
                    </a:cubicBezTo>
                    <a:cubicBezTo>
                      <a:pt x="84" y="4"/>
                      <a:pt x="86" y="5"/>
                      <a:pt x="87" y="6"/>
                    </a:cubicBezTo>
                    <a:cubicBezTo>
                      <a:pt x="87" y="35"/>
                      <a:pt x="87" y="35"/>
                      <a:pt x="87" y="35"/>
                    </a:cubicBezTo>
                    <a:cubicBezTo>
                      <a:pt x="85" y="34"/>
                      <a:pt x="83" y="32"/>
                      <a:pt x="80" y="31"/>
                    </a:cubicBezTo>
                    <a:cubicBezTo>
                      <a:pt x="77" y="30"/>
                      <a:pt x="75" y="29"/>
                      <a:pt x="72" y="28"/>
                    </a:cubicBezTo>
                    <a:cubicBezTo>
                      <a:pt x="69" y="27"/>
                      <a:pt x="66" y="26"/>
                      <a:pt x="63" y="26"/>
                    </a:cubicBezTo>
                    <a:cubicBezTo>
                      <a:pt x="60" y="26"/>
                      <a:pt x="57" y="25"/>
                      <a:pt x="54" y="25"/>
                    </a:cubicBezTo>
                    <a:cubicBezTo>
                      <a:pt x="48" y="25"/>
                      <a:pt x="42" y="27"/>
                      <a:pt x="39" y="30"/>
                    </a:cubicBezTo>
                    <a:cubicBezTo>
                      <a:pt x="35" y="33"/>
                      <a:pt x="33" y="36"/>
                      <a:pt x="33" y="41"/>
                    </a:cubicBezTo>
                    <a:cubicBezTo>
                      <a:pt x="33" y="44"/>
                      <a:pt x="33" y="46"/>
                      <a:pt x="34" y="48"/>
                    </a:cubicBezTo>
                    <a:cubicBezTo>
                      <a:pt x="35" y="50"/>
                      <a:pt x="36" y="52"/>
                      <a:pt x="38" y="53"/>
                    </a:cubicBezTo>
                    <a:cubicBezTo>
                      <a:pt x="40" y="55"/>
                      <a:pt x="43" y="57"/>
                      <a:pt x="46" y="58"/>
                    </a:cubicBezTo>
                    <a:cubicBezTo>
                      <a:pt x="49" y="60"/>
                      <a:pt x="53" y="62"/>
                      <a:pt x="58" y="63"/>
                    </a:cubicBezTo>
                    <a:cubicBezTo>
                      <a:pt x="64" y="66"/>
                      <a:pt x="69" y="68"/>
                      <a:pt x="73" y="70"/>
                    </a:cubicBezTo>
                    <a:cubicBezTo>
                      <a:pt x="78" y="73"/>
                      <a:pt x="81" y="76"/>
                      <a:pt x="85" y="79"/>
                    </a:cubicBezTo>
                    <a:cubicBezTo>
                      <a:pt x="88" y="83"/>
                      <a:pt x="91" y="86"/>
                      <a:pt x="92" y="91"/>
                    </a:cubicBezTo>
                    <a:cubicBezTo>
                      <a:pt x="94" y="95"/>
                      <a:pt x="95" y="100"/>
                      <a:pt x="95" y="106"/>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119" name="Group 118"/>
            <p:cNvGrpSpPr/>
            <p:nvPr/>
          </p:nvGrpSpPr>
          <p:grpSpPr bwMode="black">
            <a:xfrm>
              <a:off x="9219226" y="3072921"/>
              <a:ext cx="610574" cy="277794"/>
              <a:chOff x="8669045" y="5484723"/>
              <a:chExt cx="612897" cy="288514"/>
            </a:xfrm>
            <a:grpFill/>
            <a:effectLst/>
          </p:grpSpPr>
          <p:sp>
            <p:nvSpPr>
              <p:cNvPr id="120" name="Freeform 16"/>
              <p:cNvSpPr>
                <a:spLocks noEditPoints="1"/>
              </p:cNvSpPr>
              <p:nvPr/>
            </p:nvSpPr>
            <p:spPr bwMode="black">
              <a:xfrm>
                <a:off x="8669045" y="5484723"/>
                <a:ext cx="293712" cy="288514"/>
              </a:xfrm>
              <a:custGeom>
                <a:avLst/>
                <a:gdLst/>
                <a:ahLst/>
                <a:cxnLst>
                  <a:cxn ang="0">
                    <a:pos x="28" y="81"/>
                  </a:cxn>
                  <a:cxn ang="0">
                    <a:pos x="41" y="69"/>
                  </a:cxn>
                  <a:cxn ang="0">
                    <a:pos x="56" y="84"/>
                  </a:cxn>
                  <a:cxn ang="0">
                    <a:pos x="45" y="187"/>
                  </a:cxn>
                  <a:cxn ang="0">
                    <a:pos x="72" y="165"/>
                  </a:cxn>
                  <a:cxn ang="0">
                    <a:pos x="62" y="185"/>
                  </a:cxn>
                  <a:cxn ang="0">
                    <a:pos x="44" y="215"/>
                  </a:cxn>
                  <a:cxn ang="0">
                    <a:pos x="34" y="194"/>
                  </a:cxn>
                  <a:cxn ang="0">
                    <a:pos x="28" y="88"/>
                  </a:cxn>
                  <a:cxn ang="0">
                    <a:pos x="0" y="78"/>
                  </a:cxn>
                  <a:cxn ang="0">
                    <a:pos x="43" y="21"/>
                  </a:cxn>
                  <a:cxn ang="0">
                    <a:pos x="54" y="41"/>
                  </a:cxn>
                  <a:cxn ang="0">
                    <a:pos x="44" y="48"/>
                  </a:cxn>
                  <a:cxn ang="0">
                    <a:pos x="34" y="24"/>
                  </a:cxn>
                  <a:cxn ang="0">
                    <a:pos x="25" y="6"/>
                  </a:cxn>
                  <a:cxn ang="0">
                    <a:pos x="135" y="10"/>
                  </a:cxn>
                  <a:cxn ang="0">
                    <a:pos x="110" y="33"/>
                  </a:cxn>
                  <a:cxn ang="0">
                    <a:pos x="142" y="22"/>
                  </a:cxn>
                  <a:cxn ang="0">
                    <a:pos x="157" y="36"/>
                  </a:cxn>
                  <a:cxn ang="0">
                    <a:pos x="147" y="212"/>
                  </a:cxn>
                  <a:cxn ang="0">
                    <a:pos x="135" y="232"/>
                  </a:cxn>
                  <a:cxn ang="0">
                    <a:pos x="126" y="230"/>
                  </a:cxn>
                  <a:cxn ang="0">
                    <a:pos x="117" y="221"/>
                  </a:cxn>
                  <a:cxn ang="0">
                    <a:pos x="102" y="211"/>
                  </a:cxn>
                  <a:cxn ang="0">
                    <a:pos x="133" y="214"/>
                  </a:cxn>
                  <a:cxn ang="0">
                    <a:pos x="136" y="155"/>
                  </a:cxn>
                  <a:cxn ang="0">
                    <a:pos x="95" y="203"/>
                  </a:cxn>
                  <a:cxn ang="0">
                    <a:pos x="57" y="222"/>
                  </a:cxn>
                  <a:cxn ang="0">
                    <a:pos x="108" y="176"/>
                  </a:cxn>
                  <a:cxn ang="0">
                    <a:pos x="93" y="150"/>
                  </a:cxn>
                  <a:cxn ang="0">
                    <a:pos x="65" y="140"/>
                  </a:cxn>
                  <a:cxn ang="0">
                    <a:pos x="86" y="25"/>
                  </a:cxn>
                  <a:cxn ang="0">
                    <a:pos x="105" y="33"/>
                  </a:cxn>
                  <a:cxn ang="0">
                    <a:pos x="111" y="0"/>
                  </a:cxn>
                  <a:cxn ang="0">
                    <a:pos x="136" y="67"/>
                  </a:cxn>
                  <a:cxn ang="0">
                    <a:pos x="98" y="40"/>
                  </a:cxn>
                  <a:cxn ang="0">
                    <a:pos x="98" y="105"/>
                  </a:cxn>
                  <a:cxn ang="0">
                    <a:pos x="136" y="75"/>
                  </a:cxn>
                  <a:cxn ang="0">
                    <a:pos x="98" y="105"/>
                  </a:cxn>
                  <a:cxn ang="0">
                    <a:pos x="136" y="142"/>
                  </a:cxn>
                  <a:cxn ang="0">
                    <a:pos x="98" y="112"/>
                  </a:cxn>
                  <a:cxn ang="0">
                    <a:pos x="152" y="63"/>
                  </a:cxn>
                  <a:cxn ang="0">
                    <a:pos x="199" y="66"/>
                  </a:cxn>
                  <a:cxn ang="0">
                    <a:pos x="198" y="2"/>
                  </a:cxn>
                  <a:cxn ang="0">
                    <a:pos x="225" y="11"/>
                  </a:cxn>
                  <a:cxn ang="0">
                    <a:pos x="211" y="18"/>
                  </a:cxn>
                  <a:cxn ang="0">
                    <a:pos x="212" y="66"/>
                  </a:cxn>
                  <a:cxn ang="0">
                    <a:pos x="237" y="67"/>
                  </a:cxn>
                  <a:cxn ang="0">
                    <a:pos x="236" y="74"/>
                  </a:cxn>
                  <a:cxn ang="0">
                    <a:pos x="211" y="211"/>
                  </a:cxn>
                  <a:cxn ang="0">
                    <a:pos x="199" y="231"/>
                  </a:cxn>
                  <a:cxn ang="0">
                    <a:pos x="190" y="229"/>
                  </a:cxn>
                  <a:cxn ang="0">
                    <a:pos x="179" y="219"/>
                  </a:cxn>
                  <a:cxn ang="0">
                    <a:pos x="163" y="210"/>
                  </a:cxn>
                  <a:cxn ang="0">
                    <a:pos x="197" y="213"/>
                  </a:cxn>
                  <a:cxn ang="0">
                    <a:pos x="199" y="74"/>
                  </a:cxn>
                  <a:cxn ang="0">
                    <a:pos x="157" y="75"/>
                  </a:cxn>
                  <a:cxn ang="0">
                    <a:pos x="163" y="101"/>
                  </a:cxn>
                  <a:cxn ang="0">
                    <a:pos x="184" y="139"/>
                  </a:cxn>
                  <a:cxn ang="0">
                    <a:pos x="185" y="156"/>
                  </a:cxn>
                  <a:cxn ang="0">
                    <a:pos x="176" y="158"/>
                  </a:cxn>
                  <a:cxn ang="0">
                    <a:pos x="170" y="125"/>
                  </a:cxn>
                  <a:cxn ang="0">
                    <a:pos x="163" y="101"/>
                  </a:cxn>
                </a:cxnLst>
                <a:rect l="0" t="0" r="r" b="b"/>
                <a:pathLst>
                  <a:path w="239" h="235">
                    <a:moveTo>
                      <a:pt x="0" y="78"/>
                    </a:moveTo>
                    <a:cubicBezTo>
                      <a:pt x="7" y="80"/>
                      <a:pt x="16" y="81"/>
                      <a:pt x="28" y="81"/>
                    </a:cubicBezTo>
                    <a:cubicBezTo>
                      <a:pt x="32" y="81"/>
                      <a:pt x="32" y="81"/>
                      <a:pt x="32" y="81"/>
                    </a:cubicBezTo>
                    <a:cubicBezTo>
                      <a:pt x="41" y="69"/>
                      <a:pt x="41" y="69"/>
                      <a:pt x="41" y="69"/>
                    </a:cubicBezTo>
                    <a:cubicBezTo>
                      <a:pt x="47" y="73"/>
                      <a:pt x="51" y="77"/>
                      <a:pt x="54" y="80"/>
                    </a:cubicBezTo>
                    <a:cubicBezTo>
                      <a:pt x="55" y="82"/>
                      <a:pt x="56" y="83"/>
                      <a:pt x="56" y="84"/>
                    </a:cubicBezTo>
                    <a:cubicBezTo>
                      <a:pt x="56" y="85"/>
                      <a:pt x="52" y="88"/>
                      <a:pt x="45" y="92"/>
                    </a:cubicBezTo>
                    <a:cubicBezTo>
                      <a:pt x="45" y="187"/>
                      <a:pt x="45" y="187"/>
                      <a:pt x="45" y="187"/>
                    </a:cubicBezTo>
                    <a:cubicBezTo>
                      <a:pt x="48" y="185"/>
                      <a:pt x="50" y="184"/>
                      <a:pt x="53" y="182"/>
                    </a:cubicBezTo>
                    <a:cubicBezTo>
                      <a:pt x="61" y="175"/>
                      <a:pt x="67" y="170"/>
                      <a:pt x="72" y="165"/>
                    </a:cubicBezTo>
                    <a:cubicBezTo>
                      <a:pt x="74" y="169"/>
                      <a:pt x="74" y="169"/>
                      <a:pt x="74" y="169"/>
                    </a:cubicBezTo>
                    <a:cubicBezTo>
                      <a:pt x="70" y="174"/>
                      <a:pt x="66" y="180"/>
                      <a:pt x="62" y="185"/>
                    </a:cubicBezTo>
                    <a:cubicBezTo>
                      <a:pt x="57" y="192"/>
                      <a:pt x="53" y="198"/>
                      <a:pt x="47" y="203"/>
                    </a:cubicBezTo>
                    <a:cubicBezTo>
                      <a:pt x="47" y="211"/>
                      <a:pt x="46" y="215"/>
                      <a:pt x="44" y="215"/>
                    </a:cubicBezTo>
                    <a:cubicBezTo>
                      <a:pt x="43" y="215"/>
                      <a:pt x="38" y="209"/>
                      <a:pt x="29" y="197"/>
                    </a:cubicBezTo>
                    <a:cubicBezTo>
                      <a:pt x="31" y="196"/>
                      <a:pt x="33" y="195"/>
                      <a:pt x="34" y="194"/>
                    </a:cubicBezTo>
                    <a:cubicBezTo>
                      <a:pt x="34" y="88"/>
                      <a:pt x="34" y="88"/>
                      <a:pt x="34" y="88"/>
                    </a:cubicBezTo>
                    <a:cubicBezTo>
                      <a:pt x="28" y="88"/>
                      <a:pt x="28" y="88"/>
                      <a:pt x="28" y="88"/>
                    </a:cubicBezTo>
                    <a:cubicBezTo>
                      <a:pt x="15" y="88"/>
                      <a:pt x="7" y="88"/>
                      <a:pt x="4" y="89"/>
                    </a:cubicBezTo>
                    <a:lnTo>
                      <a:pt x="0" y="78"/>
                    </a:lnTo>
                    <a:close/>
                    <a:moveTo>
                      <a:pt x="25" y="6"/>
                    </a:moveTo>
                    <a:cubicBezTo>
                      <a:pt x="33" y="10"/>
                      <a:pt x="39" y="15"/>
                      <a:pt x="43" y="21"/>
                    </a:cubicBezTo>
                    <a:cubicBezTo>
                      <a:pt x="47" y="25"/>
                      <a:pt x="50" y="29"/>
                      <a:pt x="52" y="32"/>
                    </a:cubicBezTo>
                    <a:cubicBezTo>
                      <a:pt x="53" y="35"/>
                      <a:pt x="54" y="38"/>
                      <a:pt x="54" y="41"/>
                    </a:cubicBezTo>
                    <a:cubicBezTo>
                      <a:pt x="54" y="47"/>
                      <a:pt x="52" y="49"/>
                      <a:pt x="47" y="49"/>
                    </a:cubicBezTo>
                    <a:cubicBezTo>
                      <a:pt x="46" y="49"/>
                      <a:pt x="45" y="49"/>
                      <a:pt x="44" y="48"/>
                    </a:cubicBezTo>
                    <a:cubicBezTo>
                      <a:pt x="44" y="47"/>
                      <a:pt x="43" y="45"/>
                      <a:pt x="42" y="42"/>
                    </a:cubicBezTo>
                    <a:cubicBezTo>
                      <a:pt x="39" y="35"/>
                      <a:pt x="37" y="29"/>
                      <a:pt x="34" y="24"/>
                    </a:cubicBezTo>
                    <a:cubicBezTo>
                      <a:pt x="31" y="20"/>
                      <a:pt x="27" y="15"/>
                      <a:pt x="22" y="10"/>
                    </a:cubicBezTo>
                    <a:lnTo>
                      <a:pt x="25" y="6"/>
                    </a:lnTo>
                    <a:close/>
                    <a:moveTo>
                      <a:pt x="111" y="0"/>
                    </a:moveTo>
                    <a:cubicBezTo>
                      <a:pt x="127" y="4"/>
                      <a:pt x="135" y="7"/>
                      <a:pt x="135" y="10"/>
                    </a:cubicBezTo>
                    <a:cubicBezTo>
                      <a:pt x="135" y="12"/>
                      <a:pt x="130" y="13"/>
                      <a:pt x="122" y="13"/>
                    </a:cubicBezTo>
                    <a:cubicBezTo>
                      <a:pt x="119" y="20"/>
                      <a:pt x="115" y="27"/>
                      <a:pt x="110" y="33"/>
                    </a:cubicBezTo>
                    <a:cubicBezTo>
                      <a:pt x="134" y="33"/>
                      <a:pt x="134" y="33"/>
                      <a:pt x="134" y="33"/>
                    </a:cubicBezTo>
                    <a:cubicBezTo>
                      <a:pt x="142" y="22"/>
                      <a:pt x="142" y="22"/>
                      <a:pt x="142" y="22"/>
                    </a:cubicBezTo>
                    <a:cubicBezTo>
                      <a:pt x="148" y="25"/>
                      <a:pt x="153" y="29"/>
                      <a:pt x="155" y="32"/>
                    </a:cubicBezTo>
                    <a:cubicBezTo>
                      <a:pt x="157" y="34"/>
                      <a:pt x="157" y="35"/>
                      <a:pt x="157" y="36"/>
                    </a:cubicBezTo>
                    <a:cubicBezTo>
                      <a:pt x="157" y="37"/>
                      <a:pt x="154" y="40"/>
                      <a:pt x="147" y="44"/>
                    </a:cubicBezTo>
                    <a:cubicBezTo>
                      <a:pt x="147" y="212"/>
                      <a:pt x="147" y="212"/>
                      <a:pt x="147" y="212"/>
                    </a:cubicBezTo>
                    <a:cubicBezTo>
                      <a:pt x="147" y="218"/>
                      <a:pt x="146" y="222"/>
                      <a:pt x="143" y="225"/>
                    </a:cubicBezTo>
                    <a:cubicBezTo>
                      <a:pt x="141" y="228"/>
                      <a:pt x="139" y="230"/>
                      <a:pt x="135" y="232"/>
                    </a:cubicBezTo>
                    <a:cubicBezTo>
                      <a:pt x="132" y="234"/>
                      <a:pt x="129" y="235"/>
                      <a:pt x="127" y="235"/>
                    </a:cubicBezTo>
                    <a:cubicBezTo>
                      <a:pt x="126" y="230"/>
                      <a:pt x="126" y="230"/>
                      <a:pt x="126" y="230"/>
                    </a:cubicBezTo>
                    <a:cubicBezTo>
                      <a:pt x="126" y="228"/>
                      <a:pt x="125" y="227"/>
                      <a:pt x="125" y="226"/>
                    </a:cubicBezTo>
                    <a:cubicBezTo>
                      <a:pt x="123" y="224"/>
                      <a:pt x="120" y="222"/>
                      <a:pt x="117" y="221"/>
                    </a:cubicBezTo>
                    <a:cubicBezTo>
                      <a:pt x="113" y="219"/>
                      <a:pt x="108" y="218"/>
                      <a:pt x="102" y="217"/>
                    </a:cubicBezTo>
                    <a:cubicBezTo>
                      <a:pt x="102" y="211"/>
                      <a:pt x="102" y="211"/>
                      <a:pt x="102" y="211"/>
                    </a:cubicBezTo>
                    <a:cubicBezTo>
                      <a:pt x="111" y="214"/>
                      <a:pt x="118" y="215"/>
                      <a:pt x="125" y="215"/>
                    </a:cubicBezTo>
                    <a:cubicBezTo>
                      <a:pt x="129" y="215"/>
                      <a:pt x="132" y="215"/>
                      <a:pt x="133" y="214"/>
                    </a:cubicBezTo>
                    <a:cubicBezTo>
                      <a:pt x="135" y="213"/>
                      <a:pt x="136" y="210"/>
                      <a:pt x="136" y="206"/>
                    </a:cubicBezTo>
                    <a:cubicBezTo>
                      <a:pt x="136" y="155"/>
                      <a:pt x="136" y="155"/>
                      <a:pt x="136" y="155"/>
                    </a:cubicBezTo>
                    <a:cubicBezTo>
                      <a:pt x="131" y="163"/>
                      <a:pt x="126" y="171"/>
                      <a:pt x="121" y="177"/>
                    </a:cubicBezTo>
                    <a:cubicBezTo>
                      <a:pt x="113" y="186"/>
                      <a:pt x="104" y="195"/>
                      <a:pt x="95" y="203"/>
                    </a:cubicBezTo>
                    <a:cubicBezTo>
                      <a:pt x="86" y="210"/>
                      <a:pt x="74" y="218"/>
                      <a:pt x="60" y="226"/>
                    </a:cubicBezTo>
                    <a:cubicBezTo>
                      <a:pt x="57" y="222"/>
                      <a:pt x="57" y="222"/>
                      <a:pt x="57" y="222"/>
                    </a:cubicBezTo>
                    <a:cubicBezTo>
                      <a:pt x="70" y="213"/>
                      <a:pt x="80" y="205"/>
                      <a:pt x="88" y="197"/>
                    </a:cubicBezTo>
                    <a:cubicBezTo>
                      <a:pt x="95" y="191"/>
                      <a:pt x="102" y="184"/>
                      <a:pt x="108" y="176"/>
                    </a:cubicBezTo>
                    <a:cubicBezTo>
                      <a:pt x="114" y="168"/>
                      <a:pt x="120" y="160"/>
                      <a:pt x="125" y="150"/>
                    </a:cubicBezTo>
                    <a:cubicBezTo>
                      <a:pt x="93" y="150"/>
                      <a:pt x="93" y="150"/>
                      <a:pt x="93" y="150"/>
                    </a:cubicBezTo>
                    <a:cubicBezTo>
                      <a:pt x="80" y="150"/>
                      <a:pt x="72" y="150"/>
                      <a:pt x="69" y="151"/>
                    </a:cubicBezTo>
                    <a:cubicBezTo>
                      <a:pt x="65" y="140"/>
                      <a:pt x="65" y="140"/>
                      <a:pt x="65" y="140"/>
                    </a:cubicBezTo>
                    <a:cubicBezTo>
                      <a:pt x="70" y="142"/>
                      <a:pt x="77" y="142"/>
                      <a:pt x="86" y="142"/>
                    </a:cubicBezTo>
                    <a:cubicBezTo>
                      <a:pt x="86" y="25"/>
                      <a:pt x="86" y="25"/>
                      <a:pt x="86" y="25"/>
                    </a:cubicBezTo>
                    <a:cubicBezTo>
                      <a:pt x="101" y="33"/>
                      <a:pt x="101" y="33"/>
                      <a:pt x="101" y="33"/>
                    </a:cubicBezTo>
                    <a:cubicBezTo>
                      <a:pt x="105" y="33"/>
                      <a:pt x="105" y="33"/>
                      <a:pt x="105" y="33"/>
                    </a:cubicBezTo>
                    <a:cubicBezTo>
                      <a:pt x="107" y="28"/>
                      <a:pt x="108" y="23"/>
                      <a:pt x="109" y="19"/>
                    </a:cubicBezTo>
                    <a:cubicBezTo>
                      <a:pt x="110" y="14"/>
                      <a:pt x="111" y="8"/>
                      <a:pt x="111" y="0"/>
                    </a:cubicBezTo>
                    <a:close/>
                    <a:moveTo>
                      <a:pt x="98" y="67"/>
                    </a:moveTo>
                    <a:cubicBezTo>
                      <a:pt x="136" y="67"/>
                      <a:pt x="136" y="67"/>
                      <a:pt x="136" y="67"/>
                    </a:cubicBezTo>
                    <a:cubicBezTo>
                      <a:pt x="136" y="40"/>
                      <a:pt x="136" y="40"/>
                      <a:pt x="136" y="40"/>
                    </a:cubicBezTo>
                    <a:cubicBezTo>
                      <a:pt x="98" y="40"/>
                      <a:pt x="98" y="40"/>
                      <a:pt x="98" y="40"/>
                    </a:cubicBezTo>
                    <a:lnTo>
                      <a:pt x="98" y="67"/>
                    </a:lnTo>
                    <a:close/>
                    <a:moveTo>
                      <a:pt x="98" y="105"/>
                    </a:moveTo>
                    <a:cubicBezTo>
                      <a:pt x="136" y="105"/>
                      <a:pt x="136" y="105"/>
                      <a:pt x="136" y="105"/>
                    </a:cubicBezTo>
                    <a:cubicBezTo>
                      <a:pt x="136" y="75"/>
                      <a:pt x="136" y="75"/>
                      <a:pt x="136" y="75"/>
                    </a:cubicBezTo>
                    <a:cubicBezTo>
                      <a:pt x="98" y="75"/>
                      <a:pt x="98" y="75"/>
                      <a:pt x="98" y="75"/>
                    </a:cubicBezTo>
                    <a:lnTo>
                      <a:pt x="98" y="105"/>
                    </a:lnTo>
                    <a:close/>
                    <a:moveTo>
                      <a:pt x="98" y="142"/>
                    </a:moveTo>
                    <a:cubicBezTo>
                      <a:pt x="136" y="142"/>
                      <a:pt x="136" y="142"/>
                      <a:pt x="136" y="142"/>
                    </a:cubicBezTo>
                    <a:cubicBezTo>
                      <a:pt x="136" y="112"/>
                      <a:pt x="136" y="112"/>
                      <a:pt x="136" y="112"/>
                    </a:cubicBezTo>
                    <a:cubicBezTo>
                      <a:pt x="98" y="112"/>
                      <a:pt x="98" y="112"/>
                      <a:pt x="98" y="112"/>
                    </a:cubicBezTo>
                    <a:lnTo>
                      <a:pt x="98" y="142"/>
                    </a:lnTo>
                    <a:close/>
                    <a:moveTo>
                      <a:pt x="152" y="63"/>
                    </a:moveTo>
                    <a:cubicBezTo>
                      <a:pt x="159" y="65"/>
                      <a:pt x="169" y="66"/>
                      <a:pt x="182" y="66"/>
                    </a:cubicBezTo>
                    <a:cubicBezTo>
                      <a:pt x="199" y="66"/>
                      <a:pt x="199" y="66"/>
                      <a:pt x="199" y="66"/>
                    </a:cubicBezTo>
                    <a:cubicBezTo>
                      <a:pt x="199" y="23"/>
                      <a:pt x="199" y="23"/>
                      <a:pt x="199" y="23"/>
                    </a:cubicBezTo>
                    <a:cubicBezTo>
                      <a:pt x="199" y="13"/>
                      <a:pt x="198" y="6"/>
                      <a:pt x="198" y="2"/>
                    </a:cubicBezTo>
                    <a:cubicBezTo>
                      <a:pt x="207" y="3"/>
                      <a:pt x="215" y="6"/>
                      <a:pt x="223" y="9"/>
                    </a:cubicBezTo>
                    <a:cubicBezTo>
                      <a:pt x="224" y="10"/>
                      <a:pt x="225" y="10"/>
                      <a:pt x="225" y="11"/>
                    </a:cubicBezTo>
                    <a:cubicBezTo>
                      <a:pt x="225" y="13"/>
                      <a:pt x="224" y="14"/>
                      <a:pt x="222" y="15"/>
                    </a:cubicBezTo>
                    <a:cubicBezTo>
                      <a:pt x="218" y="16"/>
                      <a:pt x="215" y="17"/>
                      <a:pt x="211" y="18"/>
                    </a:cubicBezTo>
                    <a:cubicBezTo>
                      <a:pt x="211" y="66"/>
                      <a:pt x="211" y="66"/>
                      <a:pt x="211" y="66"/>
                    </a:cubicBezTo>
                    <a:cubicBezTo>
                      <a:pt x="212" y="66"/>
                      <a:pt x="212" y="66"/>
                      <a:pt x="212" y="66"/>
                    </a:cubicBezTo>
                    <a:cubicBezTo>
                      <a:pt x="222" y="55"/>
                      <a:pt x="222" y="55"/>
                      <a:pt x="222" y="55"/>
                    </a:cubicBezTo>
                    <a:cubicBezTo>
                      <a:pt x="228" y="59"/>
                      <a:pt x="233" y="63"/>
                      <a:pt x="237" y="67"/>
                    </a:cubicBezTo>
                    <a:cubicBezTo>
                      <a:pt x="239" y="68"/>
                      <a:pt x="239" y="68"/>
                      <a:pt x="239" y="69"/>
                    </a:cubicBezTo>
                    <a:cubicBezTo>
                      <a:pt x="239" y="72"/>
                      <a:pt x="238" y="74"/>
                      <a:pt x="236" y="74"/>
                    </a:cubicBezTo>
                    <a:cubicBezTo>
                      <a:pt x="211" y="74"/>
                      <a:pt x="211" y="74"/>
                      <a:pt x="211" y="74"/>
                    </a:cubicBezTo>
                    <a:cubicBezTo>
                      <a:pt x="211" y="211"/>
                      <a:pt x="211" y="211"/>
                      <a:pt x="211" y="211"/>
                    </a:cubicBezTo>
                    <a:cubicBezTo>
                      <a:pt x="211" y="217"/>
                      <a:pt x="210" y="221"/>
                      <a:pt x="207" y="224"/>
                    </a:cubicBezTo>
                    <a:cubicBezTo>
                      <a:pt x="205" y="227"/>
                      <a:pt x="203" y="229"/>
                      <a:pt x="199" y="231"/>
                    </a:cubicBezTo>
                    <a:cubicBezTo>
                      <a:pt x="196" y="233"/>
                      <a:pt x="193" y="234"/>
                      <a:pt x="191" y="234"/>
                    </a:cubicBezTo>
                    <a:cubicBezTo>
                      <a:pt x="190" y="229"/>
                      <a:pt x="190" y="229"/>
                      <a:pt x="190" y="229"/>
                    </a:cubicBezTo>
                    <a:cubicBezTo>
                      <a:pt x="190" y="227"/>
                      <a:pt x="189" y="226"/>
                      <a:pt x="188" y="225"/>
                    </a:cubicBezTo>
                    <a:cubicBezTo>
                      <a:pt x="187" y="223"/>
                      <a:pt x="184" y="221"/>
                      <a:pt x="179" y="219"/>
                    </a:cubicBezTo>
                    <a:cubicBezTo>
                      <a:pt x="175" y="218"/>
                      <a:pt x="169" y="217"/>
                      <a:pt x="163" y="216"/>
                    </a:cubicBezTo>
                    <a:cubicBezTo>
                      <a:pt x="163" y="210"/>
                      <a:pt x="163" y="210"/>
                      <a:pt x="163" y="210"/>
                    </a:cubicBezTo>
                    <a:cubicBezTo>
                      <a:pt x="172" y="213"/>
                      <a:pt x="181" y="214"/>
                      <a:pt x="189" y="214"/>
                    </a:cubicBezTo>
                    <a:cubicBezTo>
                      <a:pt x="193" y="214"/>
                      <a:pt x="195" y="214"/>
                      <a:pt x="197" y="213"/>
                    </a:cubicBezTo>
                    <a:cubicBezTo>
                      <a:pt x="198" y="212"/>
                      <a:pt x="199" y="209"/>
                      <a:pt x="199" y="205"/>
                    </a:cubicBezTo>
                    <a:cubicBezTo>
                      <a:pt x="199" y="74"/>
                      <a:pt x="199" y="74"/>
                      <a:pt x="199" y="74"/>
                    </a:cubicBezTo>
                    <a:cubicBezTo>
                      <a:pt x="182" y="74"/>
                      <a:pt x="182" y="74"/>
                      <a:pt x="182" y="74"/>
                    </a:cubicBezTo>
                    <a:cubicBezTo>
                      <a:pt x="170" y="74"/>
                      <a:pt x="162" y="74"/>
                      <a:pt x="157" y="75"/>
                    </a:cubicBezTo>
                    <a:lnTo>
                      <a:pt x="152" y="63"/>
                    </a:lnTo>
                    <a:close/>
                    <a:moveTo>
                      <a:pt x="163" y="101"/>
                    </a:moveTo>
                    <a:cubicBezTo>
                      <a:pt x="169" y="108"/>
                      <a:pt x="174" y="115"/>
                      <a:pt x="177" y="123"/>
                    </a:cubicBezTo>
                    <a:cubicBezTo>
                      <a:pt x="180" y="127"/>
                      <a:pt x="183" y="133"/>
                      <a:pt x="184" y="139"/>
                    </a:cubicBezTo>
                    <a:cubicBezTo>
                      <a:pt x="186" y="143"/>
                      <a:pt x="187" y="146"/>
                      <a:pt x="187" y="150"/>
                    </a:cubicBezTo>
                    <a:cubicBezTo>
                      <a:pt x="187" y="152"/>
                      <a:pt x="186" y="154"/>
                      <a:pt x="185" y="156"/>
                    </a:cubicBezTo>
                    <a:cubicBezTo>
                      <a:pt x="183" y="158"/>
                      <a:pt x="182" y="159"/>
                      <a:pt x="181" y="159"/>
                    </a:cubicBezTo>
                    <a:cubicBezTo>
                      <a:pt x="179" y="159"/>
                      <a:pt x="178" y="158"/>
                      <a:pt x="176" y="158"/>
                    </a:cubicBezTo>
                    <a:cubicBezTo>
                      <a:pt x="175" y="156"/>
                      <a:pt x="174" y="154"/>
                      <a:pt x="174" y="151"/>
                    </a:cubicBezTo>
                    <a:cubicBezTo>
                      <a:pt x="173" y="140"/>
                      <a:pt x="172" y="131"/>
                      <a:pt x="170" y="125"/>
                    </a:cubicBezTo>
                    <a:cubicBezTo>
                      <a:pt x="168" y="119"/>
                      <a:pt x="165" y="112"/>
                      <a:pt x="160" y="103"/>
                    </a:cubicBezTo>
                    <a:lnTo>
                      <a:pt x="163" y="101"/>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21" name="Freeform 17"/>
              <p:cNvSpPr>
                <a:spLocks noEditPoints="1"/>
              </p:cNvSpPr>
              <p:nvPr/>
            </p:nvSpPr>
            <p:spPr bwMode="black">
              <a:xfrm>
                <a:off x="8988230" y="5484723"/>
                <a:ext cx="293712" cy="288514"/>
              </a:xfrm>
              <a:custGeom>
                <a:avLst/>
                <a:gdLst/>
                <a:ahLst/>
                <a:cxnLst>
                  <a:cxn ang="0">
                    <a:pos x="28" y="81"/>
                  </a:cxn>
                  <a:cxn ang="0">
                    <a:pos x="41" y="69"/>
                  </a:cxn>
                  <a:cxn ang="0">
                    <a:pos x="56" y="84"/>
                  </a:cxn>
                  <a:cxn ang="0">
                    <a:pos x="45" y="187"/>
                  </a:cxn>
                  <a:cxn ang="0">
                    <a:pos x="72" y="165"/>
                  </a:cxn>
                  <a:cxn ang="0">
                    <a:pos x="62" y="185"/>
                  </a:cxn>
                  <a:cxn ang="0">
                    <a:pos x="44" y="215"/>
                  </a:cxn>
                  <a:cxn ang="0">
                    <a:pos x="34" y="194"/>
                  </a:cxn>
                  <a:cxn ang="0">
                    <a:pos x="28" y="88"/>
                  </a:cxn>
                  <a:cxn ang="0">
                    <a:pos x="0" y="78"/>
                  </a:cxn>
                  <a:cxn ang="0">
                    <a:pos x="43" y="21"/>
                  </a:cxn>
                  <a:cxn ang="0">
                    <a:pos x="54" y="41"/>
                  </a:cxn>
                  <a:cxn ang="0">
                    <a:pos x="44" y="48"/>
                  </a:cxn>
                  <a:cxn ang="0">
                    <a:pos x="34" y="24"/>
                  </a:cxn>
                  <a:cxn ang="0">
                    <a:pos x="25" y="6"/>
                  </a:cxn>
                  <a:cxn ang="0">
                    <a:pos x="135" y="10"/>
                  </a:cxn>
                  <a:cxn ang="0">
                    <a:pos x="110" y="33"/>
                  </a:cxn>
                  <a:cxn ang="0">
                    <a:pos x="142" y="22"/>
                  </a:cxn>
                  <a:cxn ang="0">
                    <a:pos x="157" y="36"/>
                  </a:cxn>
                  <a:cxn ang="0">
                    <a:pos x="147" y="212"/>
                  </a:cxn>
                  <a:cxn ang="0">
                    <a:pos x="135" y="232"/>
                  </a:cxn>
                  <a:cxn ang="0">
                    <a:pos x="126" y="230"/>
                  </a:cxn>
                  <a:cxn ang="0">
                    <a:pos x="117" y="221"/>
                  </a:cxn>
                  <a:cxn ang="0">
                    <a:pos x="102" y="211"/>
                  </a:cxn>
                  <a:cxn ang="0">
                    <a:pos x="133" y="214"/>
                  </a:cxn>
                  <a:cxn ang="0">
                    <a:pos x="136" y="155"/>
                  </a:cxn>
                  <a:cxn ang="0">
                    <a:pos x="95" y="203"/>
                  </a:cxn>
                  <a:cxn ang="0">
                    <a:pos x="57" y="222"/>
                  </a:cxn>
                  <a:cxn ang="0">
                    <a:pos x="108" y="176"/>
                  </a:cxn>
                  <a:cxn ang="0">
                    <a:pos x="93" y="150"/>
                  </a:cxn>
                  <a:cxn ang="0">
                    <a:pos x="65" y="140"/>
                  </a:cxn>
                  <a:cxn ang="0">
                    <a:pos x="86" y="25"/>
                  </a:cxn>
                  <a:cxn ang="0">
                    <a:pos x="104" y="33"/>
                  </a:cxn>
                  <a:cxn ang="0">
                    <a:pos x="111" y="0"/>
                  </a:cxn>
                  <a:cxn ang="0">
                    <a:pos x="136" y="67"/>
                  </a:cxn>
                  <a:cxn ang="0">
                    <a:pos x="98" y="40"/>
                  </a:cxn>
                  <a:cxn ang="0">
                    <a:pos x="98" y="105"/>
                  </a:cxn>
                  <a:cxn ang="0">
                    <a:pos x="136" y="75"/>
                  </a:cxn>
                  <a:cxn ang="0">
                    <a:pos x="98" y="105"/>
                  </a:cxn>
                  <a:cxn ang="0">
                    <a:pos x="136" y="142"/>
                  </a:cxn>
                  <a:cxn ang="0">
                    <a:pos x="98" y="112"/>
                  </a:cxn>
                  <a:cxn ang="0">
                    <a:pos x="152" y="63"/>
                  </a:cxn>
                  <a:cxn ang="0">
                    <a:pos x="199" y="66"/>
                  </a:cxn>
                  <a:cxn ang="0">
                    <a:pos x="198" y="2"/>
                  </a:cxn>
                  <a:cxn ang="0">
                    <a:pos x="225" y="11"/>
                  </a:cxn>
                  <a:cxn ang="0">
                    <a:pos x="211" y="18"/>
                  </a:cxn>
                  <a:cxn ang="0">
                    <a:pos x="212" y="66"/>
                  </a:cxn>
                  <a:cxn ang="0">
                    <a:pos x="237" y="67"/>
                  </a:cxn>
                  <a:cxn ang="0">
                    <a:pos x="236" y="74"/>
                  </a:cxn>
                  <a:cxn ang="0">
                    <a:pos x="211" y="211"/>
                  </a:cxn>
                  <a:cxn ang="0">
                    <a:pos x="199" y="231"/>
                  </a:cxn>
                  <a:cxn ang="0">
                    <a:pos x="190" y="229"/>
                  </a:cxn>
                  <a:cxn ang="0">
                    <a:pos x="179" y="219"/>
                  </a:cxn>
                  <a:cxn ang="0">
                    <a:pos x="163" y="210"/>
                  </a:cxn>
                  <a:cxn ang="0">
                    <a:pos x="197" y="213"/>
                  </a:cxn>
                  <a:cxn ang="0">
                    <a:pos x="199" y="74"/>
                  </a:cxn>
                  <a:cxn ang="0">
                    <a:pos x="157" y="75"/>
                  </a:cxn>
                  <a:cxn ang="0">
                    <a:pos x="163" y="101"/>
                  </a:cxn>
                  <a:cxn ang="0">
                    <a:pos x="184" y="139"/>
                  </a:cxn>
                  <a:cxn ang="0">
                    <a:pos x="185" y="156"/>
                  </a:cxn>
                  <a:cxn ang="0">
                    <a:pos x="176" y="158"/>
                  </a:cxn>
                  <a:cxn ang="0">
                    <a:pos x="170" y="125"/>
                  </a:cxn>
                  <a:cxn ang="0">
                    <a:pos x="163" y="101"/>
                  </a:cxn>
                </a:cxnLst>
                <a:rect l="0" t="0" r="r" b="b"/>
                <a:pathLst>
                  <a:path w="239" h="235">
                    <a:moveTo>
                      <a:pt x="0" y="78"/>
                    </a:moveTo>
                    <a:cubicBezTo>
                      <a:pt x="6" y="80"/>
                      <a:pt x="16" y="81"/>
                      <a:pt x="28" y="81"/>
                    </a:cubicBezTo>
                    <a:cubicBezTo>
                      <a:pt x="32" y="81"/>
                      <a:pt x="32" y="81"/>
                      <a:pt x="32" y="81"/>
                    </a:cubicBezTo>
                    <a:cubicBezTo>
                      <a:pt x="41" y="69"/>
                      <a:pt x="41" y="69"/>
                      <a:pt x="41" y="69"/>
                    </a:cubicBezTo>
                    <a:cubicBezTo>
                      <a:pt x="47" y="73"/>
                      <a:pt x="51" y="77"/>
                      <a:pt x="54" y="80"/>
                    </a:cubicBezTo>
                    <a:cubicBezTo>
                      <a:pt x="55" y="82"/>
                      <a:pt x="56" y="83"/>
                      <a:pt x="56" y="84"/>
                    </a:cubicBezTo>
                    <a:cubicBezTo>
                      <a:pt x="56" y="85"/>
                      <a:pt x="52" y="88"/>
                      <a:pt x="45" y="92"/>
                    </a:cubicBezTo>
                    <a:cubicBezTo>
                      <a:pt x="45" y="187"/>
                      <a:pt x="45" y="187"/>
                      <a:pt x="45" y="187"/>
                    </a:cubicBezTo>
                    <a:cubicBezTo>
                      <a:pt x="48" y="185"/>
                      <a:pt x="50" y="184"/>
                      <a:pt x="52" y="182"/>
                    </a:cubicBezTo>
                    <a:cubicBezTo>
                      <a:pt x="61" y="175"/>
                      <a:pt x="67" y="170"/>
                      <a:pt x="72" y="165"/>
                    </a:cubicBezTo>
                    <a:cubicBezTo>
                      <a:pt x="74" y="169"/>
                      <a:pt x="74" y="169"/>
                      <a:pt x="74" y="169"/>
                    </a:cubicBezTo>
                    <a:cubicBezTo>
                      <a:pt x="70" y="174"/>
                      <a:pt x="66" y="180"/>
                      <a:pt x="62" y="185"/>
                    </a:cubicBezTo>
                    <a:cubicBezTo>
                      <a:pt x="57" y="192"/>
                      <a:pt x="52" y="198"/>
                      <a:pt x="47" y="203"/>
                    </a:cubicBezTo>
                    <a:cubicBezTo>
                      <a:pt x="47" y="211"/>
                      <a:pt x="46" y="215"/>
                      <a:pt x="44" y="215"/>
                    </a:cubicBezTo>
                    <a:cubicBezTo>
                      <a:pt x="43" y="215"/>
                      <a:pt x="38" y="209"/>
                      <a:pt x="29" y="197"/>
                    </a:cubicBezTo>
                    <a:cubicBezTo>
                      <a:pt x="31" y="196"/>
                      <a:pt x="33" y="195"/>
                      <a:pt x="34" y="194"/>
                    </a:cubicBezTo>
                    <a:cubicBezTo>
                      <a:pt x="34" y="88"/>
                      <a:pt x="34" y="88"/>
                      <a:pt x="34" y="88"/>
                    </a:cubicBezTo>
                    <a:cubicBezTo>
                      <a:pt x="28" y="88"/>
                      <a:pt x="28" y="88"/>
                      <a:pt x="28" y="88"/>
                    </a:cubicBezTo>
                    <a:cubicBezTo>
                      <a:pt x="15" y="88"/>
                      <a:pt x="7" y="88"/>
                      <a:pt x="4" y="89"/>
                    </a:cubicBezTo>
                    <a:lnTo>
                      <a:pt x="0" y="78"/>
                    </a:lnTo>
                    <a:close/>
                    <a:moveTo>
                      <a:pt x="25" y="6"/>
                    </a:moveTo>
                    <a:cubicBezTo>
                      <a:pt x="33" y="10"/>
                      <a:pt x="39" y="15"/>
                      <a:pt x="43" y="21"/>
                    </a:cubicBezTo>
                    <a:cubicBezTo>
                      <a:pt x="47" y="25"/>
                      <a:pt x="50" y="29"/>
                      <a:pt x="52" y="32"/>
                    </a:cubicBezTo>
                    <a:cubicBezTo>
                      <a:pt x="53" y="35"/>
                      <a:pt x="54" y="38"/>
                      <a:pt x="54" y="41"/>
                    </a:cubicBezTo>
                    <a:cubicBezTo>
                      <a:pt x="54" y="47"/>
                      <a:pt x="52" y="49"/>
                      <a:pt x="47" y="49"/>
                    </a:cubicBezTo>
                    <a:cubicBezTo>
                      <a:pt x="46" y="49"/>
                      <a:pt x="45" y="49"/>
                      <a:pt x="44" y="48"/>
                    </a:cubicBezTo>
                    <a:cubicBezTo>
                      <a:pt x="43" y="47"/>
                      <a:pt x="43" y="45"/>
                      <a:pt x="42" y="42"/>
                    </a:cubicBezTo>
                    <a:cubicBezTo>
                      <a:pt x="39" y="35"/>
                      <a:pt x="37" y="29"/>
                      <a:pt x="34" y="24"/>
                    </a:cubicBezTo>
                    <a:cubicBezTo>
                      <a:pt x="31" y="20"/>
                      <a:pt x="27" y="15"/>
                      <a:pt x="22" y="10"/>
                    </a:cubicBezTo>
                    <a:lnTo>
                      <a:pt x="25" y="6"/>
                    </a:lnTo>
                    <a:close/>
                    <a:moveTo>
                      <a:pt x="111" y="0"/>
                    </a:moveTo>
                    <a:cubicBezTo>
                      <a:pt x="127" y="4"/>
                      <a:pt x="135" y="7"/>
                      <a:pt x="135" y="10"/>
                    </a:cubicBezTo>
                    <a:cubicBezTo>
                      <a:pt x="135" y="12"/>
                      <a:pt x="130" y="13"/>
                      <a:pt x="121" y="13"/>
                    </a:cubicBezTo>
                    <a:cubicBezTo>
                      <a:pt x="118" y="20"/>
                      <a:pt x="115" y="27"/>
                      <a:pt x="110" y="33"/>
                    </a:cubicBezTo>
                    <a:cubicBezTo>
                      <a:pt x="134" y="33"/>
                      <a:pt x="134" y="33"/>
                      <a:pt x="134" y="33"/>
                    </a:cubicBezTo>
                    <a:cubicBezTo>
                      <a:pt x="142" y="22"/>
                      <a:pt x="142" y="22"/>
                      <a:pt x="142" y="22"/>
                    </a:cubicBezTo>
                    <a:cubicBezTo>
                      <a:pt x="148" y="25"/>
                      <a:pt x="153" y="29"/>
                      <a:pt x="155" y="32"/>
                    </a:cubicBezTo>
                    <a:cubicBezTo>
                      <a:pt x="157" y="34"/>
                      <a:pt x="157" y="35"/>
                      <a:pt x="157" y="36"/>
                    </a:cubicBezTo>
                    <a:cubicBezTo>
                      <a:pt x="157" y="37"/>
                      <a:pt x="154" y="40"/>
                      <a:pt x="147" y="44"/>
                    </a:cubicBezTo>
                    <a:cubicBezTo>
                      <a:pt x="147" y="212"/>
                      <a:pt x="147" y="212"/>
                      <a:pt x="147" y="212"/>
                    </a:cubicBezTo>
                    <a:cubicBezTo>
                      <a:pt x="147" y="218"/>
                      <a:pt x="146" y="222"/>
                      <a:pt x="143" y="225"/>
                    </a:cubicBezTo>
                    <a:cubicBezTo>
                      <a:pt x="141" y="228"/>
                      <a:pt x="139" y="230"/>
                      <a:pt x="135" y="232"/>
                    </a:cubicBezTo>
                    <a:cubicBezTo>
                      <a:pt x="132" y="234"/>
                      <a:pt x="129" y="235"/>
                      <a:pt x="127" y="235"/>
                    </a:cubicBezTo>
                    <a:cubicBezTo>
                      <a:pt x="126" y="230"/>
                      <a:pt x="126" y="230"/>
                      <a:pt x="126" y="230"/>
                    </a:cubicBezTo>
                    <a:cubicBezTo>
                      <a:pt x="126" y="228"/>
                      <a:pt x="125" y="227"/>
                      <a:pt x="125" y="226"/>
                    </a:cubicBezTo>
                    <a:cubicBezTo>
                      <a:pt x="123" y="224"/>
                      <a:pt x="120" y="222"/>
                      <a:pt x="117" y="221"/>
                    </a:cubicBezTo>
                    <a:cubicBezTo>
                      <a:pt x="112" y="219"/>
                      <a:pt x="108" y="218"/>
                      <a:pt x="102" y="217"/>
                    </a:cubicBezTo>
                    <a:cubicBezTo>
                      <a:pt x="102" y="211"/>
                      <a:pt x="102" y="211"/>
                      <a:pt x="102" y="211"/>
                    </a:cubicBezTo>
                    <a:cubicBezTo>
                      <a:pt x="110" y="214"/>
                      <a:pt x="118" y="215"/>
                      <a:pt x="125" y="215"/>
                    </a:cubicBezTo>
                    <a:cubicBezTo>
                      <a:pt x="129" y="215"/>
                      <a:pt x="132" y="215"/>
                      <a:pt x="133" y="214"/>
                    </a:cubicBezTo>
                    <a:cubicBezTo>
                      <a:pt x="135" y="213"/>
                      <a:pt x="136" y="210"/>
                      <a:pt x="136" y="206"/>
                    </a:cubicBezTo>
                    <a:cubicBezTo>
                      <a:pt x="136" y="155"/>
                      <a:pt x="136" y="155"/>
                      <a:pt x="136" y="155"/>
                    </a:cubicBezTo>
                    <a:cubicBezTo>
                      <a:pt x="131" y="163"/>
                      <a:pt x="126" y="171"/>
                      <a:pt x="120" y="177"/>
                    </a:cubicBezTo>
                    <a:cubicBezTo>
                      <a:pt x="112" y="186"/>
                      <a:pt x="104" y="195"/>
                      <a:pt x="95" y="203"/>
                    </a:cubicBezTo>
                    <a:cubicBezTo>
                      <a:pt x="86" y="210"/>
                      <a:pt x="74" y="218"/>
                      <a:pt x="60" y="226"/>
                    </a:cubicBezTo>
                    <a:cubicBezTo>
                      <a:pt x="57" y="222"/>
                      <a:pt x="57" y="222"/>
                      <a:pt x="57" y="222"/>
                    </a:cubicBezTo>
                    <a:cubicBezTo>
                      <a:pt x="70" y="213"/>
                      <a:pt x="80" y="205"/>
                      <a:pt x="88" y="197"/>
                    </a:cubicBezTo>
                    <a:cubicBezTo>
                      <a:pt x="95" y="191"/>
                      <a:pt x="102" y="184"/>
                      <a:pt x="108" y="176"/>
                    </a:cubicBezTo>
                    <a:cubicBezTo>
                      <a:pt x="114" y="168"/>
                      <a:pt x="120" y="160"/>
                      <a:pt x="125" y="150"/>
                    </a:cubicBezTo>
                    <a:cubicBezTo>
                      <a:pt x="93" y="150"/>
                      <a:pt x="93" y="150"/>
                      <a:pt x="93" y="150"/>
                    </a:cubicBezTo>
                    <a:cubicBezTo>
                      <a:pt x="80" y="150"/>
                      <a:pt x="72" y="150"/>
                      <a:pt x="69" y="151"/>
                    </a:cubicBezTo>
                    <a:cubicBezTo>
                      <a:pt x="65" y="140"/>
                      <a:pt x="65" y="140"/>
                      <a:pt x="65" y="140"/>
                    </a:cubicBezTo>
                    <a:cubicBezTo>
                      <a:pt x="70" y="142"/>
                      <a:pt x="77" y="142"/>
                      <a:pt x="86" y="142"/>
                    </a:cubicBezTo>
                    <a:cubicBezTo>
                      <a:pt x="86" y="25"/>
                      <a:pt x="86" y="25"/>
                      <a:pt x="86" y="25"/>
                    </a:cubicBezTo>
                    <a:cubicBezTo>
                      <a:pt x="101" y="33"/>
                      <a:pt x="101" y="33"/>
                      <a:pt x="101" y="33"/>
                    </a:cubicBezTo>
                    <a:cubicBezTo>
                      <a:pt x="104" y="33"/>
                      <a:pt x="104" y="33"/>
                      <a:pt x="104" y="33"/>
                    </a:cubicBezTo>
                    <a:cubicBezTo>
                      <a:pt x="107" y="28"/>
                      <a:pt x="108" y="23"/>
                      <a:pt x="109" y="19"/>
                    </a:cubicBezTo>
                    <a:cubicBezTo>
                      <a:pt x="110" y="14"/>
                      <a:pt x="111" y="8"/>
                      <a:pt x="111" y="0"/>
                    </a:cubicBezTo>
                    <a:close/>
                    <a:moveTo>
                      <a:pt x="98" y="67"/>
                    </a:moveTo>
                    <a:cubicBezTo>
                      <a:pt x="136" y="67"/>
                      <a:pt x="136" y="67"/>
                      <a:pt x="136" y="67"/>
                    </a:cubicBezTo>
                    <a:cubicBezTo>
                      <a:pt x="136" y="40"/>
                      <a:pt x="136" y="40"/>
                      <a:pt x="136" y="40"/>
                    </a:cubicBezTo>
                    <a:cubicBezTo>
                      <a:pt x="98" y="40"/>
                      <a:pt x="98" y="40"/>
                      <a:pt x="98" y="40"/>
                    </a:cubicBezTo>
                    <a:lnTo>
                      <a:pt x="98" y="67"/>
                    </a:lnTo>
                    <a:close/>
                    <a:moveTo>
                      <a:pt x="98" y="105"/>
                    </a:moveTo>
                    <a:cubicBezTo>
                      <a:pt x="136" y="105"/>
                      <a:pt x="136" y="105"/>
                      <a:pt x="136" y="105"/>
                    </a:cubicBezTo>
                    <a:cubicBezTo>
                      <a:pt x="136" y="75"/>
                      <a:pt x="136" y="75"/>
                      <a:pt x="136" y="75"/>
                    </a:cubicBezTo>
                    <a:cubicBezTo>
                      <a:pt x="98" y="75"/>
                      <a:pt x="98" y="75"/>
                      <a:pt x="98" y="75"/>
                    </a:cubicBezTo>
                    <a:lnTo>
                      <a:pt x="98" y="105"/>
                    </a:lnTo>
                    <a:close/>
                    <a:moveTo>
                      <a:pt x="98" y="142"/>
                    </a:moveTo>
                    <a:cubicBezTo>
                      <a:pt x="136" y="142"/>
                      <a:pt x="136" y="142"/>
                      <a:pt x="136" y="142"/>
                    </a:cubicBezTo>
                    <a:cubicBezTo>
                      <a:pt x="136" y="112"/>
                      <a:pt x="136" y="112"/>
                      <a:pt x="136" y="112"/>
                    </a:cubicBezTo>
                    <a:cubicBezTo>
                      <a:pt x="98" y="112"/>
                      <a:pt x="98" y="112"/>
                      <a:pt x="98" y="112"/>
                    </a:cubicBezTo>
                    <a:lnTo>
                      <a:pt x="98" y="142"/>
                    </a:lnTo>
                    <a:close/>
                    <a:moveTo>
                      <a:pt x="152" y="63"/>
                    </a:moveTo>
                    <a:cubicBezTo>
                      <a:pt x="159" y="65"/>
                      <a:pt x="169" y="66"/>
                      <a:pt x="182" y="66"/>
                    </a:cubicBezTo>
                    <a:cubicBezTo>
                      <a:pt x="199" y="66"/>
                      <a:pt x="199" y="66"/>
                      <a:pt x="199" y="66"/>
                    </a:cubicBezTo>
                    <a:cubicBezTo>
                      <a:pt x="199" y="23"/>
                      <a:pt x="199" y="23"/>
                      <a:pt x="199" y="23"/>
                    </a:cubicBezTo>
                    <a:cubicBezTo>
                      <a:pt x="199" y="13"/>
                      <a:pt x="198" y="6"/>
                      <a:pt x="198" y="2"/>
                    </a:cubicBezTo>
                    <a:cubicBezTo>
                      <a:pt x="207" y="3"/>
                      <a:pt x="215" y="6"/>
                      <a:pt x="222" y="9"/>
                    </a:cubicBezTo>
                    <a:cubicBezTo>
                      <a:pt x="224" y="10"/>
                      <a:pt x="225" y="10"/>
                      <a:pt x="225" y="11"/>
                    </a:cubicBezTo>
                    <a:cubicBezTo>
                      <a:pt x="225" y="13"/>
                      <a:pt x="224" y="14"/>
                      <a:pt x="222" y="15"/>
                    </a:cubicBezTo>
                    <a:cubicBezTo>
                      <a:pt x="218" y="16"/>
                      <a:pt x="215" y="17"/>
                      <a:pt x="211" y="18"/>
                    </a:cubicBezTo>
                    <a:cubicBezTo>
                      <a:pt x="211" y="66"/>
                      <a:pt x="211" y="66"/>
                      <a:pt x="211" y="66"/>
                    </a:cubicBezTo>
                    <a:cubicBezTo>
                      <a:pt x="212" y="66"/>
                      <a:pt x="212" y="66"/>
                      <a:pt x="212" y="66"/>
                    </a:cubicBezTo>
                    <a:cubicBezTo>
                      <a:pt x="222" y="55"/>
                      <a:pt x="222" y="55"/>
                      <a:pt x="222" y="55"/>
                    </a:cubicBezTo>
                    <a:cubicBezTo>
                      <a:pt x="227" y="59"/>
                      <a:pt x="233" y="63"/>
                      <a:pt x="237" y="67"/>
                    </a:cubicBezTo>
                    <a:cubicBezTo>
                      <a:pt x="239" y="68"/>
                      <a:pt x="239" y="68"/>
                      <a:pt x="239" y="69"/>
                    </a:cubicBezTo>
                    <a:cubicBezTo>
                      <a:pt x="239" y="72"/>
                      <a:pt x="238" y="74"/>
                      <a:pt x="236" y="74"/>
                    </a:cubicBezTo>
                    <a:cubicBezTo>
                      <a:pt x="211" y="74"/>
                      <a:pt x="211" y="74"/>
                      <a:pt x="211" y="74"/>
                    </a:cubicBezTo>
                    <a:cubicBezTo>
                      <a:pt x="211" y="211"/>
                      <a:pt x="211" y="211"/>
                      <a:pt x="211" y="211"/>
                    </a:cubicBezTo>
                    <a:cubicBezTo>
                      <a:pt x="211" y="217"/>
                      <a:pt x="210" y="221"/>
                      <a:pt x="207" y="224"/>
                    </a:cubicBezTo>
                    <a:cubicBezTo>
                      <a:pt x="205" y="227"/>
                      <a:pt x="203" y="229"/>
                      <a:pt x="199" y="231"/>
                    </a:cubicBezTo>
                    <a:cubicBezTo>
                      <a:pt x="196" y="233"/>
                      <a:pt x="193" y="234"/>
                      <a:pt x="191" y="234"/>
                    </a:cubicBezTo>
                    <a:cubicBezTo>
                      <a:pt x="190" y="229"/>
                      <a:pt x="190" y="229"/>
                      <a:pt x="190" y="229"/>
                    </a:cubicBezTo>
                    <a:cubicBezTo>
                      <a:pt x="190" y="227"/>
                      <a:pt x="189" y="226"/>
                      <a:pt x="188" y="225"/>
                    </a:cubicBezTo>
                    <a:cubicBezTo>
                      <a:pt x="186" y="223"/>
                      <a:pt x="184" y="221"/>
                      <a:pt x="179" y="219"/>
                    </a:cubicBezTo>
                    <a:cubicBezTo>
                      <a:pt x="175" y="218"/>
                      <a:pt x="169" y="217"/>
                      <a:pt x="163" y="216"/>
                    </a:cubicBezTo>
                    <a:cubicBezTo>
                      <a:pt x="163" y="210"/>
                      <a:pt x="163" y="210"/>
                      <a:pt x="163" y="210"/>
                    </a:cubicBezTo>
                    <a:cubicBezTo>
                      <a:pt x="172" y="213"/>
                      <a:pt x="181" y="214"/>
                      <a:pt x="188" y="214"/>
                    </a:cubicBezTo>
                    <a:cubicBezTo>
                      <a:pt x="193" y="214"/>
                      <a:pt x="195" y="214"/>
                      <a:pt x="197" y="213"/>
                    </a:cubicBezTo>
                    <a:cubicBezTo>
                      <a:pt x="198" y="212"/>
                      <a:pt x="199" y="209"/>
                      <a:pt x="199" y="205"/>
                    </a:cubicBezTo>
                    <a:cubicBezTo>
                      <a:pt x="199" y="74"/>
                      <a:pt x="199" y="74"/>
                      <a:pt x="199" y="74"/>
                    </a:cubicBezTo>
                    <a:cubicBezTo>
                      <a:pt x="182" y="74"/>
                      <a:pt x="182" y="74"/>
                      <a:pt x="182" y="74"/>
                    </a:cubicBezTo>
                    <a:cubicBezTo>
                      <a:pt x="170" y="74"/>
                      <a:pt x="161" y="74"/>
                      <a:pt x="157" y="75"/>
                    </a:cubicBezTo>
                    <a:lnTo>
                      <a:pt x="152" y="63"/>
                    </a:lnTo>
                    <a:close/>
                    <a:moveTo>
                      <a:pt x="163" y="101"/>
                    </a:moveTo>
                    <a:cubicBezTo>
                      <a:pt x="169" y="108"/>
                      <a:pt x="174" y="115"/>
                      <a:pt x="177" y="123"/>
                    </a:cubicBezTo>
                    <a:cubicBezTo>
                      <a:pt x="180" y="127"/>
                      <a:pt x="183" y="133"/>
                      <a:pt x="184" y="139"/>
                    </a:cubicBezTo>
                    <a:cubicBezTo>
                      <a:pt x="186" y="143"/>
                      <a:pt x="186" y="146"/>
                      <a:pt x="186" y="150"/>
                    </a:cubicBezTo>
                    <a:cubicBezTo>
                      <a:pt x="186" y="152"/>
                      <a:pt x="186" y="154"/>
                      <a:pt x="185" y="156"/>
                    </a:cubicBezTo>
                    <a:cubicBezTo>
                      <a:pt x="183" y="158"/>
                      <a:pt x="182" y="159"/>
                      <a:pt x="181" y="159"/>
                    </a:cubicBezTo>
                    <a:cubicBezTo>
                      <a:pt x="179" y="159"/>
                      <a:pt x="177" y="158"/>
                      <a:pt x="176" y="158"/>
                    </a:cubicBezTo>
                    <a:cubicBezTo>
                      <a:pt x="175" y="156"/>
                      <a:pt x="174" y="154"/>
                      <a:pt x="174" y="151"/>
                    </a:cubicBezTo>
                    <a:cubicBezTo>
                      <a:pt x="173" y="140"/>
                      <a:pt x="172" y="131"/>
                      <a:pt x="170" y="125"/>
                    </a:cubicBezTo>
                    <a:cubicBezTo>
                      <a:pt x="168" y="119"/>
                      <a:pt x="165" y="112"/>
                      <a:pt x="160" y="103"/>
                    </a:cubicBezTo>
                    <a:lnTo>
                      <a:pt x="163" y="101"/>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grpSp>
      </p:grpSp>
      <p:sp>
        <p:nvSpPr>
          <p:cNvPr id="337" name="Rectangle 336"/>
          <p:cNvSpPr/>
          <p:nvPr/>
        </p:nvSpPr>
        <p:spPr>
          <a:xfrm>
            <a:off x="1829406" y="1238366"/>
            <a:ext cx="8533189" cy="1013576"/>
          </a:xfrm>
          <a:prstGeom prst="rect">
            <a:avLst/>
          </a:prstGeom>
        </p:spPr>
        <p:txBody>
          <a:bodyPr wrap="square" lIns="179259" tIns="0" rIns="268889" bIns="89630">
            <a:spAutoFit/>
          </a:bodyPr>
          <a:lstStyle/>
          <a:p>
            <a:pPr algn="ctr" defTabSz="896214">
              <a:defRPr/>
            </a:pPr>
            <a:r>
              <a:rPr lang="en-US" altLang="zh-CN" sz="5881" kern="0" spc="-147">
                <a:gradFill>
                  <a:gsLst>
                    <a:gs pos="5000">
                      <a:srgbClr val="FFFFFF"/>
                    </a:gs>
                    <a:gs pos="27083">
                      <a:srgbClr val="FFFFFF"/>
                    </a:gs>
                  </a:gsLst>
                  <a:lin ang="5400000" scaled="0"/>
                </a:gradFill>
                <a:latin typeface="Segoe UI Light"/>
                <a:cs typeface="Segoe UI Semibold" panose="020B0702040204020203" pitchFamily="34" charset="0"/>
              </a:rPr>
              <a:t>Thank You!</a:t>
            </a:r>
            <a:endParaRPr lang="en-US" sz="5881" kern="0" spc="-147">
              <a:gradFill>
                <a:gsLst>
                  <a:gs pos="5000">
                    <a:srgbClr val="FFFFFF"/>
                  </a:gs>
                  <a:gs pos="27083">
                    <a:srgbClr val="FFFFFF"/>
                  </a:gs>
                </a:gsLst>
                <a:lin ang="5400000" scaled="0"/>
              </a:gradFill>
              <a:latin typeface="Segoe UI Light"/>
              <a:cs typeface="Segoe UI Semibold" panose="020B0702040204020203" pitchFamily="34" charset="0"/>
            </a:endParaRPr>
          </a:p>
        </p:txBody>
      </p:sp>
    </p:spTree>
    <p:extLst>
      <p:ext uri="{BB962C8B-B14F-4D97-AF65-F5344CB8AC3E}">
        <p14:creationId xmlns:p14="http://schemas.microsoft.com/office/powerpoint/2010/main" val="16715401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56467" y="254963"/>
            <a:ext cx="10514108" cy="1325375"/>
          </a:xfrm>
        </p:spPr>
        <p:txBody>
          <a:bodyPr/>
          <a:lstStyle/>
          <a:p>
            <a:r>
              <a:rPr lang="en-US"/>
              <a:t>Consumption Plan</a:t>
            </a:r>
          </a:p>
        </p:txBody>
      </p:sp>
      <p:sp>
        <p:nvSpPr>
          <p:cNvPr id="4" name="Rectangle 3"/>
          <p:cNvSpPr/>
          <p:nvPr/>
        </p:nvSpPr>
        <p:spPr>
          <a:xfrm>
            <a:off x="332251" y="1155617"/>
            <a:ext cx="8411878" cy="4799901"/>
          </a:xfrm>
          <a:prstGeom prst="rect">
            <a:avLst/>
          </a:prstGeom>
        </p:spPr>
        <p:txBody>
          <a:bodyPr wrap="square">
            <a:spAutoFit/>
          </a:bodyPr>
          <a:lstStyle/>
          <a:p>
            <a:pPr marL="0" marR="0" lvl="0" indent="0" algn="l" defTabSz="914367" rtl="0" eaLnBrk="1" fontAlgn="ctr" latinLnBrk="0" hangingPunct="1">
              <a:lnSpc>
                <a:spcPct val="107000"/>
              </a:lnSpc>
              <a:spcBef>
                <a:spcPts val="0"/>
              </a:spcBef>
              <a:spcAft>
                <a:spcPts val="0"/>
              </a:spcAft>
              <a:buClrTx/>
              <a:buSzTx/>
              <a:buFontTx/>
              <a:buNone/>
              <a:tabLst/>
              <a:defRPr/>
            </a:pPr>
            <a:r>
              <a:rPr kumimoji="0" lang="en-US" sz="2200" b="1" i="0" u="none" strike="noStrike" kern="1200" cap="none" spc="0" normalizeH="0" baseline="0" noProof="0" dirty="0">
                <a:ln>
                  <a:noFill/>
                </a:ln>
                <a:solidFill>
                  <a:srgbClr val="282828"/>
                </a:solidFill>
                <a:effectLst/>
                <a:uLnTx/>
                <a:uFillTx/>
                <a:latin typeface="Calibri" panose="020F0502020204030204" pitchFamily="34" charset="0"/>
                <a:ea typeface="Times New Roman" panose="02020603050405020304" pitchFamily="18" charset="0"/>
                <a:cs typeface="Calibri" panose="020F0502020204030204" pitchFamily="34" charset="0"/>
              </a:rPr>
              <a:t>The Consumption Plan option</a:t>
            </a:r>
          </a:p>
          <a:p>
            <a:pPr marL="285695" marR="0" lvl="0" indent="-285695" algn="l" defTabSz="914367" rtl="0" eaLnBrk="1" fontAlgn="ctr" latinLnBrk="0" hangingPunct="1">
              <a:lnSpc>
                <a:spcPct val="107000"/>
              </a:lnSpc>
              <a:spcBef>
                <a:spcPts val="0"/>
              </a:spcBef>
              <a:spcAft>
                <a:spcPts val="0"/>
              </a:spcAft>
              <a:buClrTx/>
              <a:buSzTx/>
              <a:buFont typeface="Arial" panose="020B0604020202020204" pitchFamily="34" charset="0"/>
              <a:buChar char="•"/>
              <a:tabLst/>
              <a:defRPr/>
            </a:pPr>
            <a:r>
              <a:rPr kumimoji="0" lang="en-US" sz="2200" b="0" i="0" u="none" strike="noStrike" kern="1200" cap="none" spc="0" normalizeH="0" baseline="0" noProof="0" dirty="0">
                <a:ln>
                  <a:noFill/>
                </a:ln>
                <a:solidFill>
                  <a:srgbClr val="282828"/>
                </a:solidFill>
                <a:effectLst/>
                <a:uLnTx/>
                <a:uFillTx/>
                <a:latin typeface="Calibri" panose="020F0502020204030204" pitchFamily="34" charset="0"/>
                <a:ea typeface="Times New Roman" panose="02020603050405020304" pitchFamily="18" charset="0"/>
                <a:cs typeface="Calibri" panose="020F0502020204030204" pitchFamily="34" charset="0"/>
              </a:rPr>
              <a:t>Pay for what you use without the need to reserve compute resources. </a:t>
            </a:r>
          </a:p>
          <a:p>
            <a:pPr marL="285695" marR="0" lvl="0" indent="-285695" algn="l" defTabSz="914367" rtl="0" eaLnBrk="1" fontAlgn="ctr" latinLnBrk="0" hangingPunct="1">
              <a:lnSpc>
                <a:spcPct val="107000"/>
              </a:lnSpc>
              <a:spcBef>
                <a:spcPts val="0"/>
              </a:spcBef>
              <a:spcAft>
                <a:spcPts val="0"/>
              </a:spcAft>
              <a:buClrTx/>
              <a:buSzTx/>
              <a:buFont typeface="Arial" panose="020B0604020202020204" pitchFamily="34" charset="0"/>
              <a:buChar char="•"/>
              <a:tabLst/>
              <a:defRPr/>
            </a:pPr>
            <a:r>
              <a:rPr kumimoji="0" lang="en-US" sz="2200" b="0" i="0" u="none" strike="noStrike" kern="1200" cap="none" spc="0" normalizeH="0" baseline="0" noProof="0" dirty="0">
                <a:ln>
                  <a:noFill/>
                </a:ln>
                <a:solidFill>
                  <a:srgbClr val="282828"/>
                </a:solidFill>
                <a:effectLst/>
                <a:uLnTx/>
                <a:uFillTx/>
                <a:latin typeface="Calibri" panose="020F0502020204030204" pitchFamily="34" charset="0"/>
                <a:ea typeface="Times New Roman" panose="02020603050405020304" pitchFamily="18" charset="0"/>
                <a:cs typeface="Calibri" panose="020F0502020204030204" pitchFamily="34" charset="0"/>
              </a:rPr>
              <a:t>Function Apps are assigned to compute processing instances that are scaled dynamically by the platform. </a:t>
            </a:r>
          </a:p>
          <a:p>
            <a:pPr marL="285695" marR="0" lvl="0" indent="-285695" algn="l" defTabSz="914367" rtl="0" eaLnBrk="1" fontAlgn="ctr" latinLnBrk="0" hangingPunct="1">
              <a:lnSpc>
                <a:spcPct val="107000"/>
              </a:lnSpc>
              <a:spcBef>
                <a:spcPts val="0"/>
              </a:spcBef>
              <a:spcAft>
                <a:spcPts val="0"/>
              </a:spcAft>
              <a:buClrTx/>
              <a:buSzTx/>
              <a:buFont typeface="Arial" panose="020B0604020202020204" pitchFamily="34" charset="0"/>
              <a:buChar char="•"/>
              <a:tabLst/>
              <a:defRPr/>
            </a:pPr>
            <a:r>
              <a:rPr kumimoji="0" lang="en-US" sz="2200" b="0" i="0" u="none" strike="noStrike" kern="1200" cap="none" spc="0" normalizeH="0" baseline="0" noProof="0" dirty="0">
                <a:ln>
                  <a:noFill/>
                </a:ln>
                <a:solidFill>
                  <a:srgbClr val="282828"/>
                </a:solidFill>
                <a:effectLst/>
                <a:uLnTx/>
                <a:uFillTx/>
                <a:latin typeface="Calibri" panose="020F0502020204030204" pitchFamily="34" charset="0"/>
                <a:ea typeface="Times New Roman" panose="02020603050405020304" pitchFamily="18" charset="0"/>
                <a:cs typeface="Calibri" panose="020F0502020204030204" pitchFamily="34" charset="0"/>
              </a:rPr>
              <a:t>Functions can have multiple parallel executions minimizing the total time needed to process requests. </a:t>
            </a:r>
          </a:p>
          <a:p>
            <a:pPr marL="285695" marR="0" lvl="0" indent="-285695" algn="l" defTabSz="914367" rtl="0" eaLnBrk="1" fontAlgn="ctr" latinLnBrk="0" hangingPunct="1">
              <a:lnSpc>
                <a:spcPct val="107000"/>
              </a:lnSpc>
              <a:spcBef>
                <a:spcPts val="0"/>
              </a:spcBef>
              <a:spcAft>
                <a:spcPts val="0"/>
              </a:spcAft>
              <a:buClrTx/>
              <a:buSzTx/>
              <a:buFont typeface="Arial" panose="020B0604020202020204" pitchFamily="34" charset="0"/>
              <a:buChar char="•"/>
              <a:tabLst/>
              <a:defRPr/>
            </a:pPr>
            <a:r>
              <a:rPr kumimoji="0" lang="en-US" sz="2200" b="0" i="0" u="none" strike="noStrike" kern="1200" cap="none" spc="0" normalizeH="0" baseline="0" noProof="0" dirty="0">
                <a:ln>
                  <a:noFill/>
                </a:ln>
                <a:solidFill>
                  <a:srgbClr val="282828"/>
                </a:solidFill>
                <a:effectLst/>
                <a:uLnTx/>
                <a:uFillTx/>
                <a:latin typeface="Calibri" panose="020F0502020204030204" pitchFamily="34" charset="0"/>
                <a:ea typeface="Times New Roman" panose="02020603050405020304" pitchFamily="18" charset="0"/>
                <a:cs typeface="Calibri" panose="020F0502020204030204" pitchFamily="34" charset="0"/>
              </a:rPr>
              <a:t>Cost is driven by the number of executions and by accounting for memory size used and total execution time across all functions in a Function App as measured in gigabyte-seconds. </a:t>
            </a:r>
          </a:p>
          <a:p>
            <a:pPr marL="0" marR="0" lvl="0" indent="0" algn="l" defTabSz="914367" rtl="0" eaLnBrk="1" fontAlgn="ctr" latinLnBrk="0" hangingPunct="1">
              <a:lnSpc>
                <a:spcPct val="107000"/>
              </a:lnSpc>
              <a:spcBef>
                <a:spcPts val="0"/>
              </a:spcBef>
              <a:spcAft>
                <a:spcPts val="0"/>
              </a:spcAft>
              <a:buClrTx/>
              <a:buSzTx/>
              <a:buFontTx/>
              <a:buNone/>
              <a:tabLst/>
              <a:defRPr/>
            </a:pPr>
            <a:endParaRPr kumimoji="0" lang="en-US" sz="2200" b="1" i="0" u="none" strike="noStrike" kern="1200" cap="none" spc="0" normalizeH="0" baseline="0" noProof="0" dirty="0">
              <a:ln>
                <a:noFill/>
              </a:ln>
              <a:solidFill>
                <a:srgbClr val="282828"/>
              </a:solidFill>
              <a:effectLst/>
              <a:uLnTx/>
              <a:uFillTx/>
              <a:latin typeface="Calibri" panose="020F0502020204030204" pitchFamily="34" charset="0"/>
              <a:ea typeface="Times New Roman" panose="02020603050405020304" pitchFamily="18" charset="0"/>
              <a:cs typeface="Calibri" panose="020F0502020204030204" pitchFamily="34" charset="0"/>
            </a:endParaRPr>
          </a:p>
          <a:p>
            <a:pPr marL="0" marR="0" lvl="0" indent="0" algn="l" defTabSz="914367" rtl="0" eaLnBrk="1" fontAlgn="ctr" latinLnBrk="0" hangingPunct="1">
              <a:lnSpc>
                <a:spcPct val="107000"/>
              </a:lnSpc>
              <a:spcBef>
                <a:spcPts val="0"/>
              </a:spcBef>
              <a:spcAft>
                <a:spcPts val="0"/>
              </a:spcAft>
              <a:buClrTx/>
              <a:buSzTx/>
              <a:buFontTx/>
              <a:buNone/>
              <a:tabLst/>
              <a:defRPr/>
            </a:pPr>
            <a:r>
              <a:rPr kumimoji="0" lang="en-US" sz="2200" b="1" i="0" u="none" strike="noStrike" kern="1200" cap="none" spc="0" normalizeH="0" baseline="0" noProof="0" dirty="0">
                <a:ln>
                  <a:noFill/>
                </a:ln>
                <a:solidFill>
                  <a:srgbClr val="282828"/>
                </a:solidFill>
                <a:effectLst/>
                <a:uLnTx/>
                <a:uFillTx/>
                <a:latin typeface="Calibri" panose="020F0502020204030204" pitchFamily="34" charset="0"/>
                <a:ea typeface="Times New Roman" panose="02020603050405020304" pitchFamily="18" charset="0"/>
                <a:cs typeface="Calibri" panose="020F0502020204030204" pitchFamily="34" charset="0"/>
              </a:rPr>
              <a:t>Selection guidance</a:t>
            </a:r>
          </a:p>
          <a:p>
            <a:pPr marL="285695" marR="0" lvl="0" indent="-285695" algn="l" defTabSz="914367" rtl="0" eaLnBrk="1" fontAlgn="ctr" latinLnBrk="0" hangingPunct="1">
              <a:lnSpc>
                <a:spcPct val="107000"/>
              </a:lnSpc>
              <a:spcBef>
                <a:spcPts val="0"/>
              </a:spcBef>
              <a:spcAft>
                <a:spcPts val="0"/>
              </a:spcAft>
              <a:buClrTx/>
              <a:buSzTx/>
              <a:buFont typeface="Arial" panose="020B0604020202020204" pitchFamily="34" charset="0"/>
              <a:buChar char="•"/>
              <a:tabLst/>
              <a:defRPr/>
            </a:pPr>
            <a:r>
              <a:rPr kumimoji="0" lang="en-US" sz="2200" b="0" i="0" u="none" strike="noStrike" kern="1200" cap="none" spc="0" normalizeH="0" baseline="0" noProof="0" dirty="0">
                <a:ln>
                  <a:noFill/>
                </a:ln>
                <a:solidFill>
                  <a:srgbClr val="282828"/>
                </a:solidFill>
                <a:effectLst/>
                <a:uLnTx/>
                <a:uFillTx/>
                <a:latin typeface="Calibri" panose="020F0502020204030204" pitchFamily="34" charset="0"/>
                <a:ea typeface="Times New Roman" panose="02020603050405020304" pitchFamily="18" charset="0"/>
                <a:cs typeface="Calibri" panose="020F0502020204030204" pitchFamily="34" charset="0"/>
              </a:rPr>
              <a:t>Good option if your functions run at elastic scale with potentially intermittent executions. </a:t>
            </a:r>
            <a:endParaRPr kumimoji="0" lang="en-US" sz="2200" b="0" i="0" u="none" strike="noStrike" kern="1200" cap="none" spc="0" normalizeH="0" baseline="0" noProof="0" dirty="0">
              <a:ln>
                <a:noFill/>
              </a:ln>
              <a:solidFill>
                <a:srgbClr val="282828"/>
              </a:solidFill>
              <a:effectLst/>
              <a:uLnTx/>
              <a:uFillTx/>
              <a:latin typeface="Calibri" panose="020F0502020204030204" pitchFamily="34" charset="0"/>
              <a:ea typeface="Calibri" panose="020F0502020204030204" pitchFamily="34" charset="0"/>
              <a:cs typeface="Arial" panose="020B0604020202020204" pitchFamily="34" charset="0"/>
            </a:endParaRPr>
          </a:p>
        </p:txBody>
      </p:sp>
      <p:pic>
        <p:nvPicPr>
          <p:cNvPr id="5" name="Picture 4"/>
          <p:cNvPicPr>
            <a:picLocks noChangeAspect="1"/>
          </p:cNvPicPr>
          <p:nvPr/>
        </p:nvPicPr>
        <p:blipFill>
          <a:blip r:embed="rId3"/>
          <a:stretch>
            <a:fillRect/>
          </a:stretch>
        </p:blipFill>
        <p:spPr>
          <a:xfrm>
            <a:off x="9157640" y="488"/>
            <a:ext cx="3033496" cy="6857027"/>
          </a:xfrm>
          <a:prstGeom prst="rect">
            <a:avLst/>
          </a:prstGeom>
        </p:spPr>
      </p:pic>
    </p:spTree>
    <p:extLst>
      <p:ext uri="{BB962C8B-B14F-4D97-AF65-F5344CB8AC3E}">
        <p14:creationId xmlns:p14="http://schemas.microsoft.com/office/powerpoint/2010/main" val="3771808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Title 1">
            <a:extLst>
              <a:ext uri="{FF2B5EF4-FFF2-40B4-BE49-F238E27FC236}">
                <a16:creationId xmlns:a16="http://schemas.microsoft.com/office/drawing/2014/main" id="{D08A7FD3-1730-49FE-B4EC-EBC39AD96ED3}"/>
              </a:ext>
            </a:extLst>
          </p:cNvPr>
          <p:cNvSpPr txBox="1">
            <a:spLocks/>
          </p:cNvSpPr>
          <p:nvPr/>
        </p:nvSpPr>
        <p:spPr>
          <a:xfrm>
            <a:off x="1090962" y="2906086"/>
            <a:ext cx="10010077" cy="1045829"/>
          </a:xfrm>
          <a:prstGeom prst="rect">
            <a:avLst/>
          </a:prstGeom>
        </p:spPr>
        <p:txBody>
          <a:bodyPr vert="horz" lIns="91427" tIns="45713" rIns="91427" bIns="45713"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225" rtl="0" eaLnBrk="1" fontAlgn="auto" latinLnBrk="0" hangingPunct="1">
              <a:lnSpc>
                <a:spcPct val="90000"/>
              </a:lnSpc>
              <a:spcBef>
                <a:spcPct val="0"/>
              </a:spcBef>
              <a:spcAft>
                <a:spcPts val="0"/>
              </a:spcAft>
              <a:buClrTx/>
              <a:buSzTx/>
              <a:buFontTx/>
              <a:buNone/>
              <a:tabLst/>
              <a:defRPr/>
            </a:pPr>
            <a:r>
              <a:rPr kumimoji="0" lang="en-US" sz="4313" b="0" i="0" u="none" strike="noStrike" kern="1200" cap="none" spc="0" normalizeH="0" baseline="0" noProof="0">
                <a:ln>
                  <a:noFill/>
                </a:ln>
                <a:solidFill>
                  <a:prstClr val="black"/>
                </a:solidFill>
                <a:effectLst/>
                <a:uLnTx/>
                <a:uFillTx/>
                <a:latin typeface="Segoe UI" panose="020B0502040204020203" pitchFamily="34" charset="0"/>
                <a:ea typeface="+mj-ea"/>
                <a:cs typeface="Segoe UI" panose="020B0502040204020203" pitchFamily="34" charset="0"/>
              </a:rPr>
              <a:t>The “evolution” of application platforms</a:t>
            </a:r>
          </a:p>
        </p:txBody>
      </p:sp>
    </p:spTree>
    <p:extLst>
      <p:ext uri="{BB962C8B-B14F-4D97-AF65-F5344CB8AC3E}">
        <p14:creationId xmlns:p14="http://schemas.microsoft.com/office/powerpoint/2010/main" val="3485923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05620" y="166484"/>
            <a:ext cx="10514108" cy="1325375"/>
          </a:xfrm>
        </p:spPr>
        <p:txBody>
          <a:bodyPr/>
          <a:lstStyle/>
          <a:p>
            <a:r>
              <a:rPr lang="en-US"/>
              <a:t>App Service Plan</a:t>
            </a:r>
          </a:p>
        </p:txBody>
      </p:sp>
      <p:sp>
        <p:nvSpPr>
          <p:cNvPr id="4" name="Rectangle 3"/>
          <p:cNvSpPr/>
          <p:nvPr/>
        </p:nvSpPr>
        <p:spPr>
          <a:xfrm>
            <a:off x="305621" y="1141264"/>
            <a:ext cx="8491767" cy="4439677"/>
          </a:xfrm>
          <a:prstGeom prst="rect">
            <a:avLst/>
          </a:prstGeom>
        </p:spPr>
        <p:txBody>
          <a:bodyPr wrap="square">
            <a:spAutoFit/>
          </a:bodyPr>
          <a:lstStyle/>
          <a:p>
            <a:pPr marL="0" marR="0" lvl="0" indent="0" algn="l" defTabSz="914367" rtl="0" eaLnBrk="1" fontAlgn="ctr" latinLnBrk="0" hangingPunct="1">
              <a:lnSpc>
                <a:spcPct val="107000"/>
              </a:lnSpc>
              <a:spcBef>
                <a:spcPts val="0"/>
              </a:spcBef>
              <a:spcAft>
                <a:spcPts val="0"/>
              </a:spcAft>
              <a:buClrTx/>
              <a:buSzTx/>
              <a:buFontTx/>
              <a:buNone/>
              <a:tabLst/>
              <a:defRPr/>
            </a:pPr>
            <a:r>
              <a:rPr kumimoji="0" lang="en-US" sz="2200" b="1" i="0" u="none" strike="noStrike" kern="1200" cap="none" spc="0" normalizeH="0" baseline="0" noProof="0" dirty="0">
                <a:ln>
                  <a:noFill/>
                </a:ln>
                <a:solidFill>
                  <a:srgbClr val="282828"/>
                </a:solidFill>
                <a:effectLst/>
                <a:uLnTx/>
                <a:uFillTx/>
                <a:latin typeface="Calibri" panose="020F0502020204030204" pitchFamily="34" charset="0"/>
                <a:ea typeface="Times New Roman" panose="02020603050405020304" pitchFamily="18" charset="0"/>
                <a:cs typeface="Calibri" panose="020F0502020204030204" pitchFamily="34" charset="0"/>
              </a:rPr>
              <a:t>The App Service Plan option</a:t>
            </a:r>
            <a:r>
              <a:rPr kumimoji="0" lang="en-US" sz="2200" b="0" i="0" u="none" strike="noStrike" kern="1200" cap="none" spc="0" normalizeH="0" baseline="0" noProof="0" dirty="0">
                <a:ln>
                  <a:noFill/>
                </a:ln>
                <a:solidFill>
                  <a:srgbClr val="282828"/>
                </a:solidFill>
                <a:effectLst/>
                <a:uLnTx/>
                <a:uFillTx/>
                <a:latin typeface="Calibri" panose="020F0502020204030204" pitchFamily="34" charset="0"/>
                <a:ea typeface="Times New Roman" panose="02020603050405020304" pitchFamily="18" charset="0"/>
                <a:cs typeface="Calibri" panose="020F0502020204030204" pitchFamily="34" charset="0"/>
              </a:rPr>
              <a:t> </a:t>
            </a:r>
          </a:p>
          <a:p>
            <a:pPr marL="342834" marR="0" lvl="0" indent="-342834" algn="l" defTabSz="914367" rtl="0" eaLnBrk="1" fontAlgn="ctr" latinLnBrk="0" hangingPunct="1">
              <a:lnSpc>
                <a:spcPct val="107000"/>
              </a:lnSpc>
              <a:spcBef>
                <a:spcPts val="0"/>
              </a:spcBef>
              <a:spcAft>
                <a:spcPts val="0"/>
              </a:spcAft>
              <a:buClrTx/>
              <a:buSzTx/>
              <a:buFont typeface="Arial" panose="020B0604020202020204" pitchFamily="34" charset="0"/>
              <a:buChar char="•"/>
              <a:tabLst/>
              <a:defRPr/>
            </a:pPr>
            <a:r>
              <a:rPr kumimoji="0" lang="en-US" sz="2200" b="0" i="0" u="none" strike="noStrike" kern="1200" cap="none" spc="0" normalizeH="0" baseline="0" noProof="0" dirty="0">
                <a:ln>
                  <a:noFill/>
                </a:ln>
                <a:solidFill>
                  <a:srgbClr val="282828"/>
                </a:solidFill>
                <a:effectLst/>
                <a:uLnTx/>
                <a:uFillTx/>
                <a:latin typeface="Calibri" panose="020F0502020204030204" pitchFamily="34" charset="0"/>
                <a:ea typeface="Times New Roman" panose="02020603050405020304" pitchFamily="18" charset="0"/>
                <a:cs typeface="Calibri" panose="020F0502020204030204" pitchFamily="34" charset="0"/>
              </a:rPr>
              <a:t>Function Apps run on dedicated VMs, just like Web Apps work today for Basic, Standard, or Premium SKUs. </a:t>
            </a:r>
          </a:p>
          <a:p>
            <a:pPr marL="342834" marR="0" lvl="0" indent="-342834" algn="l" defTabSz="914367" rtl="0" eaLnBrk="1" fontAlgn="ctr" latinLnBrk="0" hangingPunct="1">
              <a:lnSpc>
                <a:spcPct val="107000"/>
              </a:lnSpc>
              <a:spcBef>
                <a:spcPts val="0"/>
              </a:spcBef>
              <a:spcAft>
                <a:spcPts val="0"/>
              </a:spcAft>
              <a:buClrTx/>
              <a:buSzTx/>
              <a:buFont typeface="Arial" panose="020B0604020202020204" pitchFamily="34" charset="0"/>
              <a:buChar char="•"/>
              <a:tabLst/>
              <a:defRPr/>
            </a:pPr>
            <a:r>
              <a:rPr kumimoji="0" lang="en-US" sz="2200" b="0" i="0" u="none" strike="noStrike" kern="1200" cap="none" spc="0" normalizeH="0" baseline="0" noProof="0" dirty="0">
                <a:ln>
                  <a:noFill/>
                </a:ln>
                <a:solidFill>
                  <a:srgbClr val="282828"/>
                </a:solidFill>
                <a:effectLst/>
                <a:uLnTx/>
                <a:uFillTx/>
                <a:latin typeface="Calibri" panose="020F0502020204030204" pitchFamily="34" charset="0"/>
                <a:ea typeface="Times New Roman" panose="02020603050405020304" pitchFamily="18" charset="0"/>
                <a:cs typeface="Calibri" panose="020F0502020204030204" pitchFamily="34" charset="0"/>
              </a:rPr>
              <a:t>Dedicated VMs are allocated to your apps and they are always available whether code is being actively executed or not. </a:t>
            </a:r>
          </a:p>
          <a:p>
            <a:pPr marL="0" marR="0" lvl="0" indent="0" algn="l" defTabSz="914367" rtl="0" eaLnBrk="1" fontAlgn="ctr" latinLnBrk="0" hangingPunct="1">
              <a:lnSpc>
                <a:spcPct val="107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282828"/>
              </a:solidFill>
              <a:effectLst/>
              <a:uLnTx/>
              <a:uFillTx/>
              <a:latin typeface="Calibri" panose="020F0502020204030204" pitchFamily="34" charset="0"/>
              <a:ea typeface="Times New Roman" panose="02020603050405020304" pitchFamily="18" charset="0"/>
              <a:cs typeface="Calibri" panose="020F0502020204030204" pitchFamily="34" charset="0"/>
            </a:endParaRPr>
          </a:p>
          <a:p>
            <a:pPr marL="0" marR="0" lvl="0" indent="0" algn="l" defTabSz="914367" rtl="0" eaLnBrk="1" fontAlgn="ctr" latinLnBrk="0" hangingPunct="1">
              <a:lnSpc>
                <a:spcPct val="107000"/>
              </a:lnSpc>
              <a:spcBef>
                <a:spcPts val="0"/>
              </a:spcBef>
              <a:spcAft>
                <a:spcPts val="0"/>
              </a:spcAft>
              <a:buClrTx/>
              <a:buSzTx/>
              <a:buFontTx/>
              <a:buNone/>
              <a:tabLst/>
              <a:defRPr/>
            </a:pPr>
            <a:r>
              <a:rPr kumimoji="0" lang="en-US" sz="2200" b="1" i="0" u="none" strike="noStrike" kern="1200" cap="none" spc="0" normalizeH="0" baseline="0" noProof="0" dirty="0">
                <a:ln>
                  <a:noFill/>
                </a:ln>
                <a:solidFill>
                  <a:srgbClr val="282828"/>
                </a:solidFill>
                <a:effectLst/>
                <a:uLnTx/>
                <a:uFillTx/>
                <a:latin typeface="Calibri" panose="020F0502020204030204" pitchFamily="34" charset="0"/>
                <a:ea typeface="Times New Roman" panose="02020603050405020304" pitchFamily="18" charset="0"/>
                <a:cs typeface="Calibri" panose="020F0502020204030204" pitchFamily="34" charset="0"/>
              </a:rPr>
              <a:t>Selection guidance</a:t>
            </a:r>
            <a:endParaRPr kumimoji="0" lang="en-US" sz="2200" b="0" i="0" u="none" strike="noStrike" kern="1200" cap="none" spc="0" normalizeH="0" baseline="0" noProof="0" dirty="0">
              <a:ln>
                <a:noFill/>
              </a:ln>
              <a:solidFill>
                <a:srgbClr val="282828"/>
              </a:solidFill>
              <a:effectLst/>
              <a:uLnTx/>
              <a:uFillTx/>
              <a:latin typeface="Calibri" panose="020F0502020204030204" pitchFamily="34" charset="0"/>
              <a:ea typeface="Times New Roman" panose="02020603050405020304" pitchFamily="18" charset="0"/>
              <a:cs typeface="Calibri" panose="020F0502020204030204" pitchFamily="34" charset="0"/>
            </a:endParaRPr>
          </a:p>
          <a:p>
            <a:pPr marL="342834" marR="0" lvl="0" indent="-342834" algn="l" defTabSz="914367" rtl="0" eaLnBrk="1" fontAlgn="ctr" latinLnBrk="0" hangingPunct="1">
              <a:lnSpc>
                <a:spcPct val="107000"/>
              </a:lnSpc>
              <a:spcBef>
                <a:spcPts val="0"/>
              </a:spcBef>
              <a:spcAft>
                <a:spcPts val="0"/>
              </a:spcAft>
              <a:buClrTx/>
              <a:buSzTx/>
              <a:buFont typeface="Arial" panose="020B0604020202020204" pitchFamily="34" charset="0"/>
              <a:buChar char="•"/>
              <a:tabLst/>
              <a:defRPr/>
            </a:pPr>
            <a:r>
              <a:rPr kumimoji="0" lang="en-US" sz="2200" b="0" i="0" u="none" strike="noStrike" kern="1200" cap="none" spc="0" normalizeH="0" baseline="0" noProof="0" dirty="0">
                <a:ln>
                  <a:noFill/>
                </a:ln>
                <a:solidFill>
                  <a:srgbClr val="282828"/>
                </a:solidFill>
                <a:effectLst/>
                <a:uLnTx/>
                <a:uFillTx/>
                <a:latin typeface="Calibri" panose="020F0502020204030204" pitchFamily="34" charset="0"/>
                <a:ea typeface="Times New Roman" panose="02020603050405020304" pitchFamily="18" charset="0"/>
                <a:cs typeface="Calibri" panose="020F0502020204030204" pitchFamily="34" charset="0"/>
              </a:rPr>
              <a:t>Good option if you have existing, under-utilized VMs that are already running other code </a:t>
            </a:r>
          </a:p>
          <a:p>
            <a:pPr marL="0" marR="0" lvl="0" indent="0" algn="l" defTabSz="914367" rtl="0" eaLnBrk="1" fontAlgn="ctr" latinLnBrk="0" hangingPunct="1">
              <a:lnSpc>
                <a:spcPct val="107000"/>
              </a:lnSpc>
              <a:spcBef>
                <a:spcPts val="0"/>
              </a:spcBef>
              <a:spcAft>
                <a:spcPts val="0"/>
              </a:spcAft>
              <a:buClrTx/>
              <a:buSzTx/>
              <a:buFontTx/>
              <a:buNone/>
              <a:tabLst/>
              <a:defRPr/>
            </a:pPr>
            <a:r>
              <a:rPr kumimoji="0" lang="en-US" sz="2200" b="0" i="0" u="none" strike="noStrike" kern="1200" cap="none" spc="0" normalizeH="0" baseline="0" noProof="0" dirty="0">
                <a:ln>
                  <a:noFill/>
                </a:ln>
                <a:solidFill>
                  <a:srgbClr val="282828"/>
                </a:solidFill>
                <a:effectLst/>
                <a:uLnTx/>
                <a:uFillTx/>
                <a:latin typeface="Calibri" panose="020F0502020204030204" pitchFamily="34" charset="0"/>
                <a:ea typeface="Times New Roman" panose="02020603050405020304" pitchFamily="18" charset="0"/>
                <a:cs typeface="Calibri" panose="020F0502020204030204" pitchFamily="34" charset="0"/>
              </a:rPr>
              <a:t>or </a:t>
            </a:r>
          </a:p>
          <a:p>
            <a:pPr marL="342834" marR="0" lvl="0" indent="-342834" algn="l" defTabSz="914367" rtl="0" eaLnBrk="1" fontAlgn="ctr" latinLnBrk="0" hangingPunct="1">
              <a:lnSpc>
                <a:spcPct val="107000"/>
              </a:lnSpc>
              <a:spcBef>
                <a:spcPts val="0"/>
              </a:spcBef>
              <a:spcAft>
                <a:spcPts val="0"/>
              </a:spcAft>
              <a:buClrTx/>
              <a:buSzTx/>
              <a:buFont typeface="Arial" panose="020B0604020202020204" pitchFamily="34" charset="0"/>
              <a:buChar char="•"/>
              <a:tabLst/>
              <a:defRPr/>
            </a:pPr>
            <a:r>
              <a:rPr kumimoji="0" lang="en-US" sz="2200" b="0" i="0" u="none" strike="noStrike" kern="1200" cap="none" spc="0" normalizeH="0" baseline="0" noProof="0" dirty="0">
                <a:ln>
                  <a:noFill/>
                </a:ln>
                <a:solidFill>
                  <a:srgbClr val="282828"/>
                </a:solidFill>
                <a:effectLst/>
                <a:uLnTx/>
                <a:uFillTx/>
                <a:latin typeface="Calibri" panose="020F0502020204030204" pitchFamily="34" charset="0"/>
                <a:ea typeface="Times New Roman" panose="02020603050405020304" pitchFamily="18" charset="0"/>
                <a:cs typeface="Calibri" panose="020F0502020204030204" pitchFamily="34" charset="0"/>
              </a:rPr>
              <a:t>Good option if you expect to run functions continuously or almost continuously</a:t>
            </a:r>
            <a:endParaRPr kumimoji="0" lang="en-US" sz="2200" b="0" i="0" u="none" strike="noStrike" kern="1200" cap="none" spc="0" normalizeH="0" baseline="0" noProof="0" dirty="0">
              <a:ln>
                <a:noFill/>
              </a:ln>
              <a:solidFill>
                <a:srgbClr val="282828"/>
              </a:solidFill>
              <a:effectLst/>
              <a:uLnTx/>
              <a:uFillTx/>
              <a:latin typeface="Calibri" panose="020F0502020204030204" pitchFamily="34" charset="0"/>
              <a:ea typeface="Calibri" panose="020F0502020204030204" pitchFamily="34" charset="0"/>
              <a:cs typeface="Arial" panose="020B0604020202020204" pitchFamily="34" charset="0"/>
            </a:endParaRPr>
          </a:p>
        </p:txBody>
      </p:sp>
      <p:pic>
        <p:nvPicPr>
          <p:cNvPr id="6" name="Picture 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228662" y="487"/>
            <a:ext cx="2962474" cy="6857027"/>
          </a:xfrm>
          <a:prstGeom prst="rect">
            <a:avLst/>
          </a:prstGeom>
        </p:spPr>
      </p:pic>
    </p:spTree>
    <p:extLst>
      <p:ext uri="{BB962C8B-B14F-4D97-AF65-F5344CB8AC3E}">
        <p14:creationId xmlns:p14="http://schemas.microsoft.com/office/powerpoint/2010/main" val="36495666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4A158C-F5A8-4711-B405-7D39D2AF207D}"/>
              </a:ext>
            </a:extLst>
          </p:cNvPr>
          <p:cNvSpPr>
            <a:spLocks noGrp="1"/>
          </p:cNvSpPr>
          <p:nvPr>
            <p:ph type="title"/>
          </p:nvPr>
        </p:nvSpPr>
        <p:spPr/>
        <p:txBody>
          <a:bodyPr/>
          <a:lstStyle/>
          <a:p>
            <a:r>
              <a:rPr lang="en-US"/>
              <a:t>Runtimes and Languages – V1 Runtime (GA)</a:t>
            </a:r>
            <a:endParaRPr lang="en-US" dirty="0"/>
          </a:p>
        </p:txBody>
      </p:sp>
      <p:sp>
        <p:nvSpPr>
          <p:cNvPr id="3" name="Content Placeholder 2">
            <a:extLst>
              <a:ext uri="{FF2B5EF4-FFF2-40B4-BE49-F238E27FC236}">
                <a16:creationId xmlns:a16="http://schemas.microsoft.com/office/drawing/2014/main" id="{1CFD3C61-54E5-4AEC-A381-A1796750B11B}"/>
              </a:ext>
            </a:extLst>
          </p:cNvPr>
          <p:cNvSpPr>
            <a:spLocks noGrp="1"/>
          </p:cNvSpPr>
          <p:nvPr>
            <p:ph idx="4294967295"/>
          </p:nvPr>
        </p:nvSpPr>
        <p:spPr>
          <a:xfrm>
            <a:off x="538163" y="1466850"/>
            <a:ext cx="11653837" cy="4744184"/>
          </a:xfrm>
        </p:spPr>
        <p:txBody>
          <a:bodyPr/>
          <a:lstStyle/>
          <a:p>
            <a:r>
              <a:rPr lang="en-US" dirty="0"/>
              <a:t>Host runs .NET Framework 4.6.1</a:t>
            </a:r>
          </a:p>
          <a:p>
            <a:r>
              <a:rPr lang="en-US" dirty="0"/>
              <a:t>C#/F# Functions run in same host process (.NET Framework 4.6.1)</a:t>
            </a:r>
          </a:p>
          <a:p>
            <a:r>
              <a:rPr lang="en-US" dirty="0"/>
              <a:t>Node.js also runs in same host process (using Edge – LOCKED at Node 6.5.0)</a:t>
            </a:r>
          </a:p>
          <a:p>
            <a:r>
              <a:rPr lang="en-US" dirty="0"/>
              <a:t>A few other “experimental” languages that also run in process. Not a scalable model.</a:t>
            </a:r>
          </a:p>
          <a:p>
            <a:pPr lvl="1"/>
            <a:r>
              <a:rPr lang="en-US" dirty="0"/>
              <a:t>Python, Bash, PowerShell, Batch, PHP, TypeScript</a:t>
            </a:r>
          </a:p>
        </p:txBody>
      </p:sp>
    </p:spTree>
    <p:extLst>
      <p:ext uri="{BB962C8B-B14F-4D97-AF65-F5344CB8AC3E}">
        <p14:creationId xmlns:p14="http://schemas.microsoft.com/office/powerpoint/2010/main" val="1624655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4A158C-F5A8-4711-B405-7D39D2AF207D}"/>
              </a:ext>
            </a:extLst>
          </p:cNvPr>
          <p:cNvSpPr>
            <a:spLocks noGrp="1"/>
          </p:cNvSpPr>
          <p:nvPr>
            <p:ph type="title"/>
          </p:nvPr>
        </p:nvSpPr>
        <p:spPr/>
        <p:txBody>
          <a:bodyPr/>
          <a:lstStyle/>
          <a:p>
            <a:r>
              <a:rPr lang="en-US" dirty="0"/>
              <a:t>Runtimes and Languages – V2 Runtime (Preview)</a:t>
            </a:r>
          </a:p>
        </p:txBody>
      </p:sp>
      <p:sp>
        <p:nvSpPr>
          <p:cNvPr id="3" name="Content Placeholder 2">
            <a:extLst>
              <a:ext uri="{FF2B5EF4-FFF2-40B4-BE49-F238E27FC236}">
                <a16:creationId xmlns:a16="http://schemas.microsoft.com/office/drawing/2014/main" id="{1CFD3C61-54E5-4AEC-A381-A1796750B11B}"/>
              </a:ext>
            </a:extLst>
          </p:cNvPr>
          <p:cNvSpPr>
            <a:spLocks noGrp="1"/>
          </p:cNvSpPr>
          <p:nvPr>
            <p:ph type="body" sz="quarter" idx="4294967295"/>
          </p:nvPr>
        </p:nvSpPr>
        <p:spPr>
          <a:xfrm>
            <a:off x="538163" y="1398588"/>
            <a:ext cx="11653837" cy="5540375"/>
          </a:xfrm>
        </p:spPr>
        <p:txBody>
          <a:bodyPr/>
          <a:lstStyle/>
          <a:p>
            <a:r>
              <a:rPr lang="en-US" sz="3200" dirty="0"/>
              <a:t>Host runs .NET Core 2.0</a:t>
            </a:r>
          </a:p>
          <a:p>
            <a:r>
              <a:rPr lang="en-US" sz="3200" dirty="0"/>
              <a:t>C#/F# Functions run in same host process (.NET Core 2.0)</a:t>
            </a:r>
          </a:p>
          <a:p>
            <a:r>
              <a:rPr lang="en-US" sz="3200" dirty="0"/>
              <a:t>New extensibility model for languages where “language workers” run out-of-process.</a:t>
            </a:r>
          </a:p>
          <a:p>
            <a:pPr lvl="1"/>
            <a:r>
              <a:rPr lang="en-US" sz="2400" dirty="0"/>
              <a:t>Node.js – defaults to 8.4.0 but now can opt in to newer versions</a:t>
            </a:r>
          </a:p>
          <a:p>
            <a:pPr lvl="1"/>
            <a:r>
              <a:rPr lang="en-US" sz="2400" dirty="0"/>
              <a:t>Java</a:t>
            </a:r>
          </a:p>
          <a:p>
            <a:pPr lvl="1"/>
            <a:r>
              <a:rPr lang="en-US" sz="2400" dirty="0"/>
              <a:t>Python (early in progress)</a:t>
            </a:r>
          </a:p>
          <a:p>
            <a:pPr lvl="1"/>
            <a:r>
              <a:rPr lang="en-US" sz="2400" dirty="0"/>
              <a:t>Other languages in discussion / investigation</a:t>
            </a:r>
          </a:p>
          <a:p>
            <a:r>
              <a:rPr lang="en-US" sz="3200" dirty="0"/>
              <a:t>New extensibility model for bindings</a:t>
            </a:r>
          </a:p>
          <a:p>
            <a:pPr lvl="1"/>
            <a:r>
              <a:rPr lang="en-US" sz="2400" dirty="0"/>
              <a:t>Lighter core runtime</a:t>
            </a:r>
          </a:p>
          <a:p>
            <a:pPr lvl="1"/>
            <a:r>
              <a:rPr lang="en-US" sz="2400" dirty="0"/>
              <a:t>Version control</a:t>
            </a:r>
          </a:p>
          <a:p>
            <a:pPr lvl="1"/>
            <a:r>
              <a:rPr lang="en-US" sz="2400" dirty="0"/>
              <a:t>Today requires you manually “func extensions install” to use bindings / triggers</a:t>
            </a:r>
          </a:p>
        </p:txBody>
      </p:sp>
    </p:spTree>
    <p:extLst>
      <p:ext uri="{BB962C8B-B14F-4D97-AF65-F5344CB8AC3E}">
        <p14:creationId xmlns:p14="http://schemas.microsoft.com/office/powerpoint/2010/main" val="3232152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55" name="Group 54">
            <a:extLst>
              <a:ext uri="{FF2B5EF4-FFF2-40B4-BE49-F238E27FC236}">
                <a16:creationId xmlns:a16="http://schemas.microsoft.com/office/drawing/2014/main" id="{B2261273-DF07-4DC1-9A70-CDCEEE3E9EF0}"/>
              </a:ext>
            </a:extLst>
          </p:cNvPr>
          <p:cNvGrpSpPr/>
          <p:nvPr/>
        </p:nvGrpSpPr>
        <p:grpSpPr>
          <a:xfrm>
            <a:off x="1745356" y="3884019"/>
            <a:ext cx="8753000" cy="2177852"/>
            <a:chOff x="1745356" y="3884019"/>
            <a:chExt cx="8753000" cy="2177852"/>
          </a:xfrm>
        </p:grpSpPr>
        <p:pic>
          <p:nvPicPr>
            <p:cNvPr id="5" name="Picture 4" descr="A close up of a logo&#10;&#10;Description generated with high confidence">
              <a:extLst>
                <a:ext uri="{FF2B5EF4-FFF2-40B4-BE49-F238E27FC236}">
                  <a16:creationId xmlns:a16="http://schemas.microsoft.com/office/drawing/2014/main" id="{C6FD408B-9C32-4F7E-BDBD-23FC50B58C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18975" y="3915624"/>
              <a:ext cx="780290" cy="780290"/>
            </a:xfrm>
            <a:prstGeom prst="rect">
              <a:avLst/>
            </a:prstGeom>
          </p:spPr>
        </p:pic>
        <p:pic>
          <p:nvPicPr>
            <p:cNvPr id="7" name="Picture 6" descr="A picture containing sky&#10;&#10;Description generated with very high confidence">
              <a:extLst>
                <a:ext uri="{FF2B5EF4-FFF2-40B4-BE49-F238E27FC236}">
                  <a16:creationId xmlns:a16="http://schemas.microsoft.com/office/drawing/2014/main" id="{6D899113-2B9B-406F-9453-9EF4A274D4D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45985" y="3945351"/>
              <a:ext cx="720836" cy="720836"/>
            </a:xfrm>
            <a:prstGeom prst="rect">
              <a:avLst/>
            </a:prstGeom>
          </p:spPr>
        </p:pic>
        <p:cxnSp>
          <p:nvCxnSpPr>
            <p:cNvPr id="9" name="Straight Arrow Connector 8">
              <a:extLst>
                <a:ext uri="{FF2B5EF4-FFF2-40B4-BE49-F238E27FC236}">
                  <a16:creationId xmlns:a16="http://schemas.microsoft.com/office/drawing/2014/main" id="{2981B72B-CDC3-4BA0-A55D-DC2C3EA79134}"/>
                </a:ext>
              </a:extLst>
            </p:cNvPr>
            <p:cNvCxnSpPr>
              <a:cxnSpLocks/>
              <a:stCxn id="5" idx="3"/>
              <a:endCxn id="7" idx="1"/>
            </p:cNvCxnSpPr>
            <p:nvPr/>
          </p:nvCxnSpPr>
          <p:spPr>
            <a:xfrm>
              <a:off x="3699265" y="4305769"/>
              <a:ext cx="1046720"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12" name="Picture 11" descr="A picture containing vector graphics&#10;&#10;Description generated with high confidence">
              <a:extLst>
                <a:ext uri="{FF2B5EF4-FFF2-40B4-BE49-F238E27FC236}">
                  <a16:creationId xmlns:a16="http://schemas.microsoft.com/office/drawing/2014/main" id="{AF7FC5A4-EE4C-4343-90B0-8142DC6AB63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18975" y="5281581"/>
              <a:ext cx="780290" cy="780290"/>
            </a:xfrm>
            <a:prstGeom prst="rect">
              <a:avLst/>
            </a:prstGeom>
          </p:spPr>
        </p:pic>
        <p:cxnSp>
          <p:nvCxnSpPr>
            <p:cNvPr id="14" name="Straight Arrow Connector 13">
              <a:extLst>
                <a:ext uri="{FF2B5EF4-FFF2-40B4-BE49-F238E27FC236}">
                  <a16:creationId xmlns:a16="http://schemas.microsoft.com/office/drawing/2014/main" id="{F697F668-7F65-4F6C-8273-F3E90D61303B}"/>
                </a:ext>
              </a:extLst>
            </p:cNvPr>
            <p:cNvCxnSpPr>
              <a:cxnSpLocks/>
              <a:stCxn id="5" idx="2"/>
              <a:endCxn id="12" idx="0"/>
            </p:cNvCxnSpPr>
            <p:nvPr/>
          </p:nvCxnSpPr>
          <p:spPr>
            <a:xfrm>
              <a:off x="3309120" y="4695914"/>
              <a:ext cx="0" cy="585667"/>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45A4DEF9-E3E6-455E-B549-1D721FD45951}"/>
                </a:ext>
              </a:extLst>
            </p:cNvPr>
            <p:cNvSpPr txBox="1"/>
            <p:nvPr/>
          </p:nvSpPr>
          <p:spPr>
            <a:xfrm>
              <a:off x="1745356" y="4695914"/>
              <a:ext cx="1670751" cy="517065"/>
            </a:xfrm>
            <a:prstGeom prst="rect">
              <a:avLst/>
            </a:prstGeom>
            <a:noFill/>
          </p:spPr>
          <p:txBody>
            <a:bodyPr wrap="square" lIns="182880" tIns="146304" rIns="182880" bIns="146304" rtlCol="0">
              <a:spAutoFit/>
            </a:bodyPr>
            <a:lstStyle/>
            <a:p>
              <a:pPr algn="ctr">
                <a:lnSpc>
                  <a:spcPct val="90000"/>
                </a:lnSpc>
                <a:spcAft>
                  <a:spcPts val="600"/>
                </a:spcAft>
              </a:pPr>
              <a:r>
                <a:rPr lang="en-US" sz="1600" dirty="0">
                  <a:gradFill>
                    <a:gsLst>
                      <a:gs pos="2917">
                        <a:schemeClr val="tx1"/>
                      </a:gs>
                      <a:gs pos="30000">
                        <a:schemeClr val="tx1"/>
                      </a:gs>
                    </a:gsLst>
                    <a:lin ang="5400000" scaled="0"/>
                  </a:gradFill>
                </a:rPr>
                <a:t>site telemetry</a:t>
              </a:r>
            </a:p>
          </p:txBody>
        </p:sp>
        <p:pic>
          <p:nvPicPr>
            <p:cNvPr id="18" name="Picture 17" descr="A picture containing vector graphics&#10;&#10;Description generated with high confidence">
              <a:extLst>
                <a:ext uri="{FF2B5EF4-FFF2-40B4-BE49-F238E27FC236}">
                  <a16:creationId xmlns:a16="http://schemas.microsoft.com/office/drawing/2014/main" id="{475B05EB-D436-47C0-A5AB-52FA600DDEF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42598" y="3915624"/>
              <a:ext cx="780290" cy="780290"/>
            </a:xfrm>
            <a:prstGeom prst="rect">
              <a:avLst/>
            </a:prstGeom>
          </p:spPr>
        </p:pic>
        <p:cxnSp>
          <p:nvCxnSpPr>
            <p:cNvPr id="20" name="Straight Arrow Connector 19">
              <a:extLst>
                <a:ext uri="{FF2B5EF4-FFF2-40B4-BE49-F238E27FC236}">
                  <a16:creationId xmlns:a16="http://schemas.microsoft.com/office/drawing/2014/main" id="{A5BE8272-1E4A-4D72-BEC2-566AC33A6D60}"/>
                </a:ext>
              </a:extLst>
            </p:cNvPr>
            <p:cNvCxnSpPr>
              <a:cxnSpLocks/>
              <a:stCxn id="18" idx="1"/>
              <a:endCxn id="7" idx="3"/>
            </p:cNvCxnSpPr>
            <p:nvPr/>
          </p:nvCxnSpPr>
          <p:spPr>
            <a:xfrm flipH="1">
              <a:off x="5466821" y="4305769"/>
              <a:ext cx="575777"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24" name="Picture 23" descr="A close up of a sign&#10;&#10;Description generated with high confidence">
              <a:extLst>
                <a:ext uri="{FF2B5EF4-FFF2-40B4-BE49-F238E27FC236}">
                  <a16:creationId xmlns:a16="http://schemas.microsoft.com/office/drawing/2014/main" id="{27062380-59DE-42C8-A18C-897182DE565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516198" y="3915625"/>
              <a:ext cx="780290" cy="780290"/>
            </a:xfrm>
            <a:prstGeom prst="rect">
              <a:avLst/>
            </a:prstGeom>
          </p:spPr>
        </p:pic>
        <p:pic>
          <p:nvPicPr>
            <p:cNvPr id="26" name="Graphic 25">
              <a:extLst>
                <a:ext uri="{FF2B5EF4-FFF2-40B4-BE49-F238E27FC236}">
                  <a16:creationId xmlns:a16="http://schemas.microsoft.com/office/drawing/2014/main" id="{5429D827-8896-4602-A46A-48C22A2F19F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006655" y="3982064"/>
              <a:ext cx="647411" cy="647411"/>
            </a:xfrm>
            <a:prstGeom prst="rect">
              <a:avLst/>
            </a:prstGeom>
          </p:spPr>
        </p:pic>
        <p:cxnSp>
          <p:nvCxnSpPr>
            <p:cNvPr id="28" name="Straight Arrow Connector 27">
              <a:extLst>
                <a:ext uri="{FF2B5EF4-FFF2-40B4-BE49-F238E27FC236}">
                  <a16:creationId xmlns:a16="http://schemas.microsoft.com/office/drawing/2014/main" id="{344716C5-EC82-4F4D-B6E3-1D0D239C1A39}"/>
                </a:ext>
              </a:extLst>
            </p:cNvPr>
            <p:cNvCxnSpPr>
              <a:endCxn id="24" idx="1"/>
            </p:cNvCxnSpPr>
            <p:nvPr/>
          </p:nvCxnSpPr>
          <p:spPr>
            <a:xfrm>
              <a:off x="6766165" y="4305770"/>
              <a:ext cx="750033"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379F75B8-DBCE-41D3-890E-85AE7D3420AE}"/>
                </a:ext>
              </a:extLst>
            </p:cNvPr>
            <p:cNvCxnSpPr>
              <a:stCxn id="24" idx="3"/>
              <a:endCxn id="26" idx="1"/>
            </p:cNvCxnSpPr>
            <p:nvPr/>
          </p:nvCxnSpPr>
          <p:spPr>
            <a:xfrm>
              <a:off x="8296488" y="4305770"/>
              <a:ext cx="710167"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58EB29A-A815-4065-ABC0-323BC80EB271}"/>
                </a:ext>
              </a:extLst>
            </p:cNvPr>
            <p:cNvSpPr txBox="1"/>
            <p:nvPr/>
          </p:nvSpPr>
          <p:spPr>
            <a:xfrm>
              <a:off x="3322036" y="3884019"/>
              <a:ext cx="1670751" cy="517065"/>
            </a:xfrm>
            <a:prstGeom prst="rect">
              <a:avLst/>
            </a:prstGeom>
            <a:noFill/>
          </p:spPr>
          <p:txBody>
            <a:bodyPr wrap="square" lIns="182880" tIns="146304" rIns="182880" bIns="146304" rtlCol="0">
              <a:spAutoFit/>
            </a:bodyPr>
            <a:lstStyle/>
            <a:p>
              <a:pPr algn="ctr">
                <a:lnSpc>
                  <a:spcPct val="90000"/>
                </a:lnSpc>
                <a:spcAft>
                  <a:spcPts val="600"/>
                </a:spcAft>
              </a:pPr>
              <a:r>
                <a:rPr lang="en-US" sz="1600" dirty="0">
                  <a:gradFill>
                    <a:gsLst>
                      <a:gs pos="2917">
                        <a:schemeClr val="tx1"/>
                      </a:gs>
                      <a:gs pos="30000">
                        <a:schemeClr val="tx1"/>
                      </a:gs>
                    </a:gsLst>
                    <a:lin ang="5400000" scaled="0"/>
                  </a:gradFill>
                </a:rPr>
                <a:t>order</a:t>
              </a:r>
            </a:p>
          </p:txBody>
        </p:sp>
        <p:sp>
          <p:nvSpPr>
            <p:cNvPr id="47" name="TextBox 46">
              <a:extLst>
                <a:ext uri="{FF2B5EF4-FFF2-40B4-BE49-F238E27FC236}">
                  <a16:creationId xmlns:a16="http://schemas.microsoft.com/office/drawing/2014/main" id="{84A7D174-EF18-42C2-9770-CAF85DFC2BBD}"/>
                </a:ext>
              </a:extLst>
            </p:cNvPr>
            <p:cNvSpPr txBox="1"/>
            <p:nvPr/>
          </p:nvSpPr>
          <p:spPr>
            <a:xfrm>
              <a:off x="5644446" y="4509165"/>
              <a:ext cx="1670751" cy="517065"/>
            </a:xfrm>
            <a:prstGeom prst="rect">
              <a:avLst/>
            </a:prstGeom>
            <a:noFill/>
          </p:spPr>
          <p:txBody>
            <a:bodyPr wrap="square" lIns="182880" tIns="146304" rIns="182880" bIns="146304" rtlCol="0">
              <a:spAutoFit/>
            </a:bodyPr>
            <a:lstStyle/>
            <a:p>
              <a:pPr algn="ctr">
                <a:lnSpc>
                  <a:spcPct val="90000"/>
                </a:lnSpc>
                <a:spcAft>
                  <a:spcPts val="600"/>
                </a:spcAft>
              </a:pPr>
              <a:r>
                <a:rPr lang="en-US" sz="1600" dirty="0">
                  <a:gradFill>
                    <a:gsLst>
                      <a:gs pos="2917">
                        <a:schemeClr val="tx1"/>
                      </a:gs>
                      <a:gs pos="30000">
                        <a:schemeClr val="tx1"/>
                      </a:gs>
                    </a:gsLst>
                    <a:lin ang="5400000" scaled="0"/>
                  </a:gradFill>
                </a:rPr>
                <a:t>process order</a:t>
              </a:r>
            </a:p>
          </p:txBody>
        </p:sp>
        <p:sp>
          <p:nvSpPr>
            <p:cNvPr id="52" name="TextBox 51">
              <a:extLst>
                <a:ext uri="{FF2B5EF4-FFF2-40B4-BE49-F238E27FC236}">
                  <a16:creationId xmlns:a16="http://schemas.microsoft.com/office/drawing/2014/main" id="{6714D048-9C49-45F9-9C23-0F860D465541}"/>
                </a:ext>
              </a:extLst>
            </p:cNvPr>
            <p:cNvSpPr txBox="1"/>
            <p:nvPr/>
          </p:nvSpPr>
          <p:spPr>
            <a:xfrm>
              <a:off x="7055598" y="4509165"/>
              <a:ext cx="1670751" cy="517065"/>
            </a:xfrm>
            <a:prstGeom prst="rect">
              <a:avLst/>
            </a:prstGeom>
            <a:noFill/>
          </p:spPr>
          <p:txBody>
            <a:bodyPr wrap="square" lIns="182880" tIns="146304" rIns="182880" bIns="146304" rtlCol="0">
              <a:spAutoFit/>
            </a:bodyPr>
            <a:lstStyle/>
            <a:p>
              <a:pPr algn="ctr">
                <a:lnSpc>
                  <a:spcPct val="90000"/>
                </a:lnSpc>
                <a:spcAft>
                  <a:spcPts val="600"/>
                </a:spcAft>
              </a:pPr>
              <a:r>
                <a:rPr lang="en-US" sz="1600" dirty="0">
                  <a:gradFill>
                    <a:gsLst>
                      <a:gs pos="2917">
                        <a:schemeClr val="tx1"/>
                      </a:gs>
                      <a:gs pos="30000">
                        <a:schemeClr val="tx1"/>
                      </a:gs>
                    </a:gsLst>
                    <a:lin ang="5400000" scaled="0"/>
                  </a:gradFill>
                </a:rPr>
                <a:t>ship it</a:t>
              </a:r>
            </a:p>
          </p:txBody>
        </p:sp>
        <p:sp>
          <p:nvSpPr>
            <p:cNvPr id="54" name="TextBox 53">
              <a:extLst>
                <a:ext uri="{FF2B5EF4-FFF2-40B4-BE49-F238E27FC236}">
                  <a16:creationId xmlns:a16="http://schemas.microsoft.com/office/drawing/2014/main" id="{715DC510-9A0A-47B2-A79D-09C19C9ED592}"/>
                </a:ext>
              </a:extLst>
            </p:cNvPr>
            <p:cNvSpPr txBox="1"/>
            <p:nvPr/>
          </p:nvSpPr>
          <p:spPr>
            <a:xfrm>
              <a:off x="8417756" y="4509165"/>
              <a:ext cx="2080600" cy="517065"/>
            </a:xfrm>
            <a:prstGeom prst="rect">
              <a:avLst/>
            </a:prstGeom>
            <a:noFill/>
          </p:spPr>
          <p:txBody>
            <a:bodyPr wrap="square" lIns="182880" tIns="146304" rIns="182880" bIns="146304" rtlCol="0">
              <a:spAutoFit/>
            </a:bodyPr>
            <a:lstStyle/>
            <a:p>
              <a:pPr>
                <a:lnSpc>
                  <a:spcPct val="90000"/>
                </a:lnSpc>
                <a:spcAft>
                  <a:spcPts val="600"/>
                </a:spcAft>
              </a:pPr>
              <a:r>
                <a:rPr lang="en-US" sz="1600" dirty="0">
                  <a:gradFill>
                    <a:gsLst>
                      <a:gs pos="2917">
                        <a:schemeClr val="tx1"/>
                      </a:gs>
                      <a:gs pos="30000">
                        <a:schemeClr val="tx1"/>
                      </a:gs>
                    </a:gsLst>
                    <a:lin ang="5400000" scaled="0"/>
                  </a:gradFill>
                </a:rPr>
                <a:t>custom topic event</a:t>
              </a:r>
            </a:p>
          </p:txBody>
        </p:sp>
      </p:grpSp>
    </p:spTree>
    <p:extLst>
      <p:ext uri="{BB962C8B-B14F-4D97-AF65-F5344CB8AC3E}">
        <p14:creationId xmlns:p14="http://schemas.microsoft.com/office/powerpoint/2010/main" val="4084188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Plus 17">
            <a:extLst>
              <a:ext uri="{FF2B5EF4-FFF2-40B4-BE49-F238E27FC236}">
                <a16:creationId xmlns:a16="http://schemas.microsoft.com/office/drawing/2014/main" id="{F3582905-20B6-474B-A5F3-8CC5AFE9930D}"/>
              </a:ext>
            </a:extLst>
          </p:cNvPr>
          <p:cNvSpPr/>
          <p:nvPr/>
        </p:nvSpPr>
        <p:spPr bwMode="auto">
          <a:xfrm>
            <a:off x="2948636" y="3164902"/>
            <a:ext cx="493301" cy="428625"/>
          </a:xfrm>
          <a:prstGeom prst="mathPlus">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4" name="TextBox 3">
            <a:extLst>
              <a:ext uri="{FF2B5EF4-FFF2-40B4-BE49-F238E27FC236}">
                <a16:creationId xmlns:a16="http://schemas.microsoft.com/office/drawing/2014/main" id="{09F38EB7-32CE-4C24-841F-BE4E60C6DD3B}"/>
              </a:ext>
            </a:extLst>
          </p:cNvPr>
          <p:cNvSpPr txBox="1"/>
          <p:nvPr/>
        </p:nvSpPr>
        <p:spPr>
          <a:xfrm>
            <a:off x="205140" y="1864042"/>
            <a:ext cx="2277584" cy="4367636"/>
          </a:xfrm>
          <a:prstGeom prst="rect">
            <a:avLst/>
          </a:prstGeom>
          <a:solidFill>
            <a:srgbClr val="505050"/>
          </a:solidFill>
        </p:spPr>
        <p:txBody>
          <a:bodyPr wrap="square" lIns="175735" tIns="140588" rIns="175735" bIns="140588" rtlCol="0">
            <a:noAutofit/>
          </a:bodyPr>
          <a:lstStyle/>
          <a:p>
            <a:pPr marL="0" marR="0" lvl="0" indent="0" algn="ctr" defTabSz="877994" rtl="0" eaLnBrk="1" fontAlgn="auto" latinLnBrk="0" hangingPunct="1">
              <a:lnSpc>
                <a:spcPct val="90000"/>
              </a:lnSpc>
              <a:spcBef>
                <a:spcPts val="0"/>
              </a:spcBef>
              <a:spcAft>
                <a:spcPts val="0"/>
              </a:spcAft>
              <a:buClrTx/>
              <a:buSzTx/>
              <a:buFontTx/>
              <a:buNone/>
              <a:tabLst>
                <a:tab pos="860698" algn="l"/>
              </a:tabLst>
              <a:defRPr/>
            </a:pPr>
            <a:r>
              <a:rPr kumimoji="0" lang="en-US" sz="1961"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a:ea typeface="Segoe UI Semilight" charset="0"/>
                <a:cs typeface="Segoe UI Semilight" charset="0"/>
              </a:rPr>
              <a:t>Consumption</a:t>
            </a:r>
          </a:p>
          <a:p>
            <a:pPr marL="0" marR="0" lvl="0" indent="0" algn="ctr" defTabSz="877994" rtl="0" eaLnBrk="1" fontAlgn="auto" latinLnBrk="0" hangingPunct="1">
              <a:lnSpc>
                <a:spcPct val="90000"/>
              </a:lnSpc>
              <a:spcBef>
                <a:spcPts val="0"/>
              </a:spcBef>
              <a:spcAft>
                <a:spcPts val="0"/>
              </a:spcAft>
              <a:buClrTx/>
              <a:buSzTx/>
              <a:buFontTx/>
              <a:buNone/>
              <a:tabLst>
                <a:tab pos="860698" algn="l"/>
              </a:tabLst>
              <a:defRPr/>
            </a:pPr>
            <a:r>
              <a:rPr kumimoji="0" lang="en-US" sz="1345" b="0" i="1" u="none" strike="noStrike" kern="0" cap="none" spc="0" normalizeH="0" baseline="0" noProof="0" dirty="0" err="1">
                <a:ln>
                  <a:noFill/>
                </a:ln>
                <a:gradFill>
                  <a:gsLst>
                    <a:gs pos="0">
                      <a:srgbClr val="FFFFFF"/>
                    </a:gs>
                    <a:gs pos="100000">
                      <a:srgbClr val="FFFFFF"/>
                    </a:gs>
                  </a:gsLst>
                  <a:lin ang="5400000" scaled="1"/>
                </a:gradFill>
                <a:effectLst/>
                <a:uLnTx/>
                <a:uFillTx/>
                <a:latin typeface="Segoe UI Semilight"/>
                <a:ea typeface="Segoe UI Semilight" charset="0"/>
                <a:cs typeface="Segoe UI Semilight" charset="0"/>
              </a:rPr>
              <a:t>Serverless</a:t>
            </a:r>
            <a:endParaRPr kumimoji="0" lang="en-US" sz="1345" b="0" i="1"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a:ea typeface="Segoe UI Semilight" charset="0"/>
              <a:cs typeface="Segoe UI Semilight" charset="0"/>
            </a:endParaRPr>
          </a:p>
        </p:txBody>
      </p:sp>
      <p:sp>
        <p:nvSpPr>
          <p:cNvPr id="5" name="TextBox 4">
            <a:extLst>
              <a:ext uri="{FF2B5EF4-FFF2-40B4-BE49-F238E27FC236}">
                <a16:creationId xmlns:a16="http://schemas.microsoft.com/office/drawing/2014/main" id="{38324FAE-F834-4CAB-BE60-02C10691E6AD}"/>
              </a:ext>
            </a:extLst>
          </p:cNvPr>
          <p:cNvSpPr txBox="1"/>
          <p:nvPr/>
        </p:nvSpPr>
        <p:spPr>
          <a:xfrm>
            <a:off x="168907" y="4726032"/>
            <a:ext cx="2235460" cy="1029227"/>
          </a:xfrm>
          <a:prstGeom prst="rect">
            <a:avLst/>
          </a:prstGeom>
          <a:noFill/>
        </p:spPr>
        <p:txBody>
          <a:bodyPr wrap="square" lIns="175761" tIns="140609" rIns="175761" bIns="140609" rtlCol="0">
            <a:spAutoFit/>
          </a:bodyPr>
          <a:lstStyle/>
          <a:p>
            <a:pPr marL="0" marR="0" lvl="0" indent="0" algn="l" defTabSz="896354" rtl="0" eaLnBrk="1" fontAlgn="auto" latinLnBrk="0" hangingPunct="1">
              <a:lnSpc>
                <a:spcPct val="90000"/>
              </a:lnSpc>
              <a:spcBef>
                <a:spcPts val="0"/>
              </a:spcBef>
              <a:spcAft>
                <a:spcPts val="576"/>
              </a:spcAft>
              <a:buClrTx/>
              <a:buSzTx/>
              <a:buFontTx/>
              <a:buNone/>
              <a:tabLst/>
              <a:defRPr/>
            </a:pPr>
            <a:r>
              <a:rPr kumimoji="0" lang="en-US" sz="1345" b="0" i="0" u="none" strike="noStrike" kern="1200" cap="none" spc="0" normalizeH="0" baseline="0" noProof="0" dirty="0">
                <a:ln>
                  <a:noFill/>
                </a:ln>
                <a:solidFill>
                  <a:srgbClr val="FFFFFF"/>
                </a:solidFill>
                <a:effectLst/>
                <a:uLnTx/>
                <a:uFillTx/>
                <a:latin typeface="Segoe UI Semilight"/>
                <a:ea typeface="+mn-ea"/>
                <a:cs typeface="+mn-cs"/>
              </a:rPr>
              <a:t>Pay only for what you use! Metering is per execution and per GB Second.</a:t>
            </a:r>
          </a:p>
        </p:txBody>
      </p:sp>
      <p:sp>
        <p:nvSpPr>
          <p:cNvPr id="6" name="TextBox 5">
            <a:extLst>
              <a:ext uri="{FF2B5EF4-FFF2-40B4-BE49-F238E27FC236}">
                <a16:creationId xmlns:a16="http://schemas.microsoft.com/office/drawing/2014/main" id="{8C107529-8A5E-4DC6-9E92-4CEC4C8F9F93}"/>
              </a:ext>
            </a:extLst>
          </p:cNvPr>
          <p:cNvSpPr txBox="1"/>
          <p:nvPr/>
        </p:nvSpPr>
        <p:spPr>
          <a:xfrm>
            <a:off x="2584431" y="1864042"/>
            <a:ext cx="2277584" cy="4367636"/>
          </a:xfrm>
          <a:prstGeom prst="rect">
            <a:avLst/>
          </a:prstGeom>
          <a:solidFill>
            <a:srgbClr val="000000"/>
          </a:solidFill>
        </p:spPr>
        <p:txBody>
          <a:bodyPr wrap="square" lIns="175735" tIns="140588" rIns="175735" bIns="140588" rtlCol="0">
            <a:noAutofit/>
          </a:bodyPr>
          <a:lstStyle>
            <a:defPPr>
              <a:defRPr lang="en-US"/>
            </a:defPPr>
            <a:lvl1pPr marR="0" lvl="0" indent="0" algn="ctr" defTabSz="895638" fontAlgn="auto">
              <a:lnSpc>
                <a:spcPct val="90000"/>
              </a:lnSpc>
              <a:spcBef>
                <a:spcPts val="0"/>
              </a:spcBef>
              <a:spcAft>
                <a:spcPts val="0"/>
              </a:spcAft>
              <a:buClrTx/>
              <a:buSzTx/>
              <a:buFontTx/>
              <a:buNone/>
              <a:tabLst>
                <a:tab pos="877995" algn="l"/>
              </a:tabLst>
              <a:defRPr kumimoji="0" sz="2400" b="0" i="0" u="none" strike="noStrike" kern="0" cap="none" spc="0" normalizeH="0" baseline="0">
                <a:ln>
                  <a:noFill/>
                </a:ln>
                <a:gradFill>
                  <a:gsLst>
                    <a:gs pos="0">
                      <a:srgbClr val="FFFFFF"/>
                    </a:gs>
                    <a:gs pos="100000">
                      <a:srgbClr val="FFFFFF"/>
                    </a:gs>
                  </a:gsLst>
                  <a:lin ang="5400000" scaled="1"/>
                </a:gradFill>
                <a:effectLst/>
                <a:uLnTx/>
                <a:uFillTx/>
                <a:latin typeface="Segoe UI Semilight"/>
                <a:ea typeface="Segoe UI Semilight" charset="0"/>
                <a:cs typeface="Segoe UI Semilight" charset="0"/>
              </a:defRPr>
            </a:lvl1pPr>
          </a:lstStyle>
          <a:p>
            <a:pPr marL="0" marR="0" lvl="0" indent="0" algn="ctr" defTabSz="877994" rtl="0" eaLnBrk="1" fontAlgn="auto" latinLnBrk="0" hangingPunct="1">
              <a:lnSpc>
                <a:spcPct val="90000"/>
              </a:lnSpc>
              <a:spcBef>
                <a:spcPts val="0"/>
              </a:spcBef>
              <a:spcAft>
                <a:spcPts val="0"/>
              </a:spcAft>
              <a:buClrTx/>
              <a:buSzTx/>
              <a:buFontTx/>
              <a:buNone/>
              <a:tabLst>
                <a:tab pos="860698" algn="l"/>
              </a:tabLst>
              <a:defRPr/>
            </a:pPr>
            <a:r>
              <a:rPr kumimoji="0" lang="en-US" sz="1961"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a:cs typeface="Segoe UI Semilight" charset="0"/>
              </a:rPr>
              <a:t>App Service Plan</a:t>
            </a:r>
          </a:p>
          <a:p>
            <a:pPr marL="0" marR="0" lvl="0" indent="0" algn="ctr" defTabSz="877994" rtl="0" eaLnBrk="1" fontAlgn="auto" latinLnBrk="0" hangingPunct="1">
              <a:lnSpc>
                <a:spcPct val="90000"/>
              </a:lnSpc>
              <a:spcBef>
                <a:spcPts val="0"/>
              </a:spcBef>
              <a:spcAft>
                <a:spcPts val="0"/>
              </a:spcAft>
              <a:buClrTx/>
              <a:buSzTx/>
              <a:buFontTx/>
              <a:buNone/>
              <a:tabLst>
                <a:tab pos="860698" algn="l"/>
              </a:tabLst>
              <a:defRPr/>
            </a:pPr>
            <a:r>
              <a:rPr kumimoji="0" lang="en-US" sz="1343" b="0" i="1"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a:cs typeface="Segoe UI Semilight" charset="0"/>
              </a:rPr>
              <a:t>Free, Basic, Standard, Premium</a:t>
            </a:r>
          </a:p>
        </p:txBody>
      </p:sp>
      <p:sp>
        <p:nvSpPr>
          <p:cNvPr id="7" name="TextBox 6">
            <a:extLst>
              <a:ext uri="{FF2B5EF4-FFF2-40B4-BE49-F238E27FC236}">
                <a16:creationId xmlns:a16="http://schemas.microsoft.com/office/drawing/2014/main" id="{BA670B68-216E-4E94-A11E-2DB8C52CE503}"/>
              </a:ext>
            </a:extLst>
          </p:cNvPr>
          <p:cNvSpPr txBox="1"/>
          <p:nvPr/>
        </p:nvSpPr>
        <p:spPr>
          <a:xfrm>
            <a:off x="4955215" y="1864042"/>
            <a:ext cx="2277584" cy="4367636"/>
          </a:xfrm>
          <a:prstGeom prst="rect">
            <a:avLst/>
          </a:prstGeom>
          <a:solidFill>
            <a:srgbClr val="505050"/>
          </a:solidFill>
        </p:spPr>
        <p:txBody>
          <a:bodyPr wrap="square" lIns="175735" tIns="140588" rIns="175735" bIns="140588" rtlCol="0">
            <a:noAutofit/>
          </a:bodyPr>
          <a:lstStyle/>
          <a:p>
            <a:pPr marL="0" marR="0" lvl="0" indent="0" algn="ctr" defTabSz="877994" rtl="0" eaLnBrk="1" fontAlgn="auto" latinLnBrk="0" hangingPunct="1">
              <a:lnSpc>
                <a:spcPct val="90000"/>
              </a:lnSpc>
              <a:spcBef>
                <a:spcPts val="0"/>
              </a:spcBef>
              <a:spcAft>
                <a:spcPts val="0"/>
              </a:spcAft>
              <a:buClrTx/>
              <a:buSzTx/>
              <a:buFontTx/>
              <a:buNone/>
              <a:tabLst>
                <a:tab pos="860698" algn="l"/>
              </a:tabLst>
              <a:defRPr/>
            </a:pPr>
            <a:r>
              <a:rPr kumimoji="0" lang="en-US" sz="1961" b="0" i="0" u="none" strike="noStrike" kern="0" cap="none" spc="0" normalizeH="0" baseline="0" noProof="0">
                <a:ln>
                  <a:noFill/>
                </a:ln>
                <a:gradFill>
                  <a:gsLst>
                    <a:gs pos="0">
                      <a:srgbClr val="FFFFFF"/>
                    </a:gs>
                    <a:gs pos="100000">
                      <a:srgbClr val="FFFFFF"/>
                    </a:gs>
                  </a:gsLst>
                  <a:lin ang="5400000" scaled="1"/>
                </a:gradFill>
                <a:effectLst/>
                <a:uLnTx/>
                <a:uFillTx/>
                <a:latin typeface="Segoe UI Semilight"/>
                <a:ea typeface="Segoe UI Semilight" charset="0"/>
                <a:cs typeface="Segoe UI Semilight" charset="0"/>
              </a:rPr>
              <a:t>App Service Environment</a:t>
            </a:r>
          </a:p>
          <a:p>
            <a:pPr marL="0" marR="0" lvl="0" indent="0" algn="ctr" defTabSz="877994" rtl="0" eaLnBrk="1" fontAlgn="auto" latinLnBrk="0" hangingPunct="1">
              <a:lnSpc>
                <a:spcPct val="90000"/>
              </a:lnSpc>
              <a:spcBef>
                <a:spcPts val="0"/>
              </a:spcBef>
              <a:spcAft>
                <a:spcPts val="0"/>
              </a:spcAft>
              <a:buClrTx/>
              <a:buSzTx/>
              <a:buFontTx/>
              <a:buNone/>
              <a:tabLst>
                <a:tab pos="860698" algn="l"/>
              </a:tabLst>
              <a:defRPr/>
            </a:pPr>
            <a:r>
              <a:rPr kumimoji="0" lang="en-US" sz="1345" b="0" i="1" u="none" strike="noStrike" kern="0" cap="none" spc="0" normalizeH="0" baseline="0" noProof="0">
                <a:ln>
                  <a:noFill/>
                </a:ln>
                <a:gradFill>
                  <a:gsLst>
                    <a:gs pos="0">
                      <a:srgbClr val="FFFFFF"/>
                    </a:gs>
                    <a:gs pos="100000">
                      <a:srgbClr val="FFFFFF"/>
                    </a:gs>
                  </a:gsLst>
                  <a:lin ang="5400000" scaled="1"/>
                </a:gradFill>
                <a:effectLst/>
                <a:uLnTx/>
                <a:uFillTx/>
                <a:latin typeface="Segoe UI Semilight"/>
                <a:ea typeface="Segoe UI Semilight" charset="0"/>
                <a:cs typeface="Segoe UI Semilight" charset="0"/>
              </a:rPr>
              <a:t>Network Isolation</a:t>
            </a:r>
          </a:p>
        </p:txBody>
      </p:sp>
      <p:sp>
        <p:nvSpPr>
          <p:cNvPr id="9" name="TextBox 8">
            <a:extLst>
              <a:ext uri="{FF2B5EF4-FFF2-40B4-BE49-F238E27FC236}">
                <a16:creationId xmlns:a16="http://schemas.microsoft.com/office/drawing/2014/main" id="{385758AC-406B-4B9F-83EB-80DC98D1C0F0}"/>
              </a:ext>
            </a:extLst>
          </p:cNvPr>
          <p:cNvSpPr txBox="1"/>
          <p:nvPr/>
        </p:nvSpPr>
        <p:spPr>
          <a:xfrm>
            <a:off x="7327624" y="1864042"/>
            <a:ext cx="2277584" cy="4367636"/>
          </a:xfrm>
          <a:prstGeom prst="rect">
            <a:avLst/>
          </a:prstGeom>
          <a:solidFill>
            <a:srgbClr val="000000"/>
          </a:solidFill>
        </p:spPr>
        <p:txBody>
          <a:bodyPr wrap="square" lIns="175735" tIns="140588" rIns="175735" bIns="140588" rtlCol="0">
            <a:noAutofit/>
          </a:bodyPr>
          <a:lstStyle>
            <a:defPPr>
              <a:defRPr lang="en-US"/>
            </a:defPPr>
            <a:lvl1pPr marR="0" lvl="0" indent="0" algn="ctr" defTabSz="895638" fontAlgn="auto">
              <a:lnSpc>
                <a:spcPct val="90000"/>
              </a:lnSpc>
              <a:spcBef>
                <a:spcPts val="0"/>
              </a:spcBef>
              <a:spcAft>
                <a:spcPts val="0"/>
              </a:spcAft>
              <a:buClrTx/>
              <a:buSzTx/>
              <a:buFontTx/>
              <a:buNone/>
              <a:tabLst>
                <a:tab pos="877995" algn="l"/>
              </a:tabLst>
              <a:defRPr kumimoji="0" sz="2400" b="0" i="0" u="none" strike="noStrike" kern="0" cap="none" spc="0" normalizeH="0" baseline="0">
                <a:ln>
                  <a:noFill/>
                </a:ln>
                <a:gradFill>
                  <a:gsLst>
                    <a:gs pos="0">
                      <a:srgbClr val="FFFFFF"/>
                    </a:gs>
                    <a:gs pos="100000">
                      <a:srgbClr val="FFFFFF"/>
                    </a:gs>
                  </a:gsLst>
                  <a:lin ang="5400000" scaled="1"/>
                </a:gradFill>
                <a:effectLst/>
                <a:uLnTx/>
                <a:uFillTx/>
                <a:latin typeface="Segoe UI Semilight"/>
                <a:ea typeface="Segoe UI Semilight" charset="0"/>
                <a:cs typeface="Segoe UI Semilight" charset="0"/>
              </a:defRPr>
            </a:lvl1pPr>
          </a:lstStyle>
          <a:p>
            <a:pPr marL="0" marR="0" lvl="0" indent="0" algn="ctr" defTabSz="877994" rtl="0" eaLnBrk="1" fontAlgn="auto" latinLnBrk="0" hangingPunct="1">
              <a:lnSpc>
                <a:spcPct val="90000"/>
              </a:lnSpc>
              <a:spcBef>
                <a:spcPts val="0"/>
              </a:spcBef>
              <a:spcAft>
                <a:spcPts val="0"/>
              </a:spcAft>
              <a:buClrTx/>
              <a:buSzTx/>
              <a:buFontTx/>
              <a:buNone/>
              <a:tabLst>
                <a:tab pos="860698" algn="l"/>
              </a:tabLst>
              <a:defRPr/>
            </a:pPr>
            <a:r>
              <a:rPr kumimoji="0" lang="en-US" sz="2353" b="0" i="0" u="none" strike="noStrike" kern="0" cap="none" spc="0" normalizeH="0" baseline="0" noProof="0">
                <a:ln>
                  <a:noFill/>
                </a:ln>
                <a:gradFill>
                  <a:gsLst>
                    <a:gs pos="0">
                      <a:srgbClr val="FFFFFF"/>
                    </a:gs>
                    <a:gs pos="100000">
                      <a:srgbClr val="FFFFFF"/>
                    </a:gs>
                  </a:gsLst>
                  <a:lin ang="5400000" scaled="1"/>
                </a:gradFill>
                <a:effectLst/>
                <a:uLnTx/>
                <a:uFillTx/>
                <a:latin typeface="Segoe UI Semilight"/>
                <a:cs typeface="Segoe UI Semilight" charset="0"/>
              </a:rPr>
              <a:t>Azure Stack</a:t>
            </a:r>
          </a:p>
          <a:p>
            <a:pPr marL="0" marR="0" lvl="0" indent="0" algn="ctr" defTabSz="877994" rtl="0" eaLnBrk="1" fontAlgn="auto" latinLnBrk="0" hangingPunct="1">
              <a:lnSpc>
                <a:spcPct val="90000"/>
              </a:lnSpc>
              <a:spcBef>
                <a:spcPts val="0"/>
              </a:spcBef>
              <a:spcAft>
                <a:spcPts val="0"/>
              </a:spcAft>
              <a:buClrTx/>
              <a:buSzTx/>
              <a:buFontTx/>
              <a:buNone/>
              <a:tabLst>
                <a:tab pos="860698" algn="l"/>
              </a:tabLst>
              <a:defRPr/>
            </a:pPr>
            <a:r>
              <a:rPr kumimoji="0" lang="en-US" sz="1343" b="0" i="1" u="none" strike="noStrike" kern="0" cap="none" spc="0" normalizeH="0" baseline="0" noProof="0">
                <a:ln>
                  <a:noFill/>
                </a:ln>
                <a:gradFill>
                  <a:gsLst>
                    <a:gs pos="0">
                      <a:srgbClr val="FFFFFF"/>
                    </a:gs>
                    <a:gs pos="100000">
                      <a:srgbClr val="FFFFFF"/>
                    </a:gs>
                  </a:gsLst>
                  <a:lin ang="5400000" scaled="1"/>
                </a:gradFill>
                <a:effectLst/>
                <a:uLnTx/>
                <a:uFillTx/>
                <a:latin typeface="Segoe UI Semilight"/>
                <a:cs typeface="Segoe UI Semilight" charset="0"/>
              </a:rPr>
              <a:t>On Premises</a:t>
            </a:r>
          </a:p>
        </p:txBody>
      </p:sp>
      <p:sp>
        <p:nvSpPr>
          <p:cNvPr id="10" name="TextBox 9">
            <a:extLst>
              <a:ext uri="{FF2B5EF4-FFF2-40B4-BE49-F238E27FC236}">
                <a16:creationId xmlns:a16="http://schemas.microsoft.com/office/drawing/2014/main" id="{DB80E689-45E2-4DC5-BCEA-395F7BED7224}"/>
              </a:ext>
            </a:extLst>
          </p:cNvPr>
          <p:cNvSpPr txBox="1"/>
          <p:nvPr/>
        </p:nvSpPr>
        <p:spPr>
          <a:xfrm>
            <a:off x="9682476" y="1852765"/>
            <a:ext cx="2277584" cy="4367636"/>
          </a:xfrm>
          <a:prstGeom prst="rect">
            <a:avLst/>
          </a:prstGeom>
          <a:solidFill>
            <a:srgbClr val="505050"/>
          </a:solidFill>
        </p:spPr>
        <p:txBody>
          <a:bodyPr wrap="square" lIns="175735" tIns="140588" rIns="175735" bIns="140588" rtlCol="0">
            <a:noAutofit/>
          </a:bodyPr>
          <a:lstStyle/>
          <a:p>
            <a:pPr marL="0" marR="0" lvl="0" indent="0" algn="ctr" defTabSz="877994" rtl="0" eaLnBrk="1" fontAlgn="auto" latinLnBrk="0" hangingPunct="1">
              <a:lnSpc>
                <a:spcPct val="90000"/>
              </a:lnSpc>
              <a:spcBef>
                <a:spcPts val="0"/>
              </a:spcBef>
              <a:spcAft>
                <a:spcPts val="0"/>
              </a:spcAft>
              <a:buClrTx/>
              <a:buSzTx/>
              <a:buFontTx/>
              <a:buNone/>
              <a:tabLst>
                <a:tab pos="860698" algn="l"/>
              </a:tabLst>
              <a:defRPr/>
            </a:pPr>
            <a:r>
              <a:rPr kumimoji="0" lang="en-US" sz="1765" b="0" i="0" u="none" strike="noStrike" kern="0" cap="none" spc="0" normalizeH="0" baseline="0" noProof="0">
                <a:ln>
                  <a:noFill/>
                </a:ln>
                <a:gradFill>
                  <a:gsLst>
                    <a:gs pos="0">
                      <a:srgbClr val="FFFFFF"/>
                    </a:gs>
                    <a:gs pos="100000">
                      <a:srgbClr val="FFFFFF"/>
                    </a:gs>
                  </a:gsLst>
                  <a:lin ang="5400000" scaled="1"/>
                </a:gradFill>
                <a:effectLst/>
                <a:uLnTx/>
                <a:uFillTx/>
                <a:latin typeface="Segoe UI Semilight"/>
                <a:ea typeface="Segoe UI Semilight" charset="0"/>
                <a:cs typeface="Segoe UI Semilight" charset="0"/>
              </a:rPr>
              <a:t>Azure Functions Runtime (preview)</a:t>
            </a:r>
          </a:p>
          <a:p>
            <a:pPr marL="0" marR="0" lvl="0" indent="0" algn="ctr" defTabSz="877994" rtl="0" eaLnBrk="1" fontAlgn="auto" latinLnBrk="0" hangingPunct="1">
              <a:lnSpc>
                <a:spcPct val="90000"/>
              </a:lnSpc>
              <a:spcBef>
                <a:spcPts val="0"/>
              </a:spcBef>
              <a:spcAft>
                <a:spcPts val="0"/>
              </a:spcAft>
              <a:buClrTx/>
              <a:buSzTx/>
              <a:buFontTx/>
              <a:buNone/>
              <a:tabLst>
                <a:tab pos="860698" algn="l"/>
              </a:tabLst>
              <a:defRPr/>
            </a:pPr>
            <a:r>
              <a:rPr kumimoji="0" lang="en-US" sz="1345" b="0" i="1" u="none" strike="noStrike" kern="0" cap="none" spc="0" normalizeH="0" baseline="0" noProof="0">
                <a:ln>
                  <a:noFill/>
                </a:ln>
                <a:gradFill>
                  <a:gsLst>
                    <a:gs pos="0">
                      <a:srgbClr val="FFFFFF"/>
                    </a:gs>
                    <a:gs pos="100000">
                      <a:srgbClr val="FFFFFF"/>
                    </a:gs>
                  </a:gsLst>
                  <a:lin ang="5400000" scaled="1"/>
                </a:gradFill>
                <a:effectLst/>
                <a:uLnTx/>
                <a:uFillTx/>
                <a:latin typeface="Segoe UI Semilight"/>
                <a:ea typeface="Segoe UI Semilight" charset="0"/>
                <a:cs typeface="Segoe UI Semilight" charset="0"/>
              </a:rPr>
              <a:t>Functions on your Server</a:t>
            </a:r>
          </a:p>
        </p:txBody>
      </p:sp>
      <p:pic>
        <p:nvPicPr>
          <p:cNvPr id="11" name="Picture 10">
            <a:extLst>
              <a:ext uri="{FF2B5EF4-FFF2-40B4-BE49-F238E27FC236}">
                <a16:creationId xmlns:a16="http://schemas.microsoft.com/office/drawing/2014/main" id="{3CBD8C4C-FDF7-439D-AA61-5B1577A0EA9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268627" y="2880744"/>
            <a:ext cx="1665707" cy="1665707"/>
          </a:xfrm>
          <a:prstGeom prst="rect">
            <a:avLst/>
          </a:prstGeom>
        </p:spPr>
      </p:pic>
      <p:sp>
        <p:nvSpPr>
          <p:cNvPr id="12" name="TextBox 11">
            <a:extLst>
              <a:ext uri="{FF2B5EF4-FFF2-40B4-BE49-F238E27FC236}">
                <a16:creationId xmlns:a16="http://schemas.microsoft.com/office/drawing/2014/main" id="{F3D80EE5-08B8-46A1-974A-027635ABF894}"/>
              </a:ext>
            </a:extLst>
          </p:cNvPr>
          <p:cNvSpPr txBox="1"/>
          <p:nvPr/>
        </p:nvSpPr>
        <p:spPr>
          <a:xfrm>
            <a:off x="4928828" y="4688316"/>
            <a:ext cx="2511023" cy="1663607"/>
          </a:xfrm>
          <a:prstGeom prst="rect">
            <a:avLst/>
          </a:prstGeom>
          <a:noFill/>
        </p:spPr>
        <p:txBody>
          <a:bodyPr wrap="square" lIns="175761" tIns="140609" rIns="175761" bIns="140609" rtlCol="0">
            <a:spAutoFit/>
          </a:bodyPr>
          <a:lstStyle/>
          <a:p>
            <a:pPr marL="0" marR="0" lvl="0" indent="0" algn="l" defTabSz="896354" rtl="0" eaLnBrk="1" fontAlgn="auto" latinLnBrk="0" hangingPunct="1">
              <a:lnSpc>
                <a:spcPct val="90000"/>
              </a:lnSpc>
              <a:spcBef>
                <a:spcPts val="0"/>
              </a:spcBef>
              <a:spcAft>
                <a:spcPts val="576"/>
              </a:spcAft>
              <a:buClrTx/>
              <a:buSzTx/>
              <a:buFontTx/>
              <a:buNone/>
              <a:tabLst/>
              <a:defRPr/>
            </a:pPr>
            <a:r>
              <a:rPr kumimoji="0" lang="en-US" sz="1345" b="0" i="0" u="none" strike="noStrike" kern="1200" cap="none" spc="0" normalizeH="0" baseline="0" noProof="0" dirty="0">
                <a:ln>
                  <a:noFill/>
                </a:ln>
                <a:solidFill>
                  <a:srgbClr val="FFFFFF"/>
                </a:solidFill>
                <a:effectLst/>
                <a:uLnTx/>
                <a:uFillTx/>
                <a:latin typeface="Segoe UI Semilight"/>
                <a:ea typeface="+mn-ea"/>
                <a:cs typeface="+mn-cs"/>
              </a:rPr>
              <a:t>Your own dedicated cloud environment with network isolation for apps, higher scale, and the ability to connect securely to local </a:t>
            </a:r>
            <a:r>
              <a:rPr kumimoji="0" lang="en-US" sz="1345" b="0" i="0" u="none" strike="noStrike" kern="1200" cap="none" spc="0" normalizeH="0" baseline="0" noProof="0" dirty="0" err="1">
                <a:ln>
                  <a:noFill/>
                </a:ln>
                <a:solidFill>
                  <a:srgbClr val="FFFFFF"/>
                </a:solidFill>
                <a:effectLst/>
                <a:uLnTx/>
                <a:uFillTx/>
                <a:latin typeface="Segoe UI Semilight"/>
                <a:ea typeface="+mn-ea"/>
                <a:cs typeface="+mn-cs"/>
              </a:rPr>
              <a:t>vNets</a:t>
            </a:r>
            <a:r>
              <a:rPr kumimoji="0" lang="en-US" sz="1345" b="0" i="0" u="none" strike="noStrike" kern="1200" cap="none" spc="0" normalizeH="0" baseline="0" noProof="0" dirty="0">
                <a:ln>
                  <a:noFill/>
                </a:ln>
                <a:solidFill>
                  <a:srgbClr val="FFFFFF"/>
                </a:solidFill>
                <a:effectLst/>
                <a:uLnTx/>
                <a:uFillTx/>
                <a:latin typeface="Segoe UI Semilight"/>
                <a:ea typeface="+mn-ea"/>
                <a:cs typeface="+mn-cs"/>
              </a:rPr>
              <a:t>. </a:t>
            </a:r>
          </a:p>
          <a:p>
            <a:pPr marL="0" marR="0" lvl="0" indent="0" algn="l" defTabSz="896354" rtl="0" eaLnBrk="1" fontAlgn="auto" latinLnBrk="0" hangingPunct="1">
              <a:lnSpc>
                <a:spcPct val="90000"/>
              </a:lnSpc>
              <a:spcBef>
                <a:spcPts val="0"/>
              </a:spcBef>
              <a:spcAft>
                <a:spcPts val="576"/>
              </a:spcAft>
              <a:buClrTx/>
              <a:buSzTx/>
              <a:buFontTx/>
              <a:buNone/>
              <a:tabLst/>
              <a:defRPr/>
            </a:pPr>
            <a:endParaRPr kumimoji="0" lang="en-US" sz="1345" b="0" i="0" u="none" strike="noStrike" kern="1200" cap="none" spc="0" normalizeH="0" baseline="0" noProof="0" dirty="0">
              <a:ln>
                <a:noFill/>
              </a:ln>
              <a:solidFill>
                <a:srgbClr val="FFFFFF"/>
              </a:solidFill>
              <a:effectLst/>
              <a:uLnTx/>
              <a:uFillTx/>
              <a:latin typeface="Segoe UI Semilight"/>
              <a:ea typeface="+mn-ea"/>
              <a:cs typeface="+mn-cs"/>
            </a:endParaRPr>
          </a:p>
        </p:txBody>
      </p:sp>
      <p:sp>
        <p:nvSpPr>
          <p:cNvPr id="13" name="TextBox 12">
            <a:extLst>
              <a:ext uri="{FF2B5EF4-FFF2-40B4-BE49-F238E27FC236}">
                <a16:creationId xmlns:a16="http://schemas.microsoft.com/office/drawing/2014/main" id="{E26B3911-AF7C-4874-B7A5-7732B228A41A}"/>
              </a:ext>
            </a:extLst>
          </p:cNvPr>
          <p:cNvSpPr txBox="1"/>
          <p:nvPr/>
        </p:nvSpPr>
        <p:spPr>
          <a:xfrm>
            <a:off x="2549537" y="4791057"/>
            <a:ext cx="2511023" cy="1290975"/>
          </a:xfrm>
          <a:prstGeom prst="rect">
            <a:avLst/>
          </a:prstGeom>
          <a:noFill/>
        </p:spPr>
        <p:txBody>
          <a:bodyPr wrap="square" lIns="175761" tIns="140609" rIns="175761" bIns="140609" rtlCol="0">
            <a:spAutoFit/>
          </a:bodyPr>
          <a:lstStyle/>
          <a:p>
            <a:pPr marL="0" marR="0" lvl="0" indent="0" algn="l" defTabSz="896354" rtl="0" eaLnBrk="1" fontAlgn="auto" latinLnBrk="0" hangingPunct="1">
              <a:lnSpc>
                <a:spcPct val="90000"/>
              </a:lnSpc>
              <a:spcBef>
                <a:spcPts val="0"/>
              </a:spcBef>
              <a:spcAft>
                <a:spcPts val="576"/>
              </a:spcAft>
              <a:buClrTx/>
              <a:buSzTx/>
              <a:buFontTx/>
              <a:buNone/>
              <a:tabLst/>
              <a:defRPr/>
            </a:pPr>
            <a:r>
              <a:rPr kumimoji="0" lang="en-US" sz="1345" b="0" i="0" u="none" strike="noStrike" kern="1200" cap="none" spc="0" normalizeH="0" baseline="0" noProof="0" dirty="0">
                <a:ln>
                  <a:noFill/>
                </a:ln>
                <a:solidFill>
                  <a:srgbClr val="FFFFFF"/>
                </a:solidFill>
                <a:effectLst/>
                <a:uLnTx/>
                <a:uFillTx/>
                <a:latin typeface="Segoe UI Semilight"/>
                <a:ea typeface="+mn-ea"/>
                <a:cs typeface="+mn-cs"/>
              </a:rPr>
              <a:t>All the advantages of Functions with the SLA and ‘always on’ features of an App Service Plan.</a:t>
            </a:r>
          </a:p>
          <a:p>
            <a:pPr marL="0" marR="0" lvl="0" indent="0" algn="l" defTabSz="896354" rtl="0" eaLnBrk="1" fontAlgn="auto" latinLnBrk="0" hangingPunct="1">
              <a:lnSpc>
                <a:spcPct val="90000"/>
              </a:lnSpc>
              <a:spcBef>
                <a:spcPts val="0"/>
              </a:spcBef>
              <a:spcAft>
                <a:spcPts val="576"/>
              </a:spcAft>
              <a:buClrTx/>
              <a:buSzTx/>
              <a:buFontTx/>
              <a:buNone/>
              <a:tabLst/>
              <a:defRPr/>
            </a:pPr>
            <a:endParaRPr kumimoji="0" lang="en-US" sz="1345" b="0" i="0" u="none" strike="noStrike" kern="1200" cap="none" spc="0" normalizeH="0" baseline="0" noProof="0" dirty="0">
              <a:ln>
                <a:noFill/>
              </a:ln>
              <a:solidFill>
                <a:srgbClr val="FFFFFF"/>
              </a:solidFill>
              <a:effectLst/>
              <a:uLnTx/>
              <a:uFillTx/>
              <a:latin typeface="Segoe UI Semilight"/>
              <a:ea typeface="+mn-ea"/>
              <a:cs typeface="+mn-cs"/>
            </a:endParaRPr>
          </a:p>
        </p:txBody>
      </p:sp>
      <p:sp>
        <p:nvSpPr>
          <p:cNvPr id="14" name="TextBox 13">
            <a:extLst>
              <a:ext uri="{FF2B5EF4-FFF2-40B4-BE49-F238E27FC236}">
                <a16:creationId xmlns:a16="http://schemas.microsoft.com/office/drawing/2014/main" id="{4EA0D6FA-CB72-4343-9298-62496866B78D}"/>
              </a:ext>
            </a:extLst>
          </p:cNvPr>
          <p:cNvSpPr txBox="1"/>
          <p:nvPr/>
        </p:nvSpPr>
        <p:spPr>
          <a:xfrm>
            <a:off x="7259186" y="4688316"/>
            <a:ext cx="2435884" cy="1401859"/>
          </a:xfrm>
          <a:prstGeom prst="rect">
            <a:avLst/>
          </a:prstGeom>
          <a:noFill/>
        </p:spPr>
        <p:txBody>
          <a:bodyPr wrap="square" lIns="175761" tIns="140609" rIns="175761" bIns="140609" rtlCol="0">
            <a:spAutoFit/>
          </a:bodyPr>
          <a:lstStyle/>
          <a:p>
            <a:pPr marL="0" marR="0" lvl="0" indent="0" algn="l" defTabSz="896354" rtl="0" eaLnBrk="1" fontAlgn="auto" latinLnBrk="0" hangingPunct="1">
              <a:lnSpc>
                <a:spcPct val="90000"/>
              </a:lnSpc>
              <a:spcBef>
                <a:spcPts val="0"/>
              </a:spcBef>
              <a:spcAft>
                <a:spcPts val="576"/>
              </a:spcAft>
              <a:buClrTx/>
              <a:buSzTx/>
              <a:buFontTx/>
              <a:buNone/>
              <a:tabLst/>
              <a:defRPr/>
            </a:pPr>
            <a:r>
              <a:rPr kumimoji="0" lang="en-US" sz="1345" b="0" i="0" u="none" strike="noStrike" kern="1200" cap="none" spc="0" normalizeH="0" baseline="0" noProof="0">
                <a:ln>
                  <a:noFill/>
                </a:ln>
                <a:solidFill>
                  <a:srgbClr val="FFFFFF"/>
                </a:solidFill>
                <a:effectLst/>
                <a:uLnTx/>
                <a:uFillTx/>
                <a:latin typeface="Segoe UI Semilight"/>
                <a:ea typeface="+mn-ea"/>
                <a:cs typeface="+mn-cs"/>
              </a:rPr>
              <a:t>Leverage cloud innovations </a:t>
            </a:r>
            <a:br>
              <a:rPr kumimoji="0" lang="en-US" sz="1345" b="0" i="0" u="none" strike="noStrike" kern="1200" cap="none" spc="0" normalizeH="0" baseline="0" noProof="0">
                <a:ln>
                  <a:noFill/>
                </a:ln>
                <a:solidFill>
                  <a:srgbClr val="FFFFFF"/>
                </a:solidFill>
                <a:effectLst/>
                <a:uLnTx/>
                <a:uFillTx/>
                <a:latin typeface="Segoe UI Semilight"/>
                <a:ea typeface="+mn-ea"/>
                <a:cs typeface="+mn-cs"/>
              </a:rPr>
            </a:br>
            <a:r>
              <a:rPr kumimoji="0" lang="en-US" sz="1345" b="0" i="0" u="none" strike="noStrike" kern="1200" cap="none" spc="0" normalizeH="0" baseline="0" noProof="0">
                <a:ln>
                  <a:noFill/>
                </a:ln>
                <a:solidFill>
                  <a:srgbClr val="FFFFFF"/>
                </a:solidFill>
                <a:effectLst/>
                <a:uLnTx/>
                <a:uFillTx/>
                <a:latin typeface="Segoe UI Semilight"/>
                <a:ea typeface="+mn-ea"/>
                <a:cs typeface="+mn-cs"/>
              </a:rPr>
              <a:t>in on-premises infrastructure.  </a:t>
            </a:r>
            <a:br>
              <a:rPr kumimoji="0" lang="en-US" sz="1345" b="0" i="0" u="none" strike="noStrike" kern="1200" cap="none" spc="0" normalizeH="0" baseline="0" noProof="0">
                <a:ln>
                  <a:noFill/>
                </a:ln>
                <a:solidFill>
                  <a:srgbClr val="FFFFFF"/>
                </a:solidFill>
                <a:effectLst/>
                <a:uLnTx/>
                <a:uFillTx/>
                <a:latin typeface="Segoe UI Semilight"/>
                <a:ea typeface="+mn-ea"/>
                <a:cs typeface="+mn-cs"/>
              </a:rPr>
            </a:br>
            <a:r>
              <a:rPr kumimoji="0" lang="en-US" sz="1345" b="0" i="0" u="none" strike="noStrike" kern="1200" cap="none" spc="0" normalizeH="0" baseline="0" noProof="0">
                <a:ln>
                  <a:noFill/>
                </a:ln>
                <a:solidFill>
                  <a:srgbClr val="FFFFFF"/>
                </a:solidFill>
                <a:effectLst/>
                <a:uLnTx/>
                <a:uFillTx/>
                <a:latin typeface="Segoe UI Semilight"/>
                <a:ea typeface="+mn-ea"/>
                <a:cs typeface="+mn-cs"/>
              </a:rPr>
              <a:t>Azure Stack brings the power of Azure to your own data centers.</a:t>
            </a:r>
          </a:p>
        </p:txBody>
      </p:sp>
      <p:sp>
        <p:nvSpPr>
          <p:cNvPr id="15" name="TextBox 14">
            <a:extLst>
              <a:ext uri="{FF2B5EF4-FFF2-40B4-BE49-F238E27FC236}">
                <a16:creationId xmlns:a16="http://schemas.microsoft.com/office/drawing/2014/main" id="{8368F578-26DB-4F68-A436-E66EC4DD45A6}"/>
              </a:ext>
            </a:extLst>
          </p:cNvPr>
          <p:cNvSpPr txBox="1"/>
          <p:nvPr/>
        </p:nvSpPr>
        <p:spPr>
          <a:xfrm>
            <a:off x="9723913" y="4699232"/>
            <a:ext cx="2169625" cy="1029227"/>
          </a:xfrm>
          <a:prstGeom prst="rect">
            <a:avLst/>
          </a:prstGeom>
          <a:noFill/>
        </p:spPr>
        <p:txBody>
          <a:bodyPr wrap="square" lIns="175761" tIns="140609" rIns="175761" bIns="140609" rtlCol="0">
            <a:spAutoFit/>
          </a:bodyPr>
          <a:lstStyle/>
          <a:p>
            <a:pPr marL="0" marR="0" lvl="0" indent="0" algn="l" defTabSz="896354" rtl="0" eaLnBrk="1" fontAlgn="auto" latinLnBrk="0" hangingPunct="1">
              <a:lnSpc>
                <a:spcPct val="90000"/>
              </a:lnSpc>
              <a:spcBef>
                <a:spcPts val="0"/>
              </a:spcBef>
              <a:spcAft>
                <a:spcPts val="576"/>
              </a:spcAft>
              <a:buClrTx/>
              <a:buSzTx/>
              <a:buFontTx/>
              <a:buNone/>
              <a:tabLst/>
              <a:defRPr/>
            </a:pPr>
            <a:r>
              <a:rPr kumimoji="0" lang="en-US" sz="1345" b="0" i="0" u="none" strike="noStrike" kern="1200" cap="none" spc="0" normalizeH="0" baseline="0" noProof="0">
                <a:ln>
                  <a:noFill/>
                </a:ln>
                <a:solidFill>
                  <a:srgbClr val="FFFFFF"/>
                </a:solidFill>
                <a:effectLst/>
                <a:uLnTx/>
                <a:uFillTx/>
                <a:latin typeface="Segoe UI Semilight"/>
                <a:ea typeface="+mn-ea"/>
                <a:cs typeface="+mn-cs"/>
              </a:rPr>
              <a:t>Run your Azure Functions on your local server (without the rest of Azure)</a:t>
            </a:r>
          </a:p>
        </p:txBody>
      </p:sp>
      <p:pic>
        <p:nvPicPr>
          <p:cNvPr id="16" name="Picture 15">
            <a:extLst>
              <a:ext uri="{FF2B5EF4-FFF2-40B4-BE49-F238E27FC236}">
                <a16:creationId xmlns:a16="http://schemas.microsoft.com/office/drawing/2014/main" id="{357C6A2F-AB52-4624-919B-1195A736A7B6}"/>
              </a:ext>
            </a:extLst>
          </p:cNvPr>
          <p:cNvPicPr>
            <a:picLocks noChangeAspect="1"/>
          </p:cNvPicPr>
          <p:nvPr/>
        </p:nvPicPr>
        <p:blipFill>
          <a:blip r:embed="rId4"/>
          <a:stretch>
            <a:fillRect/>
          </a:stretch>
        </p:blipFill>
        <p:spPr>
          <a:xfrm>
            <a:off x="7609648" y="2898373"/>
            <a:ext cx="1671044" cy="1671044"/>
          </a:xfrm>
          <a:prstGeom prst="rect">
            <a:avLst/>
          </a:prstGeom>
        </p:spPr>
      </p:pic>
      <p:grpSp>
        <p:nvGrpSpPr>
          <p:cNvPr id="17" name="Group 16">
            <a:extLst>
              <a:ext uri="{FF2B5EF4-FFF2-40B4-BE49-F238E27FC236}">
                <a16:creationId xmlns:a16="http://schemas.microsoft.com/office/drawing/2014/main" id="{DD8BEE43-820F-448C-9900-23D246B79421}"/>
              </a:ext>
            </a:extLst>
          </p:cNvPr>
          <p:cNvGrpSpPr/>
          <p:nvPr/>
        </p:nvGrpSpPr>
        <p:grpSpPr>
          <a:xfrm>
            <a:off x="8722811" y="4016806"/>
            <a:ext cx="815122" cy="774251"/>
            <a:chOff x="4619625" y="3367088"/>
            <a:chExt cx="665163" cy="425450"/>
          </a:xfrm>
        </p:grpSpPr>
        <p:sp>
          <p:nvSpPr>
            <p:cNvPr id="18" name="Rectangle 386">
              <a:extLst>
                <a:ext uri="{FF2B5EF4-FFF2-40B4-BE49-F238E27FC236}">
                  <a16:creationId xmlns:a16="http://schemas.microsoft.com/office/drawing/2014/main" id="{F983DCF8-84CD-4EED-946F-FE7438F14B21}"/>
                </a:ext>
              </a:extLst>
            </p:cNvPr>
            <p:cNvSpPr>
              <a:spLocks noChangeArrowheads="1"/>
            </p:cNvSpPr>
            <p:nvPr/>
          </p:nvSpPr>
          <p:spPr bwMode="auto">
            <a:xfrm>
              <a:off x="4619625" y="3367088"/>
              <a:ext cx="203200" cy="42545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19" name="Rectangle 387">
              <a:extLst>
                <a:ext uri="{FF2B5EF4-FFF2-40B4-BE49-F238E27FC236}">
                  <a16:creationId xmlns:a16="http://schemas.microsoft.com/office/drawing/2014/main" id="{24B4B543-4387-414E-9036-42AB48C7D990}"/>
                </a:ext>
              </a:extLst>
            </p:cNvPr>
            <p:cNvSpPr>
              <a:spLocks noChangeArrowheads="1"/>
            </p:cNvSpPr>
            <p:nvPr/>
          </p:nvSpPr>
          <p:spPr bwMode="auto">
            <a:xfrm>
              <a:off x="4638675" y="3387725"/>
              <a:ext cx="166688" cy="36988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20" name="Rectangle 388">
              <a:extLst>
                <a:ext uri="{FF2B5EF4-FFF2-40B4-BE49-F238E27FC236}">
                  <a16:creationId xmlns:a16="http://schemas.microsoft.com/office/drawing/2014/main" id="{A90638A1-10C6-4877-8FF5-7FBF43B4ABB4}"/>
                </a:ext>
              </a:extLst>
            </p:cNvPr>
            <p:cNvSpPr>
              <a:spLocks noChangeArrowheads="1"/>
            </p:cNvSpPr>
            <p:nvPr/>
          </p:nvSpPr>
          <p:spPr bwMode="auto">
            <a:xfrm>
              <a:off x="4648200" y="3400425"/>
              <a:ext cx="147638" cy="3651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21" name="Rectangle 389">
              <a:extLst>
                <a:ext uri="{FF2B5EF4-FFF2-40B4-BE49-F238E27FC236}">
                  <a16:creationId xmlns:a16="http://schemas.microsoft.com/office/drawing/2014/main" id="{9D4E56BA-AB57-46CD-8908-9AD181B77B3D}"/>
                </a:ext>
              </a:extLst>
            </p:cNvPr>
            <p:cNvSpPr>
              <a:spLocks noChangeArrowheads="1"/>
            </p:cNvSpPr>
            <p:nvPr/>
          </p:nvSpPr>
          <p:spPr bwMode="auto">
            <a:xfrm>
              <a:off x="4654550" y="3403600"/>
              <a:ext cx="4763"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22" name="Rectangle 390">
              <a:extLst>
                <a:ext uri="{FF2B5EF4-FFF2-40B4-BE49-F238E27FC236}">
                  <a16:creationId xmlns:a16="http://schemas.microsoft.com/office/drawing/2014/main" id="{1E1133D1-595D-4AAB-B71A-92595A3E1C1E}"/>
                </a:ext>
              </a:extLst>
            </p:cNvPr>
            <p:cNvSpPr>
              <a:spLocks noChangeArrowheads="1"/>
            </p:cNvSpPr>
            <p:nvPr/>
          </p:nvSpPr>
          <p:spPr bwMode="auto">
            <a:xfrm>
              <a:off x="4664075" y="3403600"/>
              <a:ext cx="3175"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23" name="Rectangle 391">
              <a:extLst>
                <a:ext uri="{FF2B5EF4-FFF2-40B4-BE49-F238E27FC236}">
                  <a16:creationId xmlns:a16="http://schemas.microsoft.com/office/drawing/2014/main" id="{83BFFE44-4B70-406D-8D90-080636EC8431}"/>
                </a:ext>
              </a:extLst>
            </p:cNvPr>
            <p:cNvSpPr>
              <a:spLocks noChangeArrowheads="1"/>
            </p:cNvSpPr>
            <p:nvPr/>
          </p:nvSpPr>
          <p:spPr bwMode="auto">
            <a:xfrm>
              <a:off x="4670425" y="3403600"/>
              <a:ext cx="4763"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24" name="Rectangle 392">
              <a:extLst>
                <a:ext uri="{FF2B5EF4-FFF2-40B4-BE49-F238E27FC236}">
                  <a16:creationId xmlns:a16="http://schemas.microsoft.com/office/drawing/2014/main" id="{8EFBB8BF-3704-4256-8BEF-A2C53932CD07}"/>
                </a:ext>
              </a:extLst>
            </p:cNvPr>
            <p:cNvSpPr>
              <a:spLocks noChangeArrowheads="1"/>
            </p:cNvSpPr>
            <p:nvPr/>
          </p:nvSpPr>
          <p:spPr bwMode="auto">
            <a:xfrm>
              <a:off x="4678363" y="3403600"/>
              <a:ext cx="4763"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25" name="Rectangle 393">
              <a:extLst>
                <a:ext uri="{FF2B5EF4-FFF2-40B4-BE49-F238E27FC236}">
                  <a16:creationId xmlns:a16="http://schemas.microsoft.com/office/drawing/2014/main" id="{CBA147CF-739D-4874-90B8-F9DEFBEA3F0C}"/>
                </a:ext>
              </a:extLst>
            </p:cNvPr>
            <p:cNvSpPr>
              <a:spLocks noChangeArrowheads="1"/>
            </p:cNvSpPr>
            <p:nvPr/>
          </p:nvSpPr>
          <p:spPr bwMode="auto">
            <a:xfrm>
              <a:off x="4686300" y="3403600"/>
              <a:ext cx="6350"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26" name="Rectangle 394">
              <a:extLst>
                <a:ext uri="{FF2B5EF4-FFF2-40B4-BE49-F238E27FC236}">
                  <a16:creationId xmlns:a16="http://schemas.microsoft.com/office/drawing/2014/main" id="{0AC57C62-3DFE-4EF0-98FC-6626A6C053E2}"/>
                </a:ext>
              </a:extLst>
            </p:cNvPr>
            <p:cNvSpPr>
              <a:spLocks noChangeArrowheads="1"/>
            </p:cNvSpPr>
            <p:nvPr/>
          </p:nvSpPr>
          <p:spPr bwMode="auto">
            <a:xfrm>
              <a:off x="4695825" y="3403600"/>
              <a:ext cx="4763"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27" name="Freeform 395">
              <a:extLst>
                <a:ext uri="{FF2B5EF4-FFF2-40B4-BE49-F238E27FC236}">
                  <a16:creationId xmlns:a16="http://schemas.microsoft.com/office/drawing/2014/main" id="{879C6D12-3BD2-4014-AF0C-D0DEC766E3CF}"/>
                </a:ext>
              </a:extLst>
            </p:cNvPr>
            <p:cNvSpPr>
              <a:spLocks/>
            </p:cNvSpPr>
            <p:nvPr/>
          </p:nvSpPr>
          <p:spPr bwMode="auto">
            <a:xfrm>
              <a:off x="4772025" y="3413125"/>
              <a:ext cx="9525" cy="11113"/>
            </a:xfrm>
            <a:custGeom>
              <a:avLst/>
              <a:gdLst>
                <a:gd name="T0" fmla="*/ 0 w 12"/>
                <a:gd name="T1" fmla="*/ 7 h 15"/>
                <a:gd name="T2" fmla="*/ 0 w 12"/>
                <a:gd name="T3" fmla="*/ 7 h 15"/>
                <a:gd name="T4" fmla="*/ 2 w 12"/>
                <a:gd name="T5" fmla="*/ 2 h 15"/>
                <a:gd name="T6" fmla="*/ 7 w 12"/>
                <a:gd name="T7" fmla="*/ 0 h 15"/>
                <a:gd name="T8" fmla="*/ 7 w 12"/>
                <a:gd name="T9" fmla="*/ 0 h 15"/>
                <a:gd name="T10" fmla="*/ 11 w 12"/>
                <a:gd name="T11" fmla="*/ 2 h 15"/>
                <a:gd name="T12" fmla="*/ 12 w 12"/>
                <a:gd name="T13" fmla="*/ 7 h 15"/>
                <a:gd name="T14" fmla="*/ 12 w 12"/>
                <a:gd name="T15" fmla="*/ 7 h 15"/>
                <a:gd name="T16" fmla="*/ 11 w 12"/>
                <a:gd name="T17" fmla="*/ 13 h 15"/>
                <a:gd name="T18" fmla="*/ 7 w 12"/>
                <a:gd name="T19" fmla="*/ 15 h 15"/>
                <a:gd name="T20" fmla="*/ 7 w 12"/>
                <a:gd name="T21" fmla="*/ 15 h 15"/>
                <a:gd name="T22" fmla="*/ 2 w 12"/>
                <a:gd name="T23" fmla="*/ 13 h 15"/>
                <a:gd name="T24" fmla="*/ 0 w 12"/>
                <a:gd name="T25" fmla="*/ 7 h 15"/>
                <a:gd name="T26" fmla="*/ 0 w 12"/>
                <a:gd name="T27" fmla="*/ 7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5">
                  <a:moveTo>
                    <a:pt x="0" y="7"/>
                  </a:moveTo>
                  <a:lnTo>
                    <a:pt x="0" y="7"/>
                  </a:lnTo>
                  <a:lnTo>
                    <a:pt x="2" y="2"/>
                  </a:lnTo>
                  <a:lnTo>
                    <a:pt x="7" y="0"/>
                  </a:lnTo>
                  <a:lnTo>
                    <a:pt x="7" y="0"/>
                  </a:lnTo>
                  <a:lnTo>
                    <a:pt x="11" y="2"/>
                  </a:lnTo>
                  <a:lnTo>
                    <a:pt x="12" y="7"/>
                  </a:lnTo>
                  <a:lnTo>
                    <a:pt x="12" y="7"/>
                  </a:lnTo>
                  <a:lnTo>
                    <a:pt x="11" y="13"/>
                  </a:lnTo>
                  <a:lnTo>
                    <a:pt x="7" y="15"/>
                  </a:lnTo>
                  <a:lnTo>
                    <a:pt x="7" y="15"/>
                  </a:lnTo>
                  <a:lnTo>
                    <a:pt x="2" y="13"/>
                  </a:lnTo>
                  <a:lnTo>
                    <a:pt x="0" y="7"/>
                  </a:lnTo>
                  <a:lnTo>
                    <a:pt x="0" y="7"/>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28" name="Rectangle 396">
              <a:extLst>
                <a:ext uri="{FF2B5EF4-FFF2-40B4-BE49-F238E27FC236}">
                  <a16:creationId xmlns:a16="http://schemas.microsoft.com/office/drawing/2014/main" id="{FF8B3538-B3D7-4391-B273-596DA2466AAE}"/>
                </a:ext>
              </a:extLst>
            </p:cNvPr>
            <p:cNvSpPr>
              <a:spLocks noChangeArrowheads="1"/>
            </p:cNvSpPr>
            <p:nvPr/>
          </p:nvSpPr>
          <p:spPr bwMode="auto">
            <a:xfrm>
              <a:off x="4648200" y="3444875"/>
              <a:ext cx="147638" cy="396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29" name="Rectangle 397">
              <a:extLst>
                <a:ext uri="{FF2B5EF4-FFF2-40B4-BE49-F238E27FC236}">
                  <a16:creationId xmlns:a16="http://schemas.microsoft.com/office/drawing/2014/main" id="{BBAF19A6-F8AE-4C4B-AA03-C14610D3D243}"/>
                </a:ext>
              </a:extLst>
            </p:cNvPr>
            <p:cNvSpPr>
              <a:spLocks noChangeArrowheads="1"/>
            </p:cNvSpPr>
            <p:nvPr/>
          </p:nvSpPr>
          <p:spPr bwMode="auto">
            <a:xfrm>
              <a:off x="4654550" y="3451225"/>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30" name="Rectangle 398">
              <a:extLst>
                <a:ext uri="{FF2B5EF4-FFF2-40B4-BE49-F238E27FC236}">
                  <a16:creationId xmlns:a16="http://schemas.microsoft.com/office/drawing/2014/main" id="{240F319B-51DA-4220-8444-72F1749EEFDE}"/>
                </a:ext>
              </a:extLst>
            </p:cNvPr>
            <p:cNvSpPr>
              <a:spLocks noChangeArrowheads="1"/>
            </p:cNvSpPr>
            <p:nvPr/>
          </p:nvSpPr>
          <p:spPr bwMode="auto">
            <a:xfrm>
              <a:off x="4664075" y="3451225"/>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31" name="Rectangle 399">
              <a:extLst>
                <a:ext uri="{FF2B5EF4-FFF2-40B4-BE49-F238E27FC236}">
                  <a16:creationId xmlns:a16="http://schemas.microsoft.com/office/drawing/2014/main" id="{3FD29CB4-6032-4B1B-85B3-F9548A3F1085}"/>
                </a:ext>
              </a:extLst>
            </p:cNvPr>
            <p:cNvSpPr>
              <a:spLocks noChangeArrowheads="1"/>
            </p:cNvSpPr>
            <p:nvPr/>
          </p:nvSpPr>
          <p:spPr bwMode="auto">
            <a:xfrm>
              <a:off x="4670425" y="3451225"/>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32" name="Rectangle 400">
              <a:extLst>
                <a:ext uri="{FF2B5EF4-FFF2-40B4-BE49-F238E27FC236}">
                  <a16:creationId xmlns:a16="http://schemas.microsoft.com/office/drawing/2014/main" id="{B6B1B975-0A02-484A-8618-7507E645C8DF}"/>
                </a:ext>
              </a:extLst>
            </p:cNvPr>
            <p:cNvSpPr>
              <a:spLocks noChangeArrowheads="1"/>
            </p:cNvSpPr>
            <p:nvPr/>
          </p:nvSpPr>
          <p:spPr bwMode="auto">
            <a:xfrm>
              <a:off x="4678363" y="3451225"/>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33" name="Rectangle 401">
              <a:extLst>
                <a:ext uri="{FF2B5EF4-FFF2-40B4-BE49-F238E27FC236}">
                  <a16:creationId xmlns:a16="http://schemas.microsoft.com/office/drawing/2014/main" id="{66359E78-7FEC-4DAB-8F88-86CFE1D81486}"/>
                </a:ext>
              </a:extLst>
            </p:cNvPr>
            <p:cNvSpPr>
              <a:spLocks noChangeArrowheads="1"/>
            </p:cNvSpPr>
            <p:nvPr/>
          </p:nvSpPr>
          <p:spPr bwMode="auto">
            <a:xfrm>
              <a:off x="4686300" y="3451225"/>
              <a:ext cx="6350"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34" name="Rectangle 402">
              <a:extLst>
                <a:ext uri="{FF2B5EF4-FFF2-40B4-BE49-F238E27FC236}">
                  <a16:creationId xmlns:a16="http://schemas.microsoft.com/office/drawing/2014/main" id="{D73F86B5-7AE2-42A5-9729-9BD848D5AFEB}"/>
                </a:ext>
              </a:extLst>
            </p:cNvPr>
            <p:cNvSpPr>
              <a:spLocks noChangeArrowheads="1"/>
            </p:cNvSpPr>
            <p:nvPr/>
          </p:nvSpPr>
          <p:spPr bwMode="auto">
            <a:xfrm>
              <a:off x="4695825" y="3451225"/>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35" name="Freeform 403">
              <a:extLst>
                <a:ext uri="{FF2B5EF4-FFF2-40B4-BE49-F238E27FC236}">
                  <a16:creationId xmlns:a16="http://schemas.microsoft.com/office/drawing/2014/main" id="{826D8D19-2DDC-4C0B-9DC8-8960D9A3C220}"/>
                </a:ext>
              </a:extLst>
            </p:cNvPr>
            <p:cNvSpPr>
              <a:spLocks/>
            </p:cNvSpPr>
            <p:nvPr/>
          </p:nvSpPr>
          <p:spPr bwMode="auto">
            <a:xfrm>
              <a:off x="4772025" y="3460750"/>
              <a:ext cx="9525" cy="9525"/>
            </a:xfrm>
            <a:custGeom>
              <a:avLst/>
              <a:gdLst>
                <a:gd name="T0" fmla="*/ 0 w 12"/>
                <a:gd name="T1" fmla="*/ 6 h 11"/>
                <a:gd name="T2" fmla="*/ 0 w 12"/>
                <a:gd name="T3" fmla="*/ 6 h 11"/>
                <a:gd name="T4" fmla="*/ 2 w 12"/>
                <a:gd name="T5" fmla="*/ 2 h 11"/>
                <a:gd name="T6" fmla="*/ 7 w 12"/>
                <a:gd name="T7" fmla="*/ 0 h 11"/>
                <a:gd name="T8" fmla="*/ 7 w 12"/>
                <a:gd name="T9" fmla="*/ 0 h 11"/>
                <a:gd name="T10" fmla="*/ 11 w 12"/>
                <a:gd name="T11" fmla="*/ 2 h 11"/>
                <a:gd name="T12" fmla="*/ 12 w 12"/>
                <a:gd name="T13" fmla="*/ 6 h 11"/>
                <a:gd name="T14" fmla="*/ 12 w 12"/>
                <a:gd name="T15" fmla="*/ 6 h 11"/>
                <a:gd name="T16" fmla="*/ 11 w 12"/>
                <a:gd name="T17" fmla="*/ 9 h 11"/>
                <a:gd name="T18" fmla="*/ 7 w 12"/>
                <a:gd name="T19" fmla="*/ 11 h 11"/>
                <a:gd name="T20" fmla="*/ 7 w 12"/>
                <a:gd name="T21" fmla="*/ 11 h 11"/>
                <a:gd name="T22" fmla="*/ 2 w 12"/>
                <a:gd name="T23" fmla="*/ 9 h 11"/>
                <a:gd name="T24" fmla="*/ 0 w 12"/>
                <a:gd name="T25" fmla="*/ 6 h 11"/>
                <a:gd name="T26" fmla="*/ 0 w 12"/>
                <a:gd name="T27" fmla="*/ 6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1">
                  <a:moveTo>
                    <a:pt x="0" y="6"/>
                  </a:moveTo>
                  <a:lnTo>
                    <a:pt x="0" y="6"/>
                  </a:lnTo>
                  <a:lnTo>
                    <a:pt x="2" y="2"/>
                  </a:lnTo>
                  <a:lnTo>
                    <a:pt x="7" y="0"/>
                  </a:lnTo>
                  <a:lnTo>
                    <a:pt x="7" y="0"/>
                  </a:lnTo>
                  <a:lnTo>
                    <a:pt x="11" y="2"/>
                  </a:lnTo>
                  <a:lnTo>
                    <a:pt x="12" y="6"/>
                  </a:lnTo>
                  <a:lnTo>
                    <a:pt x="12" y="6"/>
                  </a:lnTo>
                  <a:lnTo>
                    <a:pt x="11" y="9"/>
                  </a:lnTo>
                  <a:lnTo>
                    <a:pt x="7" y="11"/>
                  </a:lnTo>
                  <a:lnTo>
                    <a:pt x="7" y="11"/>
                  </a:lnTo>
                  <a:lnTo>
                    <a:pt x="2" y="9"/>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36" name="Rectangle 404">
              <a:extLst>
                <a:ext uri="{FF2B5EF4-FFF2-40B4-BE49-F238E27FC236}">
                  <a16:creationId xmlns:a16="http://schemas.microsoft.com/office/drawing/2014/main" id="{9B827A5A-9EE4-4454-AD21-11DF160F8D78}"/>
                </a:ext>
              </a:extLst>
            </p:cNvPr>
            <p:cNvSpPr>
              <a:spLocks noChangeArrowheads="1"/>
            </p:cNvSpPr>
            <p:nvPr/>
          </p:nvSpPr>
          <p:spPr bwMode="auto">
            <a:xfrm>
              <a:off x="4648200" y="3495675"/>
              <a:ext cx="147638" cy="381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37" name="Rectangle 405">
              <a:extLst>
                <a:ext uri="{FF2B5EF4-FFF2-40B4-BE49-F238E27FC236}">
                  <a16:creationId xmlns:a16="http://schemas.microsoft.com/office/drawing/2014/main" id="{F106F56C-D855-4A29-8B6C-210E6E140910}"/>
                </a:ext>
              </a:extLst>
            </p:cNvPr>
            <p:cNvSpPr>
              <a:spLocks noChangeArrowheads="1"/>
            </p:cNvSpPr>
            <p:nvPr/>
          </p:nvSpPr>
          <p:spPr bwMode="auto">
            <a:xfrm>
              <a:off x="4654550" y="3500438"/>
              <a:ext cx="4763"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grpSp>
          <p:nvGrpSpPr>
            <p:cNvPr id="38" name="Group 607">
              <a:extLst>
                <a:ext uri="{FF2B5EF4-FFF2-40B4-BE49-F238E27FC236}">
                  <a16:creationId xmlns:a16="http://schemas.microsoft.com/office/drawing/2014/main" id="{F4882AC6-37A4-424F-8BD4-6BB6CEF1387D}"/>
                </a:ext>
              </a:extLst>
            </p:cNvPr>
            <p:cNvGrpSpPr>
              <a:grpSpLocks/>
            </p:cNvGrpSpPr>
            <p:nvPr/>
          </p:nvGrpSpPr>
          <p:grpSpPr bwMode="auto">
            <a:xfrm>
              <a:off x="4619625" y="3367088"/>
              <a:ext cx="434975" cy="425450"/>
              <a:chOff x="2949" y="1886"/>
              <a:chExt cx="274" cy="268"/>
            </a:xfrm>
          </p:grpSpPr>
          <p:sp>
            <p:nvSpPr>
              <p:cNvPr id="167" name="Rectangle 407">
                <a:extLst>
                  <a:ext uri="{FF2B5EF4-FFF2-40B4-BE49-F238E27FC236}">
                    <a16:creationId xmlns:a16="http://schemas.microsoft.com/office/drawing/2014/main" id="{D453A0D7-5925-430F-9104-42DCBD11406E}"/>
                  </a:ext>
                </a:extLst>
              </p:cNvPr>
              <p:cNvSpPr>
                <a:spLocks noChangeArrowheads="1"/>
              </p:cNvSpPr>
              <p:nvPr/>
            </p:nvSpPr>
            <p:spPr bwMode="auto">
              <a:xfrm>
                <a:off x="2977" y="1970"/>
                <a:ext cx="2"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168" name="Rectangle 408">
                <a:extLst>
                  <a:ext uri="{FF2B5EF4-FFF2-40B4-BE49-F238E27FC236}">
                    <a16:creationId xmlns:a16="http://schemas.microsoft.com/office/drawing/2014/main" id="{B2960355-E14B-4C75-96D1-0C18E2A68099}"/>
                  </a:ext>
                </a:extLst>
              </p:cNvPr>
              <p:cNvSpPr>
                <a:spLocks noChangeArrowheads="1"/>
              </p:cNvSpPr>
              <p:nvPr/>
            </p:nvSpPr>
            <p:spPr bwMode="auto">
              <a:xfrm>
                <a:off x="2981" y="1970"/>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169" name="Rectangle 409">
                <a:extLst>
                  <a:ext uri="{FF2B5EF4-FFF2-40B4-BE49-F238E27FC236}">
                    <a16:creationId xmlns:a16="http://schemas.microsoft.com/office/drawing/2014/main" id="{916CEE37-9185-4730-9F6C-2708C2097032}"/>
                  </a:ext>
                </a:extLst>
              </p:cNvPr>
              <p:cNvSpPr>
                <a:spLocks noChangeArrowheads="1"/>
              </p:cNvSpPr>
              <p:nvPr/>
            </p:nvSpPr>
            <p:spPr bwMode="auto">
              <a:xfrm>
                <a:off x="2986" y="1970"/>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170" name="Rectangle 410">
                <a:extLst>
                  <a:ext uri="{FF2B5EF4-FFF2-40B4-BE49-F238E27FC236}">
                    <a16:creationId xmlns:a16="http://schemas.microsoft.com/office/drawing/2014/main" id="{6CA6A723-A566-4544-94AD-0184ABF6037D}"/>
                  </a:ext>
                </a:extLst>
              </p:cNvPr>
              <p:cNvSpPr>
                <a:spLocks noChangeArrowheads="1"/>
              </p:cNvSpPr>
              <p:nvPr/>
            </p:nvSpPr>
            <p:spPr bwMode="auto">
              <a:xfrm>
                <a:off x="2991" y="1970"/>
                <a:ext cx="4"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171" name="Rectangle 411">
                <a:extLst>
                  <a:ext uri="{FF2B5EF4-FFF2-40B4-BE49-F238E27FC236}">
                    <a16:creationId xmlns:a16="http://schemas.microsoft.com/office/drawing/2014/main" id="{A201B2E1-854D-4F2D-9956-409E6EE369DD}"/>
                  </a:ext>
                </a:extLst>
              </p:cNvPr>
              <p:cNvSpPr>
                <a:spLocks noChangeArrowheads="1"/>
              </p:cNvSpPr>
              <p:nvPr/>
            </p:nvSpPr>
            <p:spPr bwMode="auto">
              <a:xfrm>
                <a:off x="2997" y="1970"/>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172" name="Freeform 412">
                <a:extLst>
                  <a:ext uri="{FF2B5EF4-FFF2-40B4-BE49-F238E27FC236}">
                    <a16:creationId xmlns:a16="http://schemas.microsoft.com/office/drawing/2014/main" id="{8605AF08-AC07-47CD-9686-07D0A424D5BE}"/>
                  </a:ext>
                </a:extLst>
              </p:cNvPr>
              <p:cNvSpPr>
                <a:spLocks/>
              </p:cNvSpPr>
              <p:nvPr/>
            </p:nvSpPr>
            <p:spPr bwMode="auto">
              <a:xfrm>
                <a:off x="3045" y="1975"/>
                <a:ext cx="6" cy="6"/>
              </a:xfrm>
              <a:custGeom>
                <a:avLst/>
                <a:gdLst>
                  <a:gd name="T0" fmla="*/ 0 w 12"/>
                  <a:gd name="T1" fmla="*/ 7 h 12"/>
                  <a:gd name="T2" fmla="*/ 0 w 12"/>
                  <a:gd name="T3" fmla="*/ 7 h 12"/>
                  <a:gd name="T4" fmla="*/ 2 w 12"/>
                  <a:gd name="T5" fmla="*/ 1 h 12"/>
                  <a:gd name="T6" fmla="*/ 7 w 12"/>
                  <a:gd name="T7" fmla="*/ 0 h 12"/>
                  <a:gd name="T8" fmla="*/ 7 w 12"/>
                  <a:gd name="T9" fmla="*/ 0 h 12"/>
                  <a:gd name="T10" fmla="*/ 11 w 12"/>
                  <a:gd name="T11" fmla="*/ 1 h 12"/>
                  <a:gd name="T12" fmla="*/ 12 w 12"/>
                  <a:gd name="T13" fmla="*/ 7 h 12"/>
                  <a:gd name="T14" fmla="*/ 12 w 12"/>
                  <a:gd name="T15" fmla="*/ 7 h 12"/>
                  <a:gd name="T16" fmla="*/ 11 w 12"/>
                  <a:gd name="T17" fmla="*/ 10 h 12"/>
                  <a:gd name="T18" fmla="*/ 7 w 12"/>
                  <a:gd name="T19" fmla="*/ 12 h 12"/>
                  <a:gd name="T20" fmla="*/ 7 w 12"/>
                  <a:gd name="T21" fmla="*/ 12 h 12"/>
                  <a:gd name="T22" fmla="*/ 2 w 12"/>
                  <a:gd name="T23" fmla="*/ 10 h 12"/>
                  <a:gd name="T24" fmla="*/ 0 w 12"/>
                  <a:gd name="T25" fmla="*/ 7 h 12"/>
                  <a:gd name="T26" fmla="*/ 0 w 12"/>
                  <a:gd name="T27" fmla="*/ 7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2">
                    <a:moveTo>
                      <a:pt x="0" y="7"/>
                    </a:moveTo>
                    <a:lnTo>
                      <a:pt x="0" y="7"/>
                    </a:lnTo>
                    <a:lnTo>
                      <a:pt x="2" y="1"/>
                    </a:lnTo>
                    <a:lnTo>
                      <a:pt x="7" y="0"/>
                    </a:lnTo>
                    <a:lnTo>
                      <a:pt x="7" y="0"/>
                    </a:lnTo>
                    <a:lnTo>
                      <a:pt x="11" y="1"/>
                    </a:lnTo>
                    <a:lnTo>
                      <a:pt x="12" y="7"/>
                    </a:lnTo>
                    <a:lnTo>
                      <a:pt x="12" y="7"/>
                    </a:lnTo>
                    <a:lnTo>
                      <a:pt x="11" y="10"/>
                    </a:lnTo>
                    <a:lnTo>
                      <a:pt x="7" y="12"/>
                    </a:lnTo>
                    <a:lnTo>
                      <a:pt x="7" y="12"/>
                    </a:lnTo>
                    <a:lnTo>
                      <a:pt x="2" y="10"/>
                    </a:lnTo>
                    <a:lnTo>
                      <a:pt x="0" y="7"/>
                    </a:lnTo>
                    <a:lnTo>
                      <a:pt x="0" y="7"/>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173" name="Rectangle 413">
                <a:extLst>
                  <a:ext uri="{FF2B5EF4-FFF2-40B4-BE49-F238E27FC236}">
                    <a16:creationId xmlns:a16="http://schemas.microsoft.com/office/drawing/2014/main" id="{EAD148D1-0D66-427E-AE5C-6F5A7152A95C}"/>
                  </a:ext>
                </a:extLst>
              </p:cNvPr>
              <p:cNvSpPr>
                <a:spLocks noChangeArrowheads="1"/>
              </p:cNvSpPr>
              <p:nvPr/>
            </p:nvSpPr>
            <p:spPr bwMode="auto">
              <a:xfrm>
                <a:off x="2967" y="1996"/>
                <a:ext cx="93" cy="2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174" name="Rectangle 414">
                <a:extLst>
                  <a:ext uri="{FF2B5EF4-FFF2-40B4-BE49-F238E27FC236}">
                    <a16:creationId xmlns:a16="http://schemas.microsoft.com/office/drawing/2014/main" id="{779B5123-E625-443A-A2FC-BD2BCDB5B6F0}"/>
                  </a:ext>
                </a:extLst>
              </p:cNvPr>
              <p:cNvSpPr>
                <a:spLocks noChangeArrowheads="1"/>
              </p:cNvSpPr>
              <p:nvPr/>
            </p:nvSpPr>
            <p:spPr bwMode="auto">
              <a:xfrm>
                <a:off x="2971" y="200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175" name="Rectangle 415">
                <a:extLst>
                  <a:ext uri="{FF2B5EF4-FFF2-40B4-BE49-F238E27FC236}">
                    <a16:creationId xmlns:a16="http://schemas.microsoft.com/office/drawing/2014/main" id="{665324E8-A165-4BBD-8E45-190D80DF1AB6}"/>
                  </a:ext>
                </a:extLst>
              </p:cNvPr>
              <p:cNvSpPr>
                <a:spLocks noChangeArrowheads="1"/>
              </p:cNvSpPr>
              <p:nvPr/>
            </p:nvSpPr>
            <p:spPr bwMode="auto">
              <a:xfrm>
                <a:off x="2977" y="2000"/>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176" name="Rectangle 416">
                <a:extLst>
                  <a:ext uri="{FF2B5EF4-FFF2-40B4-BE49-F238E27FC236}">
                    <a16:creationId xmlns:a16="http://schemas.microsoft.com/office/drawing/2014/main" id="{2F85357E-80EE-4D04-91AC-2FEE7B84B1C8}"/>
                  </a:ext>
                </a:extLst>
              </p:cNvPr>
              <p:cNvSpPr>
                <a:spLocks noChangeArrowheads="1"/>
              </p:cNvSpPr>
              <p:nvPr/>
            </p:nvSpPr>
            <p:spPr bwMode="auto">
              <a:xfrm>
                <a:off x="2981" y="200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177" name="Rectangle 417">
                <a:extLst>
                  <a:ext uri="{FF2B5EF4-FFF2-40B4-BE49-F238E27FC236}">
                    <a16:creationId xmlns:a16="http://schemas.microsoft.com/office/drawing/2014/main" id="{C951F35D-2C5D-46F8-A970-899AD6097FC8}"/>
                  </a:ext>
                </a:extLst>
              </p:cNvPr>
              <p:cNvSpPr>
                <a:spLocks noChangeArrowheads="1"/>
              </p:cNvSpPr>
              <p:nvPr/>
            </p:nvSpPr>
            <p:spPr bwMode="auto">
              <a:xfrm>
                <a:off x="2986" y="200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178" name="Rectangle 418">
                <a:extLst>
                  <a:ext uri="{FF2B5EF4-FFF2-40B4-BE49-F238E27FC236}">
                    <a16:creationId xmlns:a16="http://schemas.microsoft.com/office/drawing/2014/main" id="{3B265870-A640-4D61-9B81-5E01C03B84EA}"/>
                  </a:ext>
                </a:extLst>
              </p:cNvPr>
              <p:cNvSpPr>
                <a:spLocks noChangeArrowheads="1"/>
              </p:cNvSpPr>
              <p:nvPr/>
            </p:nvSpPr>
            <p:spPr bwMode="auto">
              <a:xfrm>
                <a:off x="2991" y="2000"/>
                <a:ext cx="4"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179" name="Rectangle 419">
                <a:extLst>
                  <a:ext uri="{FF2B5EF4-FFF2-40B4-BE49-F238E27FC236}">
                    <a16:creationId xmlns:a16="http://schemas.microsoft.com/office/drawing/2014/main" id="{C9223AB1-CDD4-466A-B6D0-DC5A42609F33}"/>
                  </a:ext>
                </a:extLst>
              </p:cNvPr>
              <p:cNvSpPr>
                <a:spLocks noChangeArrowheads="1"/>
              </p:cNvSpPr>
              <p:nvPr/>
            </p:nvSpPr>
            <p:spPr bwMode="auto">
              <a:xfrm>
                <a:off x="2997" y="200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180" name="Freeform 420">
                <a:extLst>
                  <a:ext uri="{FF2B5EF4-FFF2-40B4-BE49-F238E27FC236}">
                    <a16:creationId xmlns:a16="http://schemas.microsoft.com/office/drawing/2014/main" id="{0FA89F37-D7E2-4EE2-AF7A-3EF352059E29}"/>
                  </a:ext>
                </a:extLst>
              </p:cNvPr>
              <p:cNvSpPr>
                <a:spLocks/>
              </p:cNvSpPr>
              <p:nvPr/>
            </p:nvSpPr>
            <p:spPr bwMode="auto">
              <a:xfrm>
                <a:off x="3045" y="2006"/>
                <a:ext cx="6" cy="6"/>
              </a:xfrm>
              <a:custGeom>
                <a:avLst/>
                <a:gdLst>
                  <a:gd name="T0" fmla="*/ 0 w 12"/>
                  <a:gd name="T1" fmla="*/ 5 h 10"/>
                  <a:gd name="T2" fmla="*/ 0 w 12"/>
                  <a:gd name="T3" fmla="*/ 5 h 10"/>
                  <a:gd name="T4" fmla="*/ 2 w 12"/>
                  <a:gd name="T5" fmla="*/ 1 h 10"/>
                  <a:gd name="T6" fmla="*/ 7 w 12"/>
                  <a:gd name="T7" fmla="*/ 0 h 10"/>
                  <a:gd name="T8" fmla="*/ 7 w 12"/>
                  <a:gd name="T9" fmla="*/ 0 h 10"/>
                  <a:gd name="T10" fmla="*/ 11 w 12"/>
                  <a:gd name="T11" fmla="*/ 1 h 10"/>
                  <a:gd name="T12" fmla="*/ 12 w 12"/>
                  <a:gd name="T13" fmla="*/ 5 h 10"/>
                  <a:gd name="T14" fmla="*/ 12 w 12"/>
                  <a:gd name="T15" fmla="*/ 5 h 10"/>
                  <a:gd name="T16" fmla="*/ 11 w 12"/>
                  <a:gd name="T17" fmla="*/ 9 h 10"/>
                  <a:gd name="T18" fmla="*/ 7 w 12"/>
                  <a:gd name="T19" fmla="*/ 10 h 10"/>
                  <a:gd name="T20" fmla="*/ 7 w 12"/>
                  <a:gd name="T21" fmla="*/ 10 h 10"/>
                  <a:gd name="T22" fmla="*/ 2 w 12"/>
                  <a:gd name="T23" fmla="*/ 9 h 10"/>
                  <a:gd name="T24" fmla="*/ 0 w 12"/>
                  <a:gd name="T25" fmla="*/ 5 h 10"/>
                  <a:gd name="T26" fmla="*/ 0 w 12"/>
                  <a:gd name="T27" fmla="*/ 5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0">
                    <a:moveTo>
                      <a:pt x="0" y="5"/>
                    </a:moveTo>
                    <a:lnTo>
                      <a:pt x="0" y="5"/>
                    </a:lnTo>
                    <a:lnTo>
                      <a:pt x="2" y="1"/>
                    </a:lnTo>
                    <a:lnTo>
                      <a:pt x="7" y="0"/>
                    </a:lnTo>
                    <a:lnTo>
                      <a:pt x="7" y="0"/>
                    </a:lnTo>
                    <a:lnTo>
                      <a:pt x="11" y="1"/>
                    </a:lnTo>
                    <a:lnTo>
                      <a:pt x="12" y="5"/>
                    </a:lnTo>
                    <a:lnTo>
                      <a:pt x="12" y="5"/>
                    </a:lnTo>
                    <a:lnTo>
                      <a:pt x="11" y="9"/>
                    </a:lnTo>
                    <a:lnTo>
                      <a:pt x="7" y="10"/>
                    </a:lnTo>
                    <a:lnTo>
                      <a:pt x="7" y="10"/>
                    </a:lnTo>
                    <a:lnTo>
                      <a:pt x="2" y="9"/>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181" name="Rectangle 421">
                <a:extLst>
                  <a:ext uri="{FF2B5EF4-FFF2-40B4-BE49-F238E27FC236}">
                    <a16:creationId xmlns:a16="http://schemas.microsoft.com/office/drawing/2014/main" id="{F0F0673B-7692-4D28-B916-ADB9A094DFC1}"/>
                  </a:ext>
                </a:extLst>
              </p:cNvPr>
              <p:cNvSpPr>
                <a:spLocks noChangeArrowheads="1"/>
              </p:cNvSpPr>
              <p:nvPr/>
            </p:nvSpPr>
            <p:spPr bwMode="auto">
              <a:xfrm>
                <a:off x="2967" y="2028"/>
                <a:ext cx="93" cy="2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182" name="Rectangle 422">
                <a:extLst>
                  <a:ext uri="{FF2B5EF4-FFF2-40B4-BE49-F238E27FC236}">
                    <a16:creationId xmlns:a16="http://schemas.microsoft.com/office/drawing/2014/main" id="{EFD0DD1D-5D33-4CBB-8FC2-0194821DADF5}"/>
                  </a:ext>
                </a:extLst>
              </p:cNvPr>
              <p:cNvSpPr>
                <a:spLocks noChangeArrowheads="1"/>
              </p:cNvSpPr>
              <p:nvPr/>
            </p:nvSpPr>
            <p:spPr bwMode="auto">
              <a:xfrm>
                <a:off x="2971" y="2031"/>
                <a:ext cx="3"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183" name="Rectangle 423">
                <a:extLst>
                  <a:ext uri="{FF2B5EF4-FFF2-40B4-BE49-F238E27FC236}">
                    <a16:creationId xmlns:a16="http://schemas.microsoft.com/office/drawing/2014/main" id="{9888E81E-C1A4-456D-A234-446FBFB79BF1}"/>
                  </a:ext>
                </a:extLst>
              </p:cNvPr>
              <p:cNvSpPr>
                <a:spLocks noChangeArrowheads="1"/>
              </p:cNvSpPr>
              <p:nvPr/>
            </p:nvSpPr>
            <p:spPr bwMode="auto">
              <a:xfrm>
                <a:off x="2977" y="2031"/>
                <a:ext cx="2"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184" name="Rectangle 424">
                <a:extLst>
                  <a:ext uri="{FF2B5EF4-FFF2-40B4-BE49-F238E27FC236}">
                    <a16:creationId xmlns:a16="http://schemas.microsoft.com/office/drawing/2014/main" id="{5EE5BDFD-C2E2-4A2E-A9A9-E6AF7052DAB7}"/>
                  </a:ext>
                </a:extLst>
              </p:cNvPr>
              <p:cNvSpPr>
                <a:spLocks noChangeArrowheads="1"/>
              </p:cNvSpPr>
              <p:nvPr/>
            </p:nvSpPr>
            <p:spPr bwMode="auto">
              <a:xfrm>
                <a:off x="2981" y="2031"/>
                <a:ext cx="3"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185" name="Rectangle 425">
                <a:extLst>
                  <a:ext uri="{FF2B5EF4-FFF2-40B4-BE49-F238E27FC236}">
                    <a16:creationId xmlns:a16="http://schemas.microsoft.com/office/drawing/2014/main" id="{92F469AB-D775-42DD-8BC2-91E764746CA0}"/>
                  </a:ext>
                </a:extLst>
              </p:cNvPr>
              <p:cNvSpPr>
                <a:spLocks noChangeArrowheads="1"/>
              </p:cNvSpPr>
              <p:nvPr/>
            </p:nvSpPr>
            <p:spPr bwMode="auto">
              <a:xfrm>
                <a:off x="2986" y="2031"/>
                <a:ext cx="3"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186" name="Rectangle 426">
                <a:extLst>
                  <a:ext uri="{FF2B5EF4-FFF2-40B4-BE49-F238E27FC236}">
                    <a16:creationId xmlns:a16="http://schemas.microsoft.com/office/drawing/2014/main" id="{A6C45EC7-A8D3-4E12-A85C-A6975C6D011F}"/>
                  </a:ext>
                </a:extLst>
              </p:cNvPr>
              <p:cNvSpPr>
                <a:spLocks noChangeArrowheads="1"/>
              </p:cNvSpPr>
              <p:nvPr/>
            </p:nvSpPr>
            <p:spPr bwMode="auto">
              <a:xfrm>
                <a:off x="2991" y="2031"/>
                <a:ext cx="4"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187" name="Rectangle 427">
                <a:extLst>
                  <a:ext uri="{FF2B5EF4-FFF2-40B4-BE49-F238E27FC236}">
                    <a16:creationId xmlns:a16="http://schemas.microsoft.com/office/drawing/2014/main" id="{9785F4A8-C0AF-49BE-A705-EEDBC35CAFCA}"/>
                  </a:ext>
                </a:extLst>
              </p:cNvPr>
              <p:cNvSpPr>
                <a:spLocks noChangeArrowheads="1"/>
              </p:cNvSpPr>
              <p:nvPr/>
            </p:nvSpPr>
            <p:spPr bwMode="auto">
              <a:xfrm>
                <a:off x="2997" y="2031"/>
                <a:ext cx="3"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188" name="Freeform 428">
                <a:extLst>
                  <a:ext uri="{FF2B5EF4-FFF2-40B4-BE49-F238E27FC236}">
                    <a16:creationId xmlns:a16="http://schemas.microsoft.com/office/drawing/2014/main" id="{2377D3CB-BF88-4875-8356-B4E80983EE95}"/>
                  </a:ext>
                </a:extLst>
              </p:cNvPr>
              <p:cNvSpPr>
                <a:spLocks/>
              </p:cNvSpPr>
              <p:nvPr/>
            </p:nvSpPr>
            <p:spPr bwMode="auto">
              <a:xfrm>
                <a:off x="3045" y="2036"/>
                <a:ext cx="6" cy="4"/>
              </a:xfrm>
              <a:custGeom>
                <a:avLst/>
                <a:gdLst>
                  <a:gd name="T0" fmla="*/ 0 w 12"/>
                  <a:gd name="T1" fmla="*/ 5 h 9"/>
                  <a:gd name="T2" fmla="*/ 0 w 12"/>
                  <a:gd name="T3" fmla="*/ 5 h 9"/>
                  <a:gd name="T4" fmla="*/ 2 w 12"/>
                  <a:gd name="T5" fmla="*/ 2 h 9"/>
                  <a:gd name="T6" fmla="*/ 7 w 12"/>
                  <a:gd name="T7" fmla="*/ 0 h 9"/>
                  <a:gd name="T8" fmla="*/ 7 w 12"/>
                  <a:gd name="T9" fmla="*/ 0 h 9"/>
                  <a:gd name="T10" fmla="*/ 11 w 12"/>
                  <a:gd name="T11" fmla="*/ 2 h 9"/>
                  <a:gd name="T12" fmla="*/ 12 w 12"/>
                  <a:gd name="T13" fmla="*/ 5 h 9"/>
                  <a:gd name="T14" fmla="*/ 12 w 12"/>
                  <a:gd name="T15" fmla="*/ 5 h 9"/>
                  <a:gd name="T16" fmla="*/ 11 w 12"/>
                  <a:gd name="T17" fmla="*/ 7 h 9"/>
                  <a:gd name="T18" fmla="*/ 7 w 12"/>
                  <a:gd name="T19" fmla="*/ 9 h 9"/>
                  <a:gd name="T20" fmla="*/ 7 w 12"/>
                  <a:gd name="T21" fmla="*/ 9 h 9"/>
                  <a:gd name="T22" fmla="*/ 2 w 12"/>
                  <a:gd name="T23" fmla="*/ 7 h 9"/>
                  <a:gd name="T24" fmla="*/ 0 w 12"/>
                  <a:gd name="T25" fmla="*/ 5 h 9"/>
                  <a:gd name="T26" fmla="*/ 0 w 12"/>
                  <a:gd name="T27"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9">
                    <a:moveTo>
                      <a:pt x="0" y="5"/>
                    </a:moveTo>
                    <a:lnTo>
                      <a:pt x="0" y="5"/>
                    </a:lnTo>
                    <a:lnTo>
                      <a:pt x="2" y="2"/>
                    </a:lnTo>
                    <a:lnTo>
                      <a:pt x="7" y="0"/>
                    </a:lnTo>
                    <a:lnTo>
                      <a:pt x="7" y="0"/>
                    </a:lnTo>
                    <a:lnTo>
                      <a:pt x="11" y="2"/>
                    </a:lnTo>
                    <a:lnTo>
                      <a:pt x="12" y="5"/>
                    </a:lnTo>
                    <a:lnTo>
                      <a:pt x="12" y="5"/>
                    </a:lnTo>
                    <a:lnTo>
                      <a:pt x="11" y="7"/>
                    </a:lnTo>
                    <a:lnTo>
                      <a:pt x="7" y="9"/>
                    </a:lnTo>
                    <a:lnTo>
                      <a:pt x="7" y="9"/>
                    </a:lnTo>
                    <a:lnTo>
                      <a:pt x="2" y="7"/>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189" name="Rectangle 429">
                <a:extLst>
                  <a:ext uri="{FF2B5EF4-FFF2-40B4-BE49-F238E27FC236}">
                    <a16:creationId xmlns:a16="http://schemas.microsoft.com/office/drawing/2014/main" id="{7D9A3195-5E59-4FFA-AB80-31F36B19B52B}"/>
                  </a:ext>
                </a:extLst>
              </p:cNvPr>
              <p:cNvSpPr>
                <a:spLocks noChangeArrowheads="1"/>
              </p:cNvSpPr>
              <p:nvPr/>
            </p:nvSpPr>
            <p:spPr bwMode="auto">
              <a:xfrm>
                <a:off x="2967" y="2057"/>
                <a:ext cx="93" cy="2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190" name="Rectangle 430">
                <a:extLst>
                  <a:ext uri="{FF2B5EF4-FFF2-40B4-BE49-F238E27FC236}">
                    <a16:creationId xmlns:a16="http://schemas.microsoft.com/office/drawing/2014/main" id="{B5CE5E6D-4580-42B2-A592-1D67B24BC086}"/>
                  </a:ext>
                </a:extLst>
              </p:cNvPr>
              <p:cNvSpPr>
                <a:spLocks noChangeArrowheads="1"/>
              </p:cNvSpPr>
              <p:nvPr/>
            </p:nvSpPr>
            <p:spPr bwMode="auto">
              <a:xfrm>
                <a:off x="2971" y="206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191" name="Rectangle 431">
                <a:extLst>
                  <a:ext uri="{FF2B5EF4-FFF2-40B4-BE49-F238E27FC236}">
                    <a16:creationId xmlns:a16="http://schemas.microsoft.com/office/drawing/2014/main" id="{D55645B6-813D-4E1A-9DD8-F75E1D7FC3C3}"/>
                  </a:ext>
                </a:extLst>
              </p:cNvPr>
              <p:cNvSpPr>
                <a:spLocks noChangeArrowheads="1"/>
              </p:cNvSpPr>
              <p:nvPr/>
            </p:nvSpPr>
            <p:spPr bwMode="auto">
              <a:xfrm>
                <a:off x="2977" y="2060"/>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192" name="Rectangle 432">
                <a:extLst>
                  <a:ext uri="{FF2B5EF4-FFF2-40B4-BE49-F238E27FC236}">
                    <a16:creationId xmlns:a16="http://schemas.microsoft.com/office/drawing/2014/main" id="{9C091DEE-F818-4EA6-846E-447A8C2F0A43}"/>
                  </a:ext>
                </a:extLst>
              </p:cNvPr>
              <p:cNvSpPr>
                <a:spLocks noChangeArrowheads="1"/>
              </p:cNvSpPr>
              <p:nvPr/>
            </p:nvSpPr>
            <p:spPr bwMode="auto">
              <a:xfrm>
                <a:off x="2981" y="206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193" name="Rectangle 433">
                <a:extLst>
                  <a:ext uri="{FF2B5EF4-FFF2-40B4-BE49-F238E27FC236}">
                    <a16:creationId xmlns:a16="http://schemas.microsoft.com/office/drawing/2014/main" id="{21390175-6860-4D52-A489-2F92668F8049}"/>
                  </a:ext>
                </a:extLst>
              </p:cNvPr>
              <p:cNvSpPr>
                <a:spLocks noChangeArrowheads="1"/>
              </p:cNvSpPr>
              <p:nvPr/>
            </p:nvSpPr>
            <p:spPr bwMode="auto">
              <a:xfrm>
                <a:off x="2986" y="206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194" name="Rectangle 434">
                <a:extLst>
                  <a:ext uri="{FF2B5EF4-FFF2-40B4-BE49-F238E27FC236}">
                    <a16:creationId xmlns:a16="http://schemas.microsoft.com/office/drawing/2014/main" id="{BE7ED3FE-55F5-4432-BBB7-5EF85697AD75}"/>
                  </a:ext>
                </a:extLst>
              </p:cNvPr>
              <p:cNvSpPr>
                <a:spLocks noChangeArrowheads="1"/>
              </p:cNvSpPr>
              <p:nvPr/>
            </p:nvSpPr>
            <p:spPr bwMode="auto">
              <a:xfrm>
                <a:off x="2991" y="2060"/>
                <a:ext cx="4"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195" name="Rectangle 435">
                <a:extLst>
                  <a:ext uri="{FF2B5EF4-FFF2-40B4-BE49-F238E27FC236}">
                    <a16:creationId xmlns:a16="http://schemas.microsoft.com/office/drawing/2014/main" id="{6995FFB0-8CF3-448D-B0F2-028CA6B8A45E}"/>
                  </a:ext>
                </a:extLst>
              </p:cNvPr>
              <p:cNvSpPr>
                <a:spLocks noChangeArrowheads="1"/>
              </p:cNvSpPr>
              <p:nvPr/>
            </p:nvSpPr>
            <p:spPr bwMode="auto">
              <a:xfrm>
                <a:off x="2997" y="206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196" name="Freeform 436">
                <a:extLst>
                  <a:ext uri="{FF2B5EF4-FFF2-40B4-BE49-F238E27FC236}">
                    <a16:creationId xmlns:a16="http://schemas.microsoft.com/office/drawing/2014/main" id="{4BD7302B-DB51-4DF6-97C3-F61ACC94AE6A}"/>
                  </a:ext>
                </a:extLst>
              </p:cNvPr>
              <p:cNvSpPr>
                <a:spLocks/>
              </p:cNvSpPr>
              <p:nvPr/>
            </p:nvSpPr>
            <p:spPr bwMode="auto">
              <a:xfrm>
                <a:off x="3045" y="2066"/>
                <a:ext cx="6" cy="6"/>
              </a:xfrm>
              <a:custGeom>
                <a:avLst/>
                <a:gdLst>
                  <a:gd name="T0" fmla="*/ 0 w 12"/>
                  <a:gd name="T1" fmla="*/ 6 h 13"/>
                  <a:gd name="T2" fmla="*/ 0 w 12"/>
                  <a:gd name="T3" fmla="*/ 6 h 13"/>
                  <a:gd name="T4" fmla="*/ 2 w 12"/>
                  <a:gd name="T5" fmla="*/ 2 h 13"/>
                  <a:gd name="T6" fmla="*/ 7 w 12"/>
                  <a:gd name="T7" fmla="*/ 0 h 13"/>
                  <a:gd name="T8" fmla="*/ 7 w 12"/>
                  <a:gd name="T9" fmla="*/ 0 h 13"/>
                  <a:gd name="T10" fmla="*/ 11 w 12"/>
                  <a:gd name="T11" fmla="*/ 2 h 13"/>
                  <a:gd name="T12" fmla="*/ 12 w 12"/>
                  <a:gd name="T13" fmla="*/ 6 h 13"/>
                  <a:gd name="T14" fmla="*/ 12 w 12"/>
                  <a:gd name="T15" fmla="*/ 6 h 13"/>
                  <a:gd name="T16" fmla="*/ 11 w 12"/>
                  <a:gd name="T17" fmla="*/ 11 h 13"/>
                  <a:gd name="T18" fmla="*/ 7 w 12"/>
                  <a:gd name="T19" fmla="*/ 13 h 13"/>
                  <a:gd name="T20" fmla="*/ 7 w 12"/>
                  <a:gd name="T21" fmla="*/ 13 h 13"/>
                  <a:gd name="T22" fmla="*/ 2 w 12"/>
                  <a:gd name="T23" fmla="*/ 11 h 13"/>
                  <a:gd name="T24" fmla="*/ 0 w 12"/>
                  <a:gd name="T25" fmla="*/ 6 h 13"/>
                  <a:gd name="T26" fmla="*/ 0 w 12"/>
                  <a:gd name="T27" fmla="*/ 6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3">
                    <a:moveTo>
                      <a:pt x="0" y="6"/>
                    </a:moveTo>
                    <a:lnTo>
                      <a:pt x="0" y="6"/>
                    </a:lnTo>
                    <a:lnTo>
                      <a:pt x="2" y="2"/>
                    </a:lnTo>
                    <a:lnTo>
                      <a:pt x="7" y="0"/>
                    </a:lnTo>
                    <a:lnTo>
                      <a:pt x="7" y="0"/>
                    </a:lnTo>
                    <a:lnTo>
                      <a:pt x="11" y="2"/>
                    </a:lnTo>
                    <a:lnTo>
                      <a:pt x="12" y="6"/>
                    </a:lnTo>
                    <a:lnTo>
                      <a:pt x="12" y="6"/>
                    </a:lnTo>
                    <a:lnTo>
                      <a:pt x="11" y="11"/>
                    </a:lnTo>
                    <a:lnTo>
                      <a:pt x="7" y="13"/>
                    </a:lnTo>
                    <a:lnTo>
                      <a:pt x="7" y="13"/>
                    </a:lnTo>
                    <a:lnTo>
                      <a:pt x="2" y="11"/>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197" name="Rectangle 437">
                <a:extLst>
                  <a:ext uri="{FF2B5EF4-FFF2-40B4-BE49-F238E27FC236}">
                    <a16:creationId xmlns:a16="http://schemas.microsoft.com/office/drawing/2014/main" id="{4076876A-C5FD-4931-A479-558265AA7584}"/>
                  </a:ext>
                </a:extLst>
              </p:cNvPr>
              <p:cNvSpPr>
                <a:spLocks noChangeArrowheads="1"/>
              </p:cNvSpPr>
              <p:nvPr/>
            </p:nvSpPr>
            <p:spPr bwMode="auto">
              <a:xfrm>
                <a:off x="2967" y="2087"/>
                <a:ext cx="93" cy="2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198" name="Rectangle 438">
                <a:extLst>
                  <a:ext uri="{FF2B5EF4-FFF2-40B4-BE49-F238E27FC236}">
                    <a16:creationId xmlns:a16="http://schemas.microsoft.com/office/drawing/2014/main" id="{54225880-E0BE-498B-99D6-13486A12D753}"/>
                  </a:ext>
                </a:extLst>
              </p:cNvPr>
              <p:cNvSpPr>
                <a:spLocks noChangeArrowheads="1"/>
              </p:cNvSpPr>
              <p:nvPr/>
            </p:nvSpPr>
            <p:spPr bwMode="auto">
              <a:xfrm>
                <a:off x="2971" y="2091"/>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199" name="Rectangle 439">
                <a:extLst>
                  <a:ext uri="{FF2B5EF4-FFF2-40B4-BE49-F238E27FC236}">
                    <a16:creationId xmlns:a16="http://schemas.microsoft.com/office/drawing/2014/main" id="{5DDBC0D6-807C-4F50-BD32-C84CBB4D7E0E}"/>
                  </a:ext>
                </a:extLst>
              </p:cNvPr>
              <p:cNvSpPr>
                <a:spLocks noChangeArrowheads="1"/>
              </p:cNvSpPr>
              <p:nvPr/>
            </p:nvSpPr>
            <p:spPr bwMode="auto">
              <a:xfrm>
                <a:off x="2977" y="2091"/>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200" name="Rectangle 440">
                <a:extLst>
                  <a:ext uri="{FF2B5EF4-FFF2-40B4-BE49-F238E27FC236}">
                    <a16:creationId xmlns:a16="http://schemas.microsoft.com/office/drawing/2014/main" id="{E85BD08D-C3C5-4205-83CF-F4F4756FF944}"/>
                  </a:ext>
                </a:extLst>
              </p:cNvPr>
              <p:cNvSpPr>
                <a:spLocks noChangeArrowheads="1"/>
              </p:cNvSpPr>
              <p:nvPr/>
            </p:nvSpPr>
            <p:spPr bwMode="auto">
              <a:xfrm>
                <a:off x="2981" y="2091"/>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201" name="Rectangle 441">
                <a:extLst>
                  <a:ext uri="{FF2B5EF4-FFF2-40B4-BE49-F238E27FC236}">
                    <a16:creationId xmlns:a16="http://schemas.microsoft.com/office/drawing/2014/main" id="{26E85FA9-4AEC-47E6-B5FA-7012FA13C134}"/>
                  </a:ext>
                </a:extLst>
              </p:cNvPr>
              <p:cNvSpPr>
                <a:spLocks noChangeArrowheads="1"/>
              </p:cNvSpPr>
              <p:nvPr/>
            </p:nvSpPr>
            <p:spPr bwMode="auto">
              <a:xfrm>
                <a:off x="2986" y="2091"/>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202" name="Rectangle 442">
                <a:extLst>
                  <a:ext uri="{FF2B5EF4-FFF2-40B4-BE49-F238E27FC236}">
                    <a16:creationId xmlns:a16="http://schemas.microsoft.com/office/drawing/2014/main" id="{1C5F6CFA-4626-4E55-9708-29B8ACF586F5}"/>
                  </a:ext>
                </a:extLst>
              </p:cNvPr>
              <p:cNvSpPr>
                <a:spLocks noChangeArrowheads="1"/>
              </p:cNvSpPr>
              <p:nvPr/>
            </p:nvSpPr>
            <p:spPr bwMode="auto">
              <a:xfrm>
                <a:off x="2991" y="2091"/>
                <a:ext cx="4"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203" name="Rectangle 443">
                <a:extLst>
                  <a:ext uri="{FF2B5EF4-FFF2-40B4-BE49-F238E27FC236}">
                    <a16:creationId xmlns:a16="http://schemas.microsoft.com/office/drawing/2014/main" id="{2E6CB64C-735A-4E93-BB35-CE8E624454F0}"/>
                  </a:ext>
                </a:extLst>
              </p:cNvPr>
              <p:cNvSpPr>
                <a:spLocks noChangeArrowheads="1"/>
              </p:cNvSpPr>
              <p:nvPr/>
            </p:nvSpPr>
            <p:spPr bwMode="auto">
              <a:xfrm>
                <a:off x="2997" y="2091"/>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204" name="Freeform 444">
                <a:extLst>
                  <a:ext uri="{FF2B5EF4-FFF2-40B4-BE49-F238E27FC236}">
                    <a16:creationId xmlns:a16="http://schemas.microsoft.com/office/drawing/2014/main" id="{0CAA9057-E6EE-4FA8-A70A-BC204AD6C03E}"/>
                  </a:ext>
                </a:extLst>
              </p:cNvPr>
              <p:cNvSpPr>
                <a:spLocks/>
              </p:cNvSpPr>
              <p:nvPr/>
            </p:nvSpPr>
            <p:spPr bwMode="auto">
              <a:xfrm>
                <a:off x="3045" y="2096"/>
                <a:ext cx="6" cy="6"/>
              </a:xfrm>
              <a:custGeom>
                <a:avLst/>
                <a:gdLst>
                  <a:gd name="T0" fmla="*/ 0 w 12"/>
                  <a:gd name="T1" fmla="*/ 6 h 11"/>
                  <a:gd name="T2" fmla="*/ 0 w 12"/>
                  <a:gd name="T3" fmla="*/ 6 h 11"/>
                  <a:gd name="T4" fmla="*/ 2 w 12"/>
                  <a:gd name="T5" fmla="*/ 2 h 11"/>
                  <a:gd name="T6" fmla="*/ 7 w 12"/>
                  <a:gd name="T7" fmla="*/ 0 h 11"/>
                  <a:gd name="T8" fmla="*/ 7 w 12"/>
                  <a:gd name="T9" fmla="*/ 0 h 11"/>
                  <a:gd name="T10" fmla="*/ 11 w 12"/>
                  <a:gd name="T11" fmla="*/ 2 h 11"/>
                  <a:gd name="T12" fmla="*/ 12 w 12"/>
                  <a:gd name="T13" fmla="*/ 6 h 11"/>
                  <a:gd name="T14" fmla="*/ 12 w 12"/>
                  <a:gd name="T15" fmla="*/ 6 h 11"/>
                  <a:gd name="T16" fmla="*/ 11 w 12"/>
                  <a:gd name="T17" fmla="*/ 9 h 11"/>
                  <a:gd name="T18" fmla="*/ 7 w 12"/>
                  <a:gd name="T19" fmla="*/ 11 h 11"/>
                  <a:gd name="T20" fmla="*/ 7 w 12"/>
                  <a:gd name="T21" fmla="*/ 11 h 11"/>
                  <a:gd name="T22" fmla="*/ 2 w 12"/>
                  <a:gd name="T23" fmla="*/ 9 h 11"/>
                  <a:gd name="T24" fmla="*/ 0 w 12"/>
                  <a:gd name="T25" fmla="*/ 6 h 11"/>
                  <a:gd name="T26" fmla="*/ 0 w 12"/>
                  <a:gd name="T27" fmla="*/ 6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1">
                    <a:moveTo>
                      <a:pt x="0" y="6"/>
                    </a:moveTo>
                    <a:lnTo>
                      <a:pt x="0" y="6"/>
                    </a:lnTo>
                    <a:lnTo>
                      <a:pt x="2" y="2"/>
                    </a:lnTo>
                    <a:lnTo>
                      <a:pt x="7" y="0"/>
                    </a:lnTo>
                    <a:lnTo>
                      <a:pt x="7" y="0"/>
                    </a:lnTo>
                    <a:lnTo>
                      <a:pt x="11" y="2"/>
                    </a:lnTo>
                    <a:lnTo>
                      <a:pt x="12" y="6"/>
                    </a:lnTo>
                    <a:lnTo>
                      <a:pt x="12" y="6"/>
                    </a:lnTo>
                    <a:lnTo>
                      <a:pt x="11" y="9"/>
                    </a:lnTo>
                    <a:lnTo>
                      <a:pt x="7" y="11"/>
                    </a:lnTo>
                    <a:lnTo>
                      <a:pt x="7" y="11"/>
                    </a:lnTo>
                    <a:lnTo>
                      <a:pt x="2" y="9"/>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205" name="Rectangle 445">
                <a:extLst>
                  <a:ext uri="{FF2B5EF4-FFF2-40B4-BE49-F238E27FC236}">
                    <a16:creationId xmlns:a16="http://schemas.microsoft.com/office/drawing/2014/main" id="{39DA8C89-5CE0-4F05-B283-C0D8E90995E9}"/>
                  </a:ext>
                </a:extLst>
              </p:cNvPr>
              <p:cNvSpPr>
                <a:spLocks noChangeArrowheads="1"/>
              </p:cNvSpPr>
              <p:nvPr/>
            </p:nvSpPr>
            <p:spPr bwMode="auto">
              <a:xfrm>
                <a:off x="2949" y="1886"/>
                <a:ext cx="128" cy="26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206" name="Rectangle 446">
                <a:extLst>
                  <a:ext uri="{FF2B5EF4-FFF2-40B4-BE49-F238E27FC236}">
                    <a16:creationId xmlns:a16="http://schemas.microsoft.com/office/drawing/2014/main" id="{DCB6192A-E606-43DD-8640-91C1F0E2740A}"/>
                  </a:ext>
                </a:extLst>
              </p:cNvPr>
              <p:cNvSpPr>
                <a:spLocks noChangeArrowheads="1"/>
              </p:cNvSpPr>
              <p:nvPr/>
            </p:nvSpPr>
            <p:spPr bwMode="auto">
              <a:xfrm>
                <a:off x="2961" y="1899"/>
                <a:ext cx="105" cy="23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207" name="Rectangle 447">
                <a:extLst>
                  <a:ext uri="{FF2B5EF4-FFF2-40B4-BE49-F238E27FC236}">
                    <a16:creationId xmlns:a16="http://schemas.microsoft.com/office/drawing/2014/main" id="{F9208D6E-E982-45FA-96FB-A430B8B8648A}"/>
                  </a:ext>
                </a:extLst>
              </p:cNvPr>
              <p:cNvSpPr>
                <a:spLocks noChangeArrowheads="1"/>
              </p:cNvSpPr>
              <p:nvPr/>
            </p:nvSpPr>
            <p:spPr bwMode="auto">
              <a:xfrm>
                <a:off x="2967" y="1907"/>
                <a:ext cx="93" cy="2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208" name="Rectangle 448">
                <a:extLst>
                  <a:ext uri="{FF2B5EF4-FFF2-40B4-BE49-F238E27FC236}">
                    <a16:creationId xmlns:a16="http://schemas.microsoft.com/office/drawing/2014/main" id="{8BF0185F-159C-4954-832C-4B5F98308647}"/>
                  </a:ext>
                </a:extLst>
              </p:cNvPr>
              <p:cNvSpPr>
                <a:spLocks noChangeArrowheads="1"/>
              </p:cNvSpPr>
              <p:nvPr/>
            </p:nvSpPr>
            <p:spPr bwMode="auto">
              <a:xfrm>
                <a:off x="2971" y="1909"/>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209" name="Rectangle 449">
                <a:extLst>
                  <a:ext uri="{FF2B5EF4-FFF2-40B4-BE49-F238E27FC236}">
                    <a16:creationId xmlns:a16="http://schemas.microsoft.com/office/drawing/2014/main" id="{0F4B194C-8CDF-4B05-BD24-656CCC76D60B}"/>
                  </a:ext>
                </a:extLst>
              </p:cNvPr>
              <p:cNvSpPr>
                <a:spLocks noChangeArrowheads="1"/>
              </p:cNvSpPr>
              <p:nvPr/>
            </p:nvSpPr>
            <p:spPr bwMode="auto">
              <a:xfrm>
                <a:off x="2977" y="1909"/>
                <a:ext cx="2"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210" name="Rectangle 450">
                <a:extLst>
                  <a:ext uri="{FF2B5EF4-FFF2-40B4-BE49-F238E27FC236}">
                    <a16:creationId xmlns:a16="http://schemas.microsoft.com/office/drawing/2014/main" id="{A1433206-623C-4076-942D-CA627086DD61}"/>
                  </a:ext>
                </a:extLst>
              </p:cNvPr>
              <p:cNvSpPr>
                <a:spLocks noChangeArrowheads="1"/>
              </p:cNvSpPr>
              <p:nvPr/>
            </p:nvSpPr>
            <p:spPr bwMode="auto">
              <a:xfrm>
                <a:off x="2981" y="1909"/>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211" name="Rectangle 451">
                <a:extLst>
                  <a:ext uri="{FF2B5EF4-FFF2-40B4-BE49-F238E27FC236}">
                    <a16:creationId xmlns:a16="http://schemas.microsoft.com/office/drawing/2014/main" id="{8C806513-9122-43C1-B298-E7339D71ED82}"/>
                  </a:ext>
                </a:extLst>
              </p:cNvPr>
              <p:cNvSpPr>
                <a:spLocks noChangeArrowheads="1"/>
              </p:cNvSpPr>
              <p:nvPr/>
            </p:nvSpPr>
            <p:spPr bwMode="auto">
              <a:xfrm>
                <a:off x="2986" y="1909"/>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212" name="Rectangle 452">
                <a:extLst>
                  <a:ext uri="{FF2B5EF4-FFF2-40B4-BE49-F238E27FC236}">
                    <a16:creationId xmlns:a16="http://schemas.microsoft.com/office/drawing/2014/main" id="{817BA734-500E-496F-BE0F-255BA3131EE8}"/>
                  </a:ext>
                </a:extLst>
              </p:cNvPr>
              <p:cNvSpPr>
                <a:spLocks noChangeArrowheads="1"/>
              </p:cNvSpPr>
              <p:nvPr/>
            </p:nvSpPr>
            <p:spPr bwMode="auto">
              <a:xfrm>
                <a:off x="2991" y="1909"/>
                <a:ext cx="4"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213" name="Rectangle 453">
                <a:extLst>
                  <a:ext uri="{FF2B5EF4-FFF2-40B4-BE49-F238E27FC236}">
                    <a16:creationId xmlns:a16="http://schemas.microsoft.com/office/drawing/2014/main" id="{3F04EBD2-F7AE-4859-8D68-660B5D829CD4}"/>
                  </a:ext>
                </a:extLst>
              </p:cNvPr>
              <p:cNvSpPr>
                <a:spLocks noChangeArrowheads="1"/>
              </p:cNvSpPr>
              <p:nvPr/>
            </p:nvSpPr>
            <p:spPr bwMode="auto">
              <a:xfrm>
                <a:off x="2997" y="1909"/>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214" name="Freeform 454">
                <a:extLst>
                  <a:ext uri="{FF2B5EF4-FFF2-40B4-BE49-F238E27FC236}">
                    <a16:creationId xmlns:a16="http://schemas.microsoft.com/office/drawing/2014/main" id="{0399A16D-26E7-44EE-82CC-266FB2E0D952}"/>
                  </a:ext>
                </a:extLst>
              </p:cNvPr>
              <p:cNvSpPr>
                <a:spLocks/>
              </p:cNvSpPr>
              <p:nvPr/>
            </p:nvSpPr>
            <p:spPr bwMode="auto">
              <a:xfrm>
                <a:off x="3045" y="1915"/>
                <a:ext cx="6" cy="7"/>
              </a:xfrm>
              <a:custGeom>
                <a:avLst/>
                <a:gdLst>
                  <a:gd name="T0" fmla="*/ 0 w 12"/>
                  <a:gd name="T1" fmla="*/ 7 h 15"/>
                  <a:gd name="T2" fmla="*/ 0 w 12"/>
                  <a:gd name="T3" fmla="*/ 7 h 15"/>
                  <a:gd name="T4" fmla="*/ 2 w 12"/>
                  <a:gd name="T5" fmla="*/ 2 h 15"/>
                  <a:gd name="T6" fmla="*/ 7 w 12"/>
                  <a:gd name="T7" fmla="*/ 0 h 15"/>
                  <a:gd name="T8" fmla="*/ 7 w 12"/>
                  <a:gd name="T9" fmla="*/ 0 h 15"/>
                  <a:gd name="T10" fmla="*/ 11 w 12"/>
                  <a:gd name="T11" fmla="*/ 2 h 15"/>
                  <a:gd name="T12" fmla="*/ 12 w 12"/>
                  <a:gd name="T13" fmla="*/ 7 h 15"/>
                  <a:gd name="T14" fmla="*/ 12 w 12"/>
                  <a:gd name="T15" fmla="*/ 7 h 15"/>
                  <a:gd name="T16" fmla="*/ 11 w 12"/>
                  <a:gd name="T17" fmla="*/ 13 h 15"/>
                  <a:gd name="T18" fmla="*/ 7 w 12"/>
                  <a:gd name="T19" fmla="*/ 15 h 15"/>
                  <a:gd name="T20" fmla="*/ 7 w 12"/>
                  <a:gd name="T21" fmla="*/ 15 h 15"/>
                  <a:gd name="T22" fmla="*/ 2 w 12"/>
                  <a:gd name="T23" fmla="*/ 13 h 15"/>
                  <a:gd name="T24" fmla="*/ 0 w 12"/>
                  <a:gd name="T25" fmla="*/ 7 h 15"/>
                  <a:gd name="T26" fmla="*/ 0 w 12"/>
                  <a:gd name="T27" fmla="*/ 7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5">
                    <a:moveTo>
                      <a:pt x="0" y="7"/>
                    </a:moveTo>
                    <a:lnTo>
                      <a:pt x="0" y="7"/>
                    </a:lnTo>
                    <a:lnTo>
                      <a:pt x="2" y="2"/>
                    </a:lnTo>
                    <a:lnTo>
                      <a:pt x="7" y="0"/>
                    </a:lnTo>
                    <a:lnTo>
                      <a:pt x="7" y="0"/>
                    </a:lnTo>
                    <a:lnTo>
                      <a:pt x="11" y="2"/>
                    </a:lnTo>
                    <a:lnTo>
                      <a:pt x="12" y="7"/>
                    </a:lnTo>
                    <a:lnTo>
                      <a:pt x="12" y="7"/>
                    </a:lnTo>
                    <a:lnTo>
                      <a:pt x="11" y="13"/>
                    </a:lnTo>
                    <a:lnTo>
                      <a:pt x="7" y="15"/>
                    </a:lnTo>
                    <a:lnTo>
                      <a:pt x="7" y="15"/>
                    </a:lnTo>
                    <a:lnTo>
                      <a:pt x="2" y="13"/>
                    </a:lnTo>
                    <a:lnTo>
                      <a:pt x="0" y="7"/>
                    </a:lnTo>
                    <a:lnTo>
                      <a:pt x="0" y="7"/>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215" name="Rectangle 455">
                <a:extLst>
                  <a:ext uri="{FF2B5EF4-FFF2-40B4-BE49-F238E27FC236}">
                    <a16:creationId xmlns:a16="http://schemas.microsoft.com/office/drawing/2014/main" id="{6854C0AC-9FB2-4D65-8113-B65EB6FD942F}"/>
                  </a:ext>
                </a:extLst>
              </p:cNvPr>
              <p:cNvSpPr>
                <a:spLocks noChangeArrowheads="1"/>
              </p:cNvSpPr>
              <p:nvPr/>
            </p:nvSpPr>
            <p:spPr bwMode="auto">
              <a:xfrm>
                <a:off x="2967" y="1935"/>
                <a:ext cx="93" cy="2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216" name="Rectangle 456">
                <a:extLst>
                  <a:ext uri="{FF2B5EF4-FFF2-40B4-BE49-F238E27FC236}">
                    <a16:creationId xmlns:a16="http://schemas.microsoft.com/office/drawing/2014/main" id="{7D76B72A-5C1F-4A80-AB47-65048B6BDD6E}"/>
                  </a:ext>
                </a:extLst>
              </p:cNvPr>
              <p:cNvSpPr>
                <a:spLocks noChangeArrowheads="1"/>
              </p:cNvSpPr>
              <p:nvPr/>
            </p:nvSpPr>
            <p:spPr bwMode="auto">
              <a:xfrm>
                <a:off x="2971" y="1939"/>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217" name="Rectangle 457">
                <a:extLst>
                  <a:ext uri="{FF2B5EF4-FFF2-40B4-BE49-F238E27FC236}">
                    <a16:creationId xmlns:a16="http://schemas.microsoft.com/office/drawing/2014/main" id="{FACB0FCD-C0B7-4403-8850-1536381F83A6}"/>
                  </a:ext>
                </a:extLst>
              </p:cNvPr>
              <p:cNvSpPr>
                <a:spLocks noChangeArrowheads="1"/>
              </p:cNvSpPr>
              <p:nvPr/>
            </p:nvSpPr>
            <p:spPr bwMode="auto">
              <a:xfrm>
                <a:off x="2977" y="1939"/>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218" name="Rectangle 458">
                <a:extLst>
                  <a:ext uri="{FF2B5EF4-FFF2-40B4-BE49-F238E27FC236}">
                    <a16:creationId xmlns:a16="http://schemas.microsoft.com/office/drawing/2014/main" id="{5C0CC92B-1031-4DEA-B10C-C618B564A911}"/>
                  </a:ext>
                </a:extLst>
              </p:cNvPr>
              <p:cNvSpPr>
                <a:spLocks noChangeArrowheads="1"/>
              </p:cNvSpPr>
              <p:nvPr/>
            </p:nvSpPr>
            <p:spPr bwMode="auto">
              <a:xfrm>
                <a:off x="2981" y="1939"/>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219" name="Rectangle 459">
                <a:extLst>
                  <a:ext uri="{FF2B5EF4-FFF2-40B4-BE49-F238E27FC236}">
                    <a16:creationId xmlns:a16="http://schemas.microsoft.com/office/drawing/2014/main" id="{0D0D0FF0-6B5E-45FC-8A8C-1429C9743C35}"/>
                  </a:ext>
                </a:extLst>
              </p:cNvPr>
              <p:cNvSpPr>
                <a:spLocks noChangeArrowheads="1"/>
              </p:cNvSpPr>
              <p:nvPr/>
            </p:nvSpPr>
            <p:spPr bwMode="auto">
              <a:xfrm>
                <a:off x="2986" y="1939"/>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220" name="Rectangle 460">
                <a:extLst>
                  <a:ext uri="{FF2B5EF4-FFF2-40B4-BE49-F238E27FC236}">
                    <a16:creationId xmlns:a16="http://schemas.microsoft.com/office/drawing/2014/main" id="{3404F67D-1FBC-4E90-9F2F-85279CEE9999}"/>
                  </a:ext>
                </a:extLst>
              </p:cNvPr>
              <p:cNvSpPr>
                <a:spLocks noChangeArrowheads="1"/>
              </p:cNvSpPr>
              <p:nvPr/>
            </p:nvSpPr>
            <p:spPr bwMode="auto">
              <a:xfrm>
                <a:off x="2991" y="1939"/>
                <a:ext cx="4"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221" name="Rectangle 461">
                <a:extLst>
                  <a:ext uri="{FF2B5EF4-FFF2-40B4-BE49-F238E27FC236}">
                    <a16:creationId xmlns:a16="http://schemas.microsoft.com/office/drawing/2014/main" id="{7BFECBEF-EC5E-4C63-9AAF-95077A540C4B}"/>
                  </a:ext>
                </a:extLst>
              </p:cNvPr>
              <p:cNvSpPr>
                <a:spLocks noChangeArrowheads="1"/>
              </p:cNvSpPr>
              <p:nvPr/>
            </p:nvSpPr>
            <p:spPr bwMode="auto">
              <a:xfrm>
                <a:off x="2997" y="1939"/>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222" name="Freeform 462">
                <a:extLst>
                  <a:ext uri="{FF2B5EF4-FFF2-40B4-BE49-F238E27FC236}">
                    <a16:creationId xmlns:a16="http://schemas.microsoft.com/office/drawing/2014/main" id="{146508BA-BACC-4D41-9362-ECB8AC9DF9B4}"/>
                  </a:ext>
                </a:extLst>
              </p:cNvPr>
              <p:cNvSpPr>
                <a:spLocks/>
              </p:cNvSpPr>
              <p:nvPr/>
            </p:nvSpPr>
            <p:spPr bwMode="auto">
              <a:xfrm>
                <a:off x="3045" y="1945"/>
                <a:ext cx="6" cy="6"/>
              </a:xfrm>
              <a:custGeom>
                <a:avLst/>
                <a:gdLst>
                  <a:gd name="T0" fmla="*/ 0 w 12"/>
                  <a:gd name="T1" fmla="*/ 6 h 11"/>
                  <a:gd name="T2" fmla="*/ 0 w 12"/>
                  <a:gd name="T3" fmla="*/ 6 h 11"/>
                  <a:gd name="T4" fmla="*/ 2 w 12"/>
                  <a:gd name="T5" fmla="*/ 2 h 11"/>
                  <a:gd name="T6" fmla="*/ 7 w 12"/>
                  <a:gd name="T7" fmla="*/ 0 h 11"/>
                  <a:gd name="T8" fmla="*/ 7 w 12"/>
                  <a:gd name="T9" fmla="*/ 0 h 11"/>
                  <a:gd name="T10" fmla="*/ 11 w 12"/>
                  <a:gd name="T11" fmla="*/ 2 h 11"/>
                  <a:gd name="T12" fmla="*/ 12 w 12"/>
                  <a:gd name="T13" fmla="*/ 6 h 11"/>
                  <a:gd name="T14" fmla="*/ 12 w 12"/>
                  <a:gd name="T15" fmla="*/ 6 h 11"/>
                  <a:gd name="T16" fmla="*/ 11 w 12"/>
                  <a:gd name="T17" fmla="*/ 9 h 11"/>
                  <a:gd name="T18" fmla="*/ 7 w 12"/>
                  <a:gd name="T19" fmla="*/ 11 h 11"/>
                  <a:gd name="T20" fmla="*/ 7 w 12"/>
                  <a:gd name="T21" fmla="*/ 11 h 11"/>
                  <a:gd name="T22" fmla="*/ 2 w 12"/>
                  <a:gd name="T23" fmla="*/ 9 h 11"/>
                  <a:gd name="T24" fmla="*/ 0 w 12"/>
                  <a:gd name="T25" fmla="*/ 6 h 11"/>
                  <a:gd name="T26" fmla="*/ 0 w 12"/>
                  <a:gd name="T27" fmla="*/ 6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1">
                    <a:moveTo>
                      <a:pt x="0" y="6"/>
                    </a:moveTo>
                    <a:lnTo>
                      <a:pt x="0" y="6"/>
                    </a:lnTo>
                    <a:lnTo>
                      <a:pt x="2" y="2"/>
                    </a:lnTo>
                    <a:lnTo>
                      <a:pt x="7" y="0"/>
                    </a:lnTo>
                    <a:lnTo>
                      <a:pt x="7" y="0"/>
                    </a:lnTo>
                    <a:lnTo>
                      <a:pt x="11" y="2"/>
                    </a:lnTo>
                    <a:lnTo>
                      <a:pt x="12" y="6"/>
                    </a:lnTo>
                    <a:lnTo>
                      <a:pt x="12" y="6"/>
                    </a:lnTo>
                    <a:lnTo>
                      <a:pt x="11" y="9"/>
                    </a:lnTo>
                    <a:lnTo>
                      <a:pt x="7" y="11"/>
                    </a:lnTo>
                    <a:lnTo>
                      <a:pt x="7" y="11"/>
                    </a:lnTo>
                    <a:lnTo>
                      <a:pt x="2" y="9"/>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223" name="Rectangle 463">
                <a:extLst>
                  <a:ext uri="{FF2B5EF4-FFF2-40B4-BE49-F238E27FC236}">
                    <a16:creationId xmlns:a16="http://schemas.microsoft.com/office/drawing/2014/main" id="{79A61074-CB35-45AF-8840-578984CB4BDE}"/>
                  </a:ext>
                </a:extLst>
              </p:cNvPr>
              <p:cNvSpPr>
                <a:spLocks noChangeArrowheads="1"/>
              </p:cNvSpPr>
              <p:nvPr/>
            </p:nvSpPr>
            <p:spPr bwMode="auto">
              <a:xfrm>
                <a:off x="2967" y="1967"/>
                <a:ext cx="93" cy="2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224" name="Rectangle 464">
                <a:extLst>
                  <a:ext uri="{FF2B5EF4-FFF2-40B4-BE49-F238E27FC236}">
                    <a16:creationId xmlns:a16="http://schemas.microsoft.com/office/drawing/2014/main" id="{C87941B7-EF94-4317-8AF7-5822D9DC46D6}"/>
                  </a:ext>
                </a:extLst>
              </p:cNvPr>
              <p:cNvSpPr>
                <a:spLocks noChangeArrowheads="1"/>
              </p:cNvSpPr>
              <p:nvPr/>
            </p:nvSpPr>
            <p:spPr bwMode="auto">
              <a:xfrm>
                <a:off x="2971" y="1970"/>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225" name="Rectangle 465">
                <a:extLst>
                  <a:ext uri="{FF2B5EF4-FFF2-40B4-BE49-F238E27FC236}">
                    <a16:creationId xmlns:a16="http://schemas.microsoft.com/office/drawing/2014/main" id="{B227DD83-DBE4-434E-8213-509423172838}"/>
                  </a:ext>
                </a:extLst>
              </p:cNvPr>
              <p:cNvSpPr>
                <a:spLocks noChangeArrowheads="1"/>
              </p:cNvSpPr>
              <p:nvPr/>
            </p:nvSpPr>
            <p:spPr bwMode="auto">
              <a:xfrm>
                <a:off x="2977" y="1970"/>
                <a:ext cx="2"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226" name="Rectangle 466">
                <a:extLst>
                  <a:ext uri="{FF2B5EF4-FFF2-40B4-BE49-F238E27FC236}">
                    <a16:creationId xmlns:a16="http://schemas.microsoft.com/office/drawing/2014/main" id="{998F3684-D9EA-4B2B-B2F9-DF8DF517F73E}"/>
                  </a:ext>
                </a:extLst>
              </p:cNvPr>
              <p:cNvSpPr>
                <a:spLocks noChangeArrowheads="1"/>
              </p:cNvSpPr>
              <p:nvPr/>
            </p:nvSpPr>
            <p:spPr bwMode="auto">
              <a:xfrm>
                <a:off x="2981" y="1970"/>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227" name="Rectangle 467">
                <a:extLst>
                  <a:ext uri="{FF2B5EF4-FFF2-40B4-BE49-F238E27FC236}">
                    <a16:creationId xmlns:a16="http://schemas.microsoft.com/office/drawing/2014/main" id="{8571CB28-8146-49BB-9F69-58A044520E33}"/>
                  </a:ext>
                </a:extLst>
              </p:cNvPr>
              <p:cNvSpPr>
                <a:spLocks noChangeArrowheads="1"/>
              </p:cNvSpPr>
              <p:nvPr/>
            </p:nvSpPr>
            <p:spPr bwMode="auto">
              <a:xfrm>
                <a:off x="2986" y="1970"/>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228" name="Rectangle 468">
                <a:extLst>
                  <a:ext uri="{FF2B5EF4-FFF2-40B4-BE49-F238E27FC236}">
                    <a16:creationId xmlns:a16="http://schemas.microsoft.com/office/drawing/2014/main" id="{157C16F5-51A8-4396-A461-45E07A7063C6}"/>
                  </a:ext>
                </a:extLst>
              </p:cNvPr>
              <p:cNvSpPr>
                <a:spLocks noChangeArrowheads="1"/>
              </p:cNvSpPr>
              <p:nvPr/>
            </p:nvSpPr>
            <p:spPr bwMode="auto">
              <a:xfrm>
                <a:off x="2991" y="1970"/>
                <a:ext cx="4"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229" name="Rectangle 469">
                <a:extLst>
                  <a:ext uri="{FF2B5EF4-FFF2-40B4-BE49-F238E27FC236}">
                    <a16:creationId xmlns:a16="http://schemas.microsoft.com/office/drawing/2014/main" id="{E49A5773-16FF-408F-B44E-20D14E92C936}"/>
                  </a:ext>
                </a:extLst>
              </p:cNvPr>
              <p:cNvSpPr>
                <a:spLocks noChangeArrowheads="1"/>
              </p:cNvSpPr>
              <p:nvPr/>
            </p:nvSpPr>
            <p:spPr bwMode="auto">
              <a:xfrm>
                <a:off x="2997" y="1970"/>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230" name="Freeform 470">
                <a:extLst>
                  <a:ext uri="{FF2B5EF4-FFF2-40B4-BE49-F238E27FC236}">
                    <a16:creationId xmlns:a16="http://schemas.microsoft.com/office/drawing/2014/main" id="{CD032884-8754-4106-9A11-E65C0F0C3678}"/>
                  </a:ext>
                </a:extLst>
              </p:cNvPr>
              <p:cNvSpPr>
                <a:spLocks/>
              </p:cNvSpPr>
              <p:nvPr/>
            </p:nvSpPr>
            <p:spPr bwMode="auto">
              <a:xfrm>
                <a:off x="3045" y="1975"/>
                <a:ext cx="6" cy="6"/>
              </a:xfrm>
              <a:custGeom>
                <a:avLst/>
                <a:gdLst>
                  <a:gd name="T0" fmla="*/ 0 w 12"/>
                  <a:gd name="T1" fmla="*/ 7 h 12"/>
                  <a:gd name="T2" fmla="*/ 0 w 12"/>
                  <a:gd name="T3" fmla="*/ 7 h 12"/>
                  <a:gd name="T4" fmla="*/ 2 w 12"/>
                  <a:gd name="T5" fmla="*/ 1 h 12"/>
                  <a:gd name="T6" fmla="*/ 7 w 12"/>
                  <a:gd name="T7" fmla="*/ 0 h 12"/>
                  <a:gd name="T8" fmla="*/ 7 w 12"/>
                  <a:gd name="T9" fmla="*/ 0 h 12"/>
                  <a:gd name="T10" fmla="*/ 11 w 12"/>
                  <a:gd name="T11" fmla="*/ 1 h 12"/>
                  <a:gd name="T12" fmla="*/ 12 w 12"/>
                  <a:gd name="T13" fmla="*/ 7 h 12"/>
                  <a:gd name="T14" fmla="*/ 12 w 12"/>
                  <a:gd name="T15" fmla="*/ 7 h 12"/>
                  <a:gd name="T16" fmla="*/ 11 w 12"/>
                  <a:gd name="T17" fmla="*/ 10 h 12"/>
                  <a:gd name="T18" fmla="*/ 7 w 12"/>
                  <a:gd name="T19" fmla="*/ 12 h 12"/>
                  <a:gd name="T20" fmla="*/ 7 w 12"/>
                  <a:gd name="T21" fmla="*/ 12 h 12"/>
                  <a:gd name="T22" fmla="*/ 2 w 12"/>
                  <a:gd name="T23" fmla="*/ 10 h 12"/>
                  <a:gd name="T24" fmla="*/ 0 w 12"/>
                  <a:gd name="T25" fmla="*/ 7 h 12"/>
                  <a:gd name="T26" fmla="*/ 0 w 12"/>
                  <a:gd name="T27" fmla="*/ 7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2">
                    <a:moveTo>
                      <a:pt x="0" y="7"/>
                    </a:moveTo>
                    <a:lnTo>
                      <a:pt x="0" y="7"/>
                    </a:lnTo>
                    <a:lnTo>
                      <a:pt x="2" y="1"/>
                    </a:lnTo>
                    <a:lnTo>
                      <a:pt x="7" y="0"/>
                    </a:lnTo>
                    <a:lnTo>
                      <a:pt x="7" y="0"/>
                    </a:lnTo>
                    <a:lnTo>
                      <a:pt x="11" y="1"/>
                    </a:lnTo>
                    <a:lnTo>
                      <a:pt x="12" y="7"/>
                    </a:lnTo>
                    <a:lnTo>
                      <a:pt x="12" y="7"/>
                    </a:lnTo>
                    <a:lnTo>
                      <a:pt x="11" y="10"/>
                    </a:lnTo>
                    <a:lnTo>
                      <a:pt x="7" y="12"/>
                    </a:lnTo>
                    <a:lnTo>
                      <a:pt x="7" y="12"/>
                    </a:lnTo>
                    <a:lnTo>
                      <a:pt x="2" y="10"/>
                    </a:lnTo>
                    <a:lnTo>
                      <a:pt x="0" y="7"/>
                    </a:lnTo>
                    <a:lnTo>
                      <a:pt x="0" y="7"/>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231" name="Rectangle 471">
                <a:extLst>
                  <a:ext uri="{FF2B5EF4-FFF2-40B4-BE49-F238E27FC236}">
                    <a16:creationId xmlns:a16="http://schemas.microsoft.com/office/drawing/2014/main" id="{9C910875-A2EA-4F63-AC61-0D086196049D}"/>
                  </a:ext>
                </a:extLst>
              </p:cNvPr>
              <p:cNvSpPr>
                <a:spLocks noChangeArrowheads="1"/>
              </p:cNvSpPr>
              <p:nvPr/>
            </p:nvSpPr>
            <p:spPr bwMode="auto">
              <a:xfrm>
                <a:off x="2967" y="1996"/>
                <a:ext cx="93" cy="2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232" name="Rectangle 472">
                <a:extLst>
                  <a:ext uri="{FF2B5EF4-FFF2-40B4-BE49-F238E27FC236}">
                    <a16:creationId xmlns:a16="http://schemas.microsoft.com/office/drawing/2014/main" id="{761E433C-AD37-4FFA-8194-5E36B00F84B3}"/>
                  </a:ext>
                </a:extLst>
              </p:cNvPr>
              <p:cNvSpPr>
                <a:spLocks noChangeArrowheads="1"/>
              </p:cNvSpPr>
              <p:nvPr/>
            </p:nvSpPr>
            <p:spPr bwMode="auto">
              <a:xfrm>
                <a:off x="2971" y="200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233" name="Rectangle 473">
                <a:extLst>
                  <a:ext uri="{FF2B5EF4-FFF2-40B4-BE49-F238E27FC236}">
                    <a16:creationId xmlns:a16="http://schemas.microsoft.com/office/drawing/2014/main" id="{C64AE48F-10E3-4BC0-8A0A-E70688830DF8}"/>
                  </a:ext>
                </a:extLst>
              </p:cNvPr>
              <p:cNvSpPr>
                <a:spLocks noChangeArrowheads="1"/>
              </p:cNvSpPr>
              <p:nvPr/>
            </p:nvSpPr>
            <p:spPr bwMode="auto">
              <a:xfrm>
                <a:off x="2977" y="2000"/>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234" name="Rectangle 474">
                <a:extLst>
                  <a:ext uri="{FF2B5EF4-FFF2-40B4-BE49-F238E27FC236}">
                    <a16:creationId xmlns:a16="http://schemas.microsoft.com/office/drawing/2014/main" id="{3700130F-F427-47C9-B7FC-3DCAEAABACFF}"/>
                  </a:ext>
                </a:extLst>
              </p:cNvPr>
              <p:cNvSpPr>
                <a:spLocks noChangeArrowheads="1"/>
              </p:cNvSpPr>
              <p:nvPr/>
            </p:nvSpPr>
            <p:spPr bwMode="auto">
              <a:xfrm>
                <a:off x="2981" y="200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235" name="Rectangle 475">
                <a:extLst>
                  <a:ext uri="{FF2B5EF4-FFF2-40B4-BE49-F238E27FC236}">
                    <a16:creationId xmlns:a16="http://schemas.microsoft.com/office/drawing/2014/main" id="{120A0954-69A0-4A25-BD63-F4A258D8AB39}"/>
                  </a:ext>
                </a:extLst>
              </p:cNvPr>
              <p:cNvSpPr>
                <a:spLocks noChangeArrowheads="1"/>
              </p:cNvSpPr>
              <p:nvPr/>
            </p:nvSpPr>
            <p:spPr bwMode="auto">
              <a:xfrm>
                <a:off x="2986" y="200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236" name="Rectangle 476">
                <a:extLst>
                  <a:ext uri="{FF2B5EF4-FFF2-40B4-BE49-F238E27FC236}">
                    <a16:creationId xmlns:a16="http://schemas.microsoft.com/office/drawing/2014/main" id="{7A0AC94D-C300-4979-B725-39DBF4F515AB}"/>
                  </a:ext>
                </a:extLst>
              </p:cNvPr>
              <p:cNvSpPr>
                <a:spLocks noChangeArrowheads="1"/>
              </p:cNvSpPr>
              <p:nvPr/>
            </p:nvSpPr>
            <p:spPr bwMode="auto">
              <a:xfrm>
                <a:off x="2991" y="2000"/>
                <a:ext cx="4"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237" name="Rectangle 477">
                <a:extLst>
                  <a:ext uri="{FF2B5EF4-FFF2-40B4-BE49-F238E27FC236}">
                    <a16:creationId xmlns:a16="http://schemas.microsoft.com/office/drawing/2014/main" id="{288C4349-A318-45A4-A6EB-0AEC3B8C4C79}"/>
                  </a:ext>
                </a:extLst>
              </p:cNvPr>
              <p:cNvSpPr>
                <a:spLocks noChangeArrowheads="1"/>
              </p:cNvSpPr>
              <p:nvPr/>
            </p:nvSpPr>
            <p:spPr bwMode="auto">
              <a:xfrm>
                <a:off x="2997" y="200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238" name="Freeform 478">
                <a:extLst>
                  <a:ext uri="{FF2B5EF4-FFF2-40B4-BE49-F238E27FC236}">
                    <a16:creationId xmlns:a16="http://schemas.microsoft.com/office/drawing/2014/main" id="{57AFE4E9-78A8-4B0E-AA65-B15C0784F3CE}"/>
                  </a:ext>
                </a:extLst>
              </p:cNvPr>
              <p:cNvSpPr>
                <a:spLocks/>
              </p:cNvSpPr>
              <p:nvPr/>
            </p:nvSpPr>
            <p:spPr bwMode="auto">
              <a:xfrm>
                <a:off x="3045" y="2006"/>
                <a:ext cx="6" cy="6"/>
              </a:xfrm>
              <a:custGeom>
                <a:avLst/>
                <a:gdLst>
                  <a:gd name="T0" fmla="*/ 0 w 12"/>
                  <a:gd name="T1" fmla="*/ 5 h 10"/>
                  <a:gd name="T2" fmla="*/ 0 w 12"/>
                  <a:gd name="T3" fmla="*/ 5 h 10"/>
                  <a:gd name="T4" fmla="*/ 2 w 12"/>
                  <a:gd name="T5" fmla="*/ 1 h 10"/>
                  <a:gd name="T6" fmla="*/ 7 w 12"/>
                  <a:gd name="T7" fmla="*/ 0 h 10"/>
                  <a:gd name="T8" fmla="*/ 7 w 12"/>
                  <a:gd name="T9" fmla="*/ 0 h 10"/>
                  <a:gd name="T10" fmla="*/ 11 w 12"/>
                  <a:gd name="T11" fmla="*/ 1 h 10"/>
                  <a:gd name="T12" fmla="*/ 12 w 12"/>
                  <a:gd name="T13" fmla="*/ 5 h 10"/>
                  <a:gd name="T14" fmla="*/ 12 w 12"/>
                  <a:gd name="T15" fmla="*/ 5 h 10"/>
                  <a:gd name="T16" fmla="*/ 11 w 12"/>
                  <a:gd name="T17" fmla="*/ 9 h 10"/>
                  <a:gd name="T18" fmla="*/ 7 w 12"/>
                  <a:gd name="T19" fmla="*/ 10 h 10"/>
                  <a:gd name="T20" fmla="*/ 7 w 12"/>
                  <a:gd name="T21" fmla="*/ 10 h 10"/>
                  <a:gd name="T22" fmla="*/ 2 w 12"/>
                  <a:gd name="T23" fmla="*/ 9 h 10"/>
                  <a:gd name="T24" fmla="*/ 0 w 12"/>
                  <a:gd name="T25" fmla="*/ 5 h 10"/>
                  <a:gd name="T26" fmla="*/ 0 w 12"/>
                  <a:gd name="T27" fmla="*/ 5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0">
                    <a:moveTo>
                      <a:pt x="0" y="5"/>
                    </a:moveTo>
                    <a:lnTo>
                      <a:pt x="0" y="5"/>
                    </a:lnTo>
                    <a:lnTo>
                      <a:pt x="2" y="1"/>
                    </a:lnTo>
                    <a:lnTo>
                      <a:pt x="7" y="0"/>
                    </a:lnTo>
                    <a:lnTo>
                      <a:pt x="7" y="0"/>
                    </a:lnTo>
                    <a:lnTo>
                      <a:pt x="11" y="1"/>
                    </a:lnTo>
                    <a:lnTo>
                      <a:pt x="12" y="5"/>
                    </a:lnTo>
                    <a:lnTo>
                      <a:pt x="12" y="5"/>
                    </a:lnTo>
                    <a:lnTo>
                      <a:pt x="11" y="9"/>
                    </a:lnTo>
                    <a:lnTo>
                      <a:pt x="7" y="10"/>
                    </a:lnTo>
                    <a:lnTo>
                      <a:pt x="7" y="10"/>
                    </a:lnTo>
                    <a:lnTo>
                      <a:pt x="2" y="9"/>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239" name="Rectangle 479">
                <a:extLst>
                  <a:ext uri="{FF2B5EF4-FFF2-40B4-BE49-F238E27FC236}">
                    <a16:creationId xmlns:a16="http://schemas.microsoft.com/office/drawing/2014/main" id="{66A25EB9-04AC-415A-8CB6-AAD9447E1076}"/>
                  </a:ext>
                </a:extLst>
              </p:cNvPr>
              <p:cNvSpPr>
                <a:spLocks noChangeArrowheads="1"/>
              </p:cNvSpPr>
              <p:nvPr/>
            </p:nvSpPr>
            <p:spPr bwMode="auto">
              <a:xfrm>
                <a:off x="2967" y="2028"/>
                <a:ext cx="93" cy="2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240" name="Rectangle 480">
                <a:extLst>
                  <a:ext uri="{FF2B5EF4-FFF2-40B4-BE49-F238E27FC236}">
                    <a16:creationId xmlns:a16="http://schemas.microsoft.com/office/drawing/2014/main" id="{5085E140-E540-4E00-B315-238642F6B857}"/>
                  </a:ext>
                </a:extLst>
              </p:cNvPr>
              <p:cNvSpPr>
                <a:spLocks noChangeArrowheads="1"/>
              </p:cNvSpPr>
              <p:nvPr/>
            </p:nvSpPr>
            <p:spPr bwMode="auto">
              <a:xfrm>
                <a:off x="2971" y="2031"/>
                <a:ext cx="3"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241" name="Rectangle 481">
                <a:extLst>
                  <a:ext uri="{FF2B5EF4-FFF2-40B4-BE49-F238E27FC236}">
                    <a16:creationId xmlns:a16="http://schemas.microsoft.com/office/drawing/2014/main" id="{0698BB58-3304-49D9-87D9-42E17DD152FD}"/>
                  </a:ext>
                </a:extLst>
              </p:cNvPr>
              <p:cNvSpPr>
                <a:spLocks noChangeArrowheads="1"/>
              </p:cNvSpPr>
              <p:nvPr/>
            </p:nvSpPr>
            <p:spPr bwMode="auto">
              <a:xfrm>
                <a:off x="2977" y="2031"/>
                <a:ext cx="2"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242" name="Rectangle 482">
                <a:extLst>
                  <a:ext uri="{FF2B5EF4-FFF2-40B4-BE49-F238E27FC236}">
                    <a16:creationId xmlns:a16="http://schemas.microsoft.com/office/drawing/2014/main" id="{AED99CA2-5B22-4406-8BE8-C8CCF544AB2A}"/>
                  </a:ext>
                </a:extLst>
              </p:cNvPr>
              <p:cNvSpPr>
                <a:spLocks noChangeArrowheads="1"/>
              </p:cNvSpPr>
              <p:nvPr/>
            </p:nvSpPr>
            <p:spPr bwMode="auto">
              <a:xfrm>
                <a:off x="2981" y="2031"/>
                <a:ext cx="3"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243" name="Rectangle 483">
                <a:extLst>
                  <a:ext uri="{FF2B5EF4-FFF2-40B4-BE49-F238E27FC236}">
                    <a16:creationId xmlns:a16="http://schemas.microsoft.com/office/drawing/2014/main" id="{BE4076B3-7CF4-4FD7-9F2B-2237800BB01B}"/>
                  </a:ext>
                </a:extLst>
              </p:cNvPr>
              <p:cNvSpPr>
                <a:spLocks noChangeArrowheads="1"/>
              </p:cNvSpPr>
              <p:nvPr/>
            </p:nvSpPr>
            <p:spPr bwMode="auto">
              <a:xfrm>
                <a:off x="2986" y="2031"/>
                <a:ext cx="3"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244" name="Rectangle 484">
                <a:extLst>
                  <a:ext uri="{FF2B5EF4-FFF2-40B4-BE49-F238E27FC236}">
                    <a16:creationId xmlns:a16="http://schemas.microsoft.com/office/drawing/2014/main" id="{4315BB2C-1ECF-4F16-B754-D176FA45AE54}"/>
                  </a:ext>
                </a:extLst>
              </p:cNvPr>
              <p:cNvSpPr>
                <a:spLocks noChangeArrowheads="1"/>
              </p:cNvSpPr>
              <p:nvPr/>
            </p:nvSpPr>
            <p:spPr bwMode="auto">
              <a:xfrm>
                <a:off x="2991" y="2031"/>
                <a:ext cx="4"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245" name="Rectangle 485">
                <a:extLst>
                  <a:ext uri="{FF2B5EF4-FFF2-40B4-BE49-F238E27FC236}">
                    <a16:creationId xmlns:a16="http://schemas.microsoft.com/office/drawing/2014/main" id="{FE58AC7C-4A4A-413A-AAE6-F32662A9B97F}"/>
                  </a:ext>
                </a:extLst>
              </p:cNvPr>
              <p:cNvSpPr>
                <a:spLocks noChangeArrowheads="1"/>
              </p:cNvSpPr>
              <p:nvPr/>
            </p:nvSpPr>
            <p:spPr bwMode="auto">
              <a:xfrm>
                <a:off x="2997" y="2031"/>
                <a:ext cx="3"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246" name="Freeform 486">
                <a:extLst>
                  <a:ext uri="{FF2B5EF4-FFF2-40B4-BE49-F238E27FC236}">
                    <a16:creationId xmlns:a16="http://schemas.microsoft.com/office/drawing/2014/main" id="{B492A5B0-E34B-4E2A-8DD4-4F6128A62BAA}"/>
                  </a:ext>
                </a:extLst>
              </p:cNvPr>
              <p:cNvSpPr>
                <a:spLocks/>
              </p:cNvSpPr>
              <p:nvPr/>
            </p:nvSpPr>
            <p:spPr bwMode="auto">
              <a:xfrm>
                <a:off x="3045" y="2036"/>
                <a:ext cx="6" cy="4"/>
              </a:xfrm>
              <a:custGeom>
                <a:avLst/>
                <a:gdLst>
                  <a:gd name="T0" fmla="*/ 0 w 12"/>
                  <a:gd name="T1" fmla="*/ 5 h 9"/>
                  <a:gd name="T2" fmla="*/ 0 w 12"/>
                  <a:gd name="T3" fmla="*/ 5 h 9"/>
                  <a:gd name="T4" fmla="*/ 2 w 12"/>
                  <a:gd name="T5" fmla="*/ 2 h 9"/>
                  <a:gd name="T6" fmla="*/ 7 w 12"/>
                  <a:gd name="T7" fmla="*/ 0 h 9"/>
                  <a:gd name="T8" fmla="*/ 7 w 12"/>
                  <a:gd name="T9" fmla="*/ 0 h 9"/>
                  <a:gd name="T10" fmla="*/ 11 w 12"/>
                  <a:gd name="T11" fmla="*/ 2 h 9"/>
                  <a:gd name="T12" fmla="*/ 12 w 12"/>
                  <a:gd name="T13" fmla="*/ 5 h 9"/>
                  <a:gd name="T14" fmla="*/ 12 w 12"/>
                  <a:gd name="T15" fmla="*/ 5 h 9"/>
                  <a:gd name="T16" fmla="*/ 11 w 12"/>
                  <a:gd name="T17" fmla="*/ 7 h 9"/>
                  <a:gd name="T18" fmla="*/ 7 w 12"/>
                  <a:gd name="T19" fmla="*/ 9 h 9"/>
                  <a:gd name="T20" fmla="*/ 7 w 12"/>
                  <a:gd name="T21" fmla="*/ 9 h 9"/>
                  <a:gd name="T22" fmla="*/ 2 w 12"/>
                  <a:gd name="T23" fmla="*/ 7 h 9"/>
                  <a:gd name="T24" fmla="*/ 0 w 12"/>
                  <a:gd name="T25" fmla="*/ 5 h 9"/>
                  <a:gd name="T26" fmla="*/ 0 w 12"/>
                  <a:gd name="T27"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9">
                    <a:moveTo>
                      <a:pt x="0" y="5"/>
                    </a:moveTo>
                    <a:lnTo>
                      <a:pt x="0" y="5"/>
                    </a:lnTo>
                    <a:lnTo>
                      <a:pt x="2" y="2"/>
                    </a:lnTo>
                    <a:lnTo>
                      <a:pt x="7" y="0"/>
                    </a:lnTo>
                    <a:lnTo>
                      <a:pt x="7" y="0"/>
                    </a:lnTo>
                    <a:lnTo>
                      <a:pt x="11" y="2"/>
                    </a:lnTo>
                    <a:lnTo>
                      <a:pt x="12" y="5"/>
                    </a:lnTo>
                    <a:lnTo>
                      <a:pt x="12" y="5"/>
                    </a:lnTo>
                    <a:lnTo>
                      <a:pt x="11" y="7"/>
                    </a:lnTo>
                    <a:lnTo>
                      <a:pt x="7" y="9"/>
                    </a:lnTo>
                    <a:lnTo>
                      <a:pt x="7" y="9"/>
                    </a:lnTo>
                    <a:lnTo>
                      <a:pt x="2" y="7"/>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247" name="Rectangle 487">
                <a:extLst>
                  <a:ext uri="{FF2B5EF4-FFF2-40B4-BE49-F238E27FC236}">
                    <a16:creationId xmlns:a16="http://schemas.microsoft.com/office/drawing/2014/main" id="{869B9FDA-3ADF-4F29-B715-E5B10CFAA6AF}"/>
                  </a:ext>
                </a:extLst>
              </p:cNvPr>
              <p:cNvSpPr>
                <a:spLocks noChangeArrowheads="1"/>
              </p:cNvSpPr>
              <p:nvPr/>
            </p:nvSpPr>
            <p:spPr bwMode="auto">
              <a:xfrm>
                <a:off x="2967" y="2057"/>
                <a:ext cx="93" cy="2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248" name="Rectangle 488">
                <a:extLst>
                  <a:ext uri="{FF2B5EF4-FFF2-40B4-BE49-F238E27FC236}">
                    <a16:creationId xmlns:a16="http://schemas.microsoft.com/office/drawing/2014/main" id="{F44C2EAC-4A55-4D35-AEB6-58672D894ECB}"/>
                  </a:ext>
                </a:extLst>
              </p:cNvPr>
              <p:cNvSpPr>
                <a:spLocks noChangeArrowheads="1"/>
              </p:cNvSpPr>
              <p:nvPr/>
            </p:nvSpPr>
            <p:spPr bwMode="auto">
              <a:xfrm>
                <a:off x="2971" y="206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249" name="Rectangle 489">
                <a:extLst>
                  <a:ext uri="{FF2B5EF4-FFF2-40B4-BE49-F238E27FC236}">
                    <a16:creationId xmlns:a16="http://schemas.microsoft.com/office/drawing/2014/main" id="{85066CEB-C8ED-4A62-A099-CCCCC04D699A}"/>
                  </a:ext>
                </a:extLst>
              </p:cNvPr>
              <p:cNvSpPr>
                <a:spLocks noChangeArrowheads="1"/>
              </p:cNvSpPr>
              <p:nvPr/>
            </p:nvSpPr>
            <p:spPr bwMode="auto">
              <a:xfrm>
                <a:off x="2977" y="2060"/>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250" name="Rectangle 490">
                <a:extLst>
                  <a:ext uri="{FF2B5EF4-FFF2-40B4-BE49-F238E27FC236}">
                    <a16:creationId xmlns:a16="http://schemas.microsoft.com/office/drawing/2014/main" id="{6E9CE2E5-347A-4304-A77E-E3530727A3DD}"/>
                  </a:ext>
                </a:extLst>
              </p:cNvPr>
              <p:cNvSpPr>
                <a:spLocks noChangeArrowheads="1"/>
              </p:cNvSpPr>
              <p:nvPr/>
            </p:nvSpPr>
            <p:spPr bwMode="auto">
              <a:xfrm>
                <a:off x="2981" y="206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251" name="Rectangle 491">
                <a:extLst>
                  <a:ext uri="{FF2B5EF4-FFF2-40B4-BE49-F238E27FC236}">
                    <a16:creationId xmlns:a16="http://schemas.microsoft.com/office/drawing/2014/main" id="{B425D8BF-C896-4C6E-A4B2-EE882949BA71}"/>
                  </a:ext>
                </a:extLst>
              </p:cNvPr>
              <p:cNvSpPr>
                <a:spLocks noChangeArrowheads="1"/>
              </p:cNvSpPr>
              <p:nvPr/>
            </p:nvSpPr>
            <p:spPr bwMode="auto">
              <a:xfrm>
                <a:off x="2986" y="206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252" name="Rectangle 492">
                <a:extLst>
                  <a:ext uri="{FF2B5EF4-FFF2-40B4-BE49-F238E27FC236}">
                    <a16:creationId xmlns:a16="http://schemas.microsoft.com/office/drawing/2014/main" id="{99D896F5-75EF-4911-9A55-B9CF2648510F}"/>
                  </a:ext>
                </a:extLst>
              </p:cNvPr>
              <p:cNvSpPr>
                <a:spLocks noChangeArrowheads="1"/>
              </p:cNvSpPr>
              <p:nvPr/>
            </p:nvSpPr>
            <p:spPr bwMode="auto">
              <a:xfrm>
                <a:off x="2991" y="2060"/>
                <a:ext cx="4"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253" name="Rectangle 493">
                <a:extLst>
                  <a:ext uri="{FF2B5EF4-FFF2-40B4-BE49-F238E27FC236}">
                    <a16:creationId xmlns:a16="http://schemas.microsoft.com/office/drawing/2014/main" id="{AE970AFB-D733-43FF-BDFE-DDE23424D8DB}"/>
                  </a:ext>
                </a:extLst>
              </p:cNvPr>
              <p:cNvSpPr>
                <a:spLocks noChangeArrowheads="1"/>
              </p:cNvSpPr>
              <p:nvPr/>
            </p:nvSpPr>
            <p:spPr bwMode="auto">
              <a:xfrm>
                <a:off x="2997" y="206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254" name="Freeform 494">
                <a:extLst>
                  <a:ext uri="{FF2B5EF4-FFF2-40B4-BE49-F238E27FC236}">
                    <a16:creationId xmlns:a16="http://schemas.microsoft.com/office/drawing/2014/main" id="{E778D8F5-E748-4307-B372-EDB277AD320A}"/>
                  </a:ext>
                </a:extLst>
              </p:cNvPr>
              <p:cNvSpPr>
                <a:spLocks/>
              </p:cNvSpPr>
              <p:nvPr/>
            </p:nvSpPr>
            <p:spPr bwMode="auto">
              <a:xfrm>
                <a:off x="3045" y="2066"/>
                <a:ext cx="6" cy="6"/>
              </a:xfrm>
              <a:custGeom>
                <a:avLst/>
                <a:gdLst>
                  <a:gd name="T0" fmla="*/ 0 w 12"/>
                  <a:gd name="T1" fmla="*/ 6 h 13"/>
                  <a:gd name="T2" fmla="*/ 0 w 12"/>
                  <a:gd name="T3" fmla="*/ 6 h 13"/>
                  <a:gd name="T4" fmla="*/ 2 w 12"/>
                  <a:gd name="T5" fmla="*/ 2 h 13"/>
                  <a:gd name="T6" fmla="*/ 7 w 12"/>
                  <a:gd name="T7" fmla="*/ 0 h 13"/>
                  <a:gd name="T8" fmla="*/ 7 w 12"/>
                  <a:gd name="T9" fmla="*/ 0 h 13"/>
                  <a:gd name="T10" fmla="*/ 11 w 12"/>
                  <a:gd name="T11" fmla="*/ 2 h 13"/>
                  <a:gd name="T12" fmla="*/ 12 w 12"/>
                  <a:gd name="T13" fmla="*/ 6 h 13"/>
                  <a:gd name="T14" fmla="*/ 12 w 12"/>
                  <a:gd name="T15" fmla="*/ 6 h 13"/>
                  <a:gd name="T16" fmla="*/ 11 w 12"/>
                  <a:gd name="T17" fmla="*/ 11 h 13"/>
                  <a:gd name="T18" fmla="*/ 7 w 12"/>
                  <a:gd name="T19" fmla="*/ 13 h 13"/>
                  <a:gd name="T20" fmla="*/ 7 w 12"/>
                  <a:gd name="T21" fmla="*/ 13 h 13"/>
                  <a:gd name="T22" fmla="*/ 2 w 12"/>
                  <a:gd name="T23" fmla="*/ 11 h 13"/>
                  <a:gd name="T24" fmla="*/ 0 w 12"/>
                  <a:gd name="T25" fmla="*/ 6 h 13"/>
                  <a:gd name="T26" fmla="*/ 0 w 12"/>
                  <a:gd name="T27" fmla="*/ 6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3">
                    <a:moveTo>
                      <a:pt x="0" y="6"/>
                    </a:moveTo>
                    <a:lnTo>
                      <a:pt x="0" y="6"/>
                    </a:lnTo>
                    <a:lnTo>
                      <a:pt x="2" y="2"/>
                    </a:lnTo>
                    <a:lnTo>
                      <a:pt x="7" y="0"/>
                    </a:lnTo>
                    <a:lnTo>
                      <a:pt x="7" y="0"/>
                    </a:lnTo>
                    <a:lnTo>
                      <a:pt x="11" y="2"/>
                    </a:lnTo>
                    <a:lnTo>
                      <a:pt x="12" y="6"/>
                    </a:lnTo>
                    <a:lnTo>
                      <a:pt x="12" y="6"/>
                    </a:lnTo>
                    <a:lnTo>
                      <a:pt x="11" y="11"/>
                    </a:lnTo>
                    <a:lnTo>
                      <a:pt x="7" y="13"/>
                    </a:lnTo>
                    <a:lnTo>
                      <a:pt x="7" y="13"/>
                    </a:lnTo>
                    <a:lnTo>
                      <a:pt x="2" y="11"/>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255" name="Rectangle 495">
                <a:extLst>
                  <a:ext uri="{FF2B5EF4-FFF2-40B4-BE49-F238E27FC236}">
                    <a16:creationId xmlns:a16="http://schemas.microsoft.com/office/drawing/2014/main" id="{D44691F5-6904-4FC1-99C2-62C26D64E467}"/>
                  </a:ext>
                </a:extLst>
              </p:cNvPr>
              <p:cNvSpPr>
                <a:spLocks noChangeArrowheads="1"/>
              </p:cNvSpPr>
              <p:nvPr/>
            </p:nvSpPr>
            <p:spPr bwMode="auto">
              <a:xfrm>
                <a:off x="2967" y="2087"/>
                <a:ext cx="93" cy="2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256" name="Rectangle 496">
                <a:extLst>
                  <a:ext uri="{FF2B5EF4-FFF2-40B4-BE49-F238E27FC236}">
                    <a16:creationId xmlns:a16="http://schemas.microsoft.com/office/drawing/2014/main" id="{F76B3E05-9C07-4D55-8463-21F516527BFD}"/>
                  </a:ext>
                </a:extLst>
              </p:cNvPr>
              <p:cNvSpPr>
                <a:spLocks noChangeArrowheads="1"/>
              </p:cNvSpPr>
              <p:nvPr/>
            </p:nvSpPr>
            <p:spPr bwMode="auto">
              <a:xfrm>
                <a:off x="2971" y="2091"/>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257" name="Rectangle 497">
                <a:extLst>
                  <a:ext uri="{FF2B5EF4-FFF2-40B4-BE49-F238E27FC236}">
                    <a16:creationId xmlns:a16="http://schemas.microsoft.com/office/drawing/2014/main" id="{2E92715C-55B4-4648-888B-1F9235AF1404}"/>
                  </a:ext>
                </a:extLst>
              </p:cNvPr>
              <p:cNvSpPr>
                <a:spLocks noChangeArrowheads="1"/>
              </p:cNvSpPr>
              <p:nvPr/>
            </p:nvSpPr>
            <p:spPr bwMode="auto">
              <a:xfrm>
                <a:off x="2977" y="2091"/>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258" name="Rectangle 498">
                <a:extLst>
                  <a:ext uri="{FF2B5EF4-FFF2-40B4-BE49-F238E27FC236}">
                    <a16:creationId xmlns:a16="http://schemas.microsoft.com/office/drawing/2014/main" id="{D3405BEC-D882-4A82-A701-17CDF2E34471}"/>
                  </a:ext>
                </a:extLst>
              </p:cNvPr>
              <p:cNvSpPr>
                <a:spLocks noChangeArrowheads="1"/>
              </p:cNvSpPr>
              <p:nvPr/>
            </p:nvSpPr>
            <p:spPr bwMode="auto">
              <a:xfrm>
                <a:off x="2981" y="2091"/>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259" name="Rectangle 499">
                <a:extLst>
                  <a:ext uri="{FF2B5EF4-FFF2-40B4-BE49-F238E27FC236}">
                    <a16:creationId xmlns:a16="http://schemas.microsoft.com/office/drawing/2014/main" id="{3DB03248-4FC6-4F20-B17E-367EAB1FD59C}"/>
                  </a:ext>
                </a:extLst>
              </p:cNvPr>
              <p:cNvSpPr>
                <a:spLocks noChangeArrowheads="1"/>
              </p:cNvSpPr>
              <p:nvPr/>
            </p:nvSpPr>
            <p:spPr bwMode="auto">
              <a:xfrm>
                <a:off x="2986" y="2091"/>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260" name="Rectangle 500">
                <a:extLst>
                  <a:ext uri="{FF2B5EF4-FFF2-40B4-BE49-F238E27FC236}">
                    <a16:creationId xmlns:a16="http://schemas.microsoft.com/office/drawing/2014/main" id="{78D8FC24-EEF1-40C6-81F0-AE46DEF69C59}"/>
                  </a:ext>
                </a:extLst>
              </p:cNvPr>
              <p:cNvSpPr>
                <a:spLocks noChangeArrowheads="1"/>
              </p:cNvSpPr>
              <p:nvPr/>
            </p:nvSpPr>
            <p:spPr bwMode="auto">
              <a:xfrm>
                <a:off x="2991" y="2091"/>
                <a:ext cx="4"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261" name="Rectangle 501">
                <a:extLst>
                  <a:ext uri="{FF2B5EF4-FFF2-40B4-BE49-F238E27FC236}">
                    <a16:creationId xmlns:a16="http://schemas.microsoft.com/office/drawing/2014/main" id="{0F1E9086-FD5F-488A-9757-2387A31C2D2F}"/>
                  </a:ext>
                </a:extLst>
              </p:cNvPr>
              <p:cNvSpPr>
                <a:spLocks noChangeArrowheads="1"/>
              </p:cNvSpPr>
              <p:nvPr/>
            </p:nvSpPr>
            <p:spPr bwMode="auto">
              <a:xfrm>
                <a:off x="2997" y="2091"/>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262" name="Freeform 502">
                <a:extLst>
                  <a:ext uri="{FF2B5EF4-FFF2-40B4-BE49-F238E27FC236}">
                    <a16:creationId xmlns:a16="http://schemas.microsoft.com/office/drawing/2014/main" id="{B12CABAF-55A3-4487-BAE6-13A2849826D9}"/>
                  </a:ext>
                </a:extLst>
              </p:cNvPr>
              <p:cNvSpPr>
                <a:spLocks/>
              </p:cNvSpPr>
              <p:nvPr/>
            </p:nvSpPr>
            <p:spPr bwMode="auto">
              <a:xfrm>
                <a:off x="3045" y="2096"/>
                <a:ext cx="6" cy="6"/>
              </a:xfrm>
              <a:custGeom>
                <a:avLst/>
                <a:gdLst>
                  <a:gd name="T0" fmla="*/ 0 w 12"/>
                  <a:gd name="T1" fmla="*/ 6 h 11"/>
                  <a:gd name="T2" fmla="*/ 0 w 12"/>
                  <a:gd name="T3" fmla="*/ 6 h 11"/>
                  <a:gd name="T4" fmla="*/ 2 w 12"/>
                  <a:gd name="T5" fmla="*/ 2 h 11"/>
                  <a:gd name="T6" fmla="*/ 7 w 12"/>
                  <a:gd name="T7" fmla="*/ 0 h 11"/>
                  <a:gd name="T8" fmla="*/ 7 w 12"/>
                  <a:gd name="T9" fmla="*/ 0 h 11"/>
                  <a:gd name="T10" fmla="*/ 11 w 12"/>
                  <a:gd name="T11" fmla="*/ 2 h 11"/>
                  <a:gd name="T12" fmla="*/ 12 w 12"/>
                  <a:gd name="T13" fmla="*/ 6 h 11"/>
                  <a:gd name="T14" fmla="*/ 12 w 12"/>
                  <a:gd name="T15" fmla="*/ 6 h 11"/>
                  <a:gd name="T16" fmla="*/ 11 w 12"/>
                  <a:gd name="T17" fmla="*/ 9 h 11"/>
                  <a:gd name="T18" fmla="*/ 7 w 12"/>
                  <a:gd name="T19" fmla="*/ 11 h 11"/>
                  <a:gd name="T20" fmla="*/ 7 w 12"/>
                  <a:gd name="T21" fmla="*/ 11 h 11"/>
                  <a:gd name="T22" fmla="*/ 2 w 12"/>
                  <a:gd name="T23" fmla="*/ 9 h 11"/>
                  <a:gd name="T24" fmla="*/ 0 w 12"/>
                  <a:gd name="T25" fmla="*/ 6 h 11"/>
                  <a:gd name="T26" fmla="*/ 0 w 12"/>
                  <a:gd name="T27" fmla="*/ 6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1">
                    <a:moveTo>
                      <a:pt x="0" y="6"/>
                    </a:moveTo>
                    <a:lnTo>
                      <a:pt x="0" y="6"/>
                    </a:lnTo>
                    <a:lnTo>
                      <a:pt x="2" y="2"/>
                    </a:lnTo>
                    <a:lnTo>
                      <a:pt x="7" y="0"/>
                    </a:lnTo>
                    <a:lnTo>
                      <a:pt x="7" y="0"/>
                    </a:lnTo>
                    <a:lnTo>
                      <a:pt x="11" y="2"/>
                    </a:lnTo>
                    <a:lnTo>
                      <a:pt x="12" y="6"/>
                    </a:lnTo>
                    <a:lnTo>
                      <a:pt x="12" y="6"/>
                    </a:lnTo>
                    <a:lnTo>
                      <a:pt x="11" y="9"/>
                    </a:lnTo>
                    <a:lnTo>
                      <a:pt x="7" y="11"/>
                    </a:lnTo>
                    <a:lnTo>
                      <a:pt x="7" y="11"/>
                    </a:lnTo>
                    <a:lnTo>
                      <a:pt x="2" y="9"/>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263" name="Rectangle 503">
                <a:extLst>
                  <a:ext uri="{FF2B5EF4-FFF2-40B4-BE49-F238E27FC236}">
                    <a16:creationId xmlns:a16="http://schemas.microsoft.com/office/drawing/2014/main" id="{49EF21B7-5333-4318-A45F-AB7B0868E957}"/>
                  </a:ext>
                </a:extLst>
              </p:cNvPr>
              <p:cNvSpPr>
                <a:spLocks noChangeArrowheads="1"/>
              </p:cNvSpPr>
              <p:nvPr/>
            </p:nvSpPr>
            <p:spPr bwMode="auto">
              <a:xfrm>
                <a:off x="3093" y="1886"/>
                <a:ext cx="130" cy="26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264" name="Rectangle 504">
                <a:extLst>
                  <a:ext uri="{FF2B5EF4-FFF2-40B4-BE49-F238E27FC236}">
                    <a16:creationId xmlns:a16="http://schemas.microsoft.com/office/drawing/2014/main" id="{8C9807B4-37EA-4C7E-A537-7C11C472BE60}"/>
                  </a:ext>
                </a:extLst>
              </p:cNvPr>
              <p:cNvSpPr>
                <a:spLocks noChangeArrowheads="1"/>
              </p:cNvSpPr>
              <p:nvPr/>
            </p:nvSpPr>
            <p:spPr bwMode="auto">
              <a:xfrm>
                <a:off x="3106" y="1899"/>
                <a:ext cx="104" cy="23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265" name="Rectangle 505">
                <a:extLst>
                  <a:ext uri="{FF2B5EF4-FFF2-40B4-BE49-F238E27FC236}">
                    <a16:creationId xmlns:a16="http://schemas.microsoft.com/office/drawing/2014/main" id="{2949D8F2-A006-467D-9D5B-0C4E40B1C695}"/>
                  </a:ext>
                </a:extLst>
              </p:cNvPr>
              <p:cNvSpPr>
                <a:spLocks noChangeArrowheads="1"/>
              </p:cNvSpPr>
              <p:nvPr/>
            </p:nvSpPr>
            <p:spPr bwMode="auto">
              <a:xfrm>
                <a:off x="3112" y="1907"/>
                <a:ext cx="92" cy="2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266" name="Rectangle 506">
                <a:extLst>
                  <a:ext uri="{FF2B5EF4-FFF2-40B4-BE49-F238E27FC236}">
                    <a16:creationId xmlns:a16="http://schemas.microsoft.com/office/drawing/2014/main" id="{8FD1CD94-79CE-434E-96F4-859FEF95AD9A}"/>
                  </a:ext>
                </a:extLst>
              </p:cNvPr>
              <p:cNvSpPr>
                <a:spLocks noChangeArrowheads="1"/>
              </p:cNvSpPr>
              <p:nvPr/>
            </p:nvSpPr>
            <p:spPr bwMode="auto">
              <a:xfrm>
                <a:off x="3116" y="1909"/>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267" name="Rectangle 507">
                <a:extLst>
                  <a:ext uri="{FF2B5EF4-FFF2-40B4-BE49-F238E27FC236}">
                    <a16:creationId xmlns:a16="http://schemas.microsoft.com/office/drawing/2014/main" id="{2CED4F8B-C40F-4915-B849-5A9B5243E3E8}"/>
                  </a:ext>
                </a:extLst>
              </p:cNvPr>
              <p:cNvSpPr>
                <a:spLocks noChangeArrowheads="1"/>
              </p:cNvSpPr>
              <p:nvPr/>
            </p:nvSpPr>
            <p:spPr bwMode="auto">
              <a:xfrm>
                <a:off x="3121" y="1909"/>
                <a:ext cx="4"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268" name="Rectangle 508">
                <a:extLst>
                  <a:ext uri="{FF2B5EF4-FFF2-40B4-BE49-F238E27FC236}">
                    <a16:creationId xmlns:a16="http://schemas.microsoft.com/office/drawing/2014/main" id="{E22EF56A-E79F-4A92-A938-B8ECCDD4DC3E}"/>
                  </a:ext>
                </a:extLst>
              </p:cNvPr>
              <p:cNvSpPr>
                <a:spLocks noChangeArrowheads="1"/>
              </p:cNvSpPr>
              <p:nvPr/>
            </p:nvSpPr>
            <p:spPr bwMode="auto">
              <a:xfrm>
                <a:off x="3127" y="1909"/>
                <a:ext cx="2"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269" name="Rectangle 509">
                <a:extLst>
                  <a:ext uri="{FF2B5EF4-FFF2-40B4-BE49-F238E27FC236}">
                    <a16:creationId xmlns:a16="http://schemas.microsoft.com/office/drawing/2014/main" id="{04412D42-DBC4-4A79-B421-4E7B64BD4AA2}"/>
                  </a:ext>
                </a:extLst>
              </p:cNvPr>
              <p:cNvSpPr>
                <a:spLocks noChangeArrowheads="1"/>
              </p:cNvSpPr>
              <p:nvPr/>
            </p:nvSpPr>
            <p:spPr bwMode="auto">
              <a:xfrm>
                <a:off x="3131" y="1909"/>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270" name="Rectangle 510">
                <a:extLst>
                  <a:ext uri="{FF2B5EF4-FFF2-40B4-BE49-F238E27FC236}">
                    <a16:creationId xmlns:a16="http://schemas.microsoft.com/office/drawing/2014/main" id="{B5858B7C-8F44-401F-8F11-77AC509879CD}"/>
                  </a:ext>
                </a:extLst>
              </p:cNvPr>
              <p:cNvSpPr>
                <a:spLocks noChangeArrowheads="1"/>
              </p:cNvSpPr>
              <p:nvPr/>
            </p:nvSpPr>
            <p:spPr bwMode="auto">
              <a:xfrm>
                <a:off x="3136" y="1909"/>
                <a:ext cx="2"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271" name="Rectangle 511">
                <a:extLst>
                  <a:ext uri="{FF2B5EF4-FFF2-40B4-BE49-F238E27FC236}">
                    <a16:creationId xmlns:a16="http://schemas.microsoft.com/office/drawing/2014/main" id="{8121D852-7E27-4D2D-9C29-D6A1E6449B4D}"/>
                  </a:ext>
                </a:extLst>
              </p:cNvPr>
              <p:cNvSpPr>
                <a:spLocks noChangeArrowheads="1"/>
              </p:cNvSpPr>
              <p:nvPr/>
            </p:nvSpPr>
            <p:spPr bwMode="auto">
              <a:xfrm>
                <a:off x="3141" y="1909"/>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272" name="Freeform 512">
                <a:extLst>
                  <a:ext uri="{FF2B5EF4-FFF2-40B4-BE49-F238E27FC236}">
                    <a16:creationId xmlns:a16="http://schemas.microsoft.com/office/drawing/2014/main" id="{69AAC18B-CA0B-4CC2-9D78-0B7734690768}"/>
                  </a:ext>
                </a:extLst>
              </p:cNvPr>
              <p:cNvSpPr>
                <a:spLocks/>
              </p:cNvSpPr>
              <p:nvPr/>
            </p:nvSpPr>
            <p:spPr bwMode="auto">
              <a:xfrm>
                <a:off x="3190" y="1915"/>
                <a:ext cx="6" cy="7"/>
              </a:xfrm>
              <a:custGeom>
                <a:avLst/>
                <a:gdLst>
                  <a:gd name="T0" fmla="*/ 0 w 11"/>
                  <a:gd name="T1" fmla="*/ 7 h 15"/>
                  <a:gd name="T2" fmla="*/ 0 w 11"/>
                  <a:gd name="T3" fmla="*/ 7 h 15"/>
                  <a:gd name="T4" fmla="*/ 2 w 11"/>
                  <a:gd name="T5" fmla="*/ 2 h 15"/>
                  <a:gd name="T6" fmla="*/ 5 w 11"/>
                  <a:gd name="T7" fmla="*/ 0 h 15"/>
                  <a:gd name="T8" fmla="*/ 5 w 11"/>
                  <a:gd name="T9" fmla="*/ 0 h 15"/>
                  <a:gd name="T10" fmla="*/ 9 w 11"/>
                  <a:gd name="T11" fmla="*/ 2 h 15"/>
                  <a:gd name="T12" fmla="*/ 11 w 11"/>
                  <a:gd name="T13" fmla="*/ 7 h 15"/>
                  <a:gd name="T14" fmla="*/ 11 w 11"/>
                  <a:gd name="T15" fmla="*/ 7 h 15"/>
                  <a:gd name="T16" fmla="*/ 9 w 11"/>
                  <a:gd name="T17" fmla="*/ 13 h 15"/>
                  <a:gd name="T18" fmla="*/ 5 w 11"/>
                  <a:gd name="T19" fmla="*/ 15 h 15"/>
                  <a:gd name="T20" fmla="*/ 5 w 11"/>
                  <a:gd name="T21" fmla="*/ 15 h 15"/>
                  <a:gd name="T22" fmla="*/ 2 w 11"/>
                  <a:gd name="T23" fmla="*/ 13 h 15"/>
                  <a:gd name="T24" fmla="*/ 0 w 11"/>
                  <a:gd name="T25" fmla="*/ 7 h 15"/>
                  <a:gd name="T26" fmla="*/ 0 w 11"/>
                  <a:gd name="T27" fmla="*/ 7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15">
                    <a:moveTo>
                      <a:pt x="0" y="7"/>
                    </a:moveTo>
                    <a:lnTo>
                      <a:pt x="0" y="7"/>
                    </a:lnTo>
                    <a:lnTo>
                      <a:pt x="2" y="2"/>
                    </a:lnTo>
                    <a:lnTo>
                      <a:pt x="5" y="0"/>
                    </a:lnTo>
                    <a:lnTo>
                      <a:pt x="5" y="0"/>
                    </a:lnTo>
                    <a:lnTo>
                      <a:pt x="9" y="2"/>
                    </a:lnTo>
                    <a:lnTo>
                      <a:pt x="11" y="7"/>
                    </a:lnTo>
                    <a:lnTo>
                      <a:pt x="11" y="7"/>
                    </a:lnTo>
                    <a:lnTo>
                      <a:pt x="9" y="13"/>
                    </a:lnTo>
                    <a:lnTo>
                      <a:pt x="5" y="15"/>
                    </a:lnTo>
                    <a:lnTo>
                      <a:pt x="5" y="15"/>
                    </a:lnTo>
                    <a:lnTo>
                      <a:pt x="2" y="13"/>
                    </a:lnTo>
                    <a:lnTo>
                      <a:pt x="0" y="7"/>
                    </a:lnTo>
                    <a:lnTo>
                      <a:pt x="0" y="7"/>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273" name="Rectangle 513">
                <a:extLst>
                  <a:ext uri="{FF2B5EF4-FFF2-40B4-BE49-F238E27FC236}">
                    <a16:creationId xmlns:a16="http://schemas.microsoft.com/office/drawing/2014/main" id="{FAB0F024-2597-46BA-9549-4562DFC7F7CC}"/>
                  </a:ext>
                </a:extLst>
              </p:cNvPr>
              <p:cNvSpPr>
                <a:spLocks noChangeArrowheads="1"/>
              </p:cNvSpPr>
              <p:nvPr/>
            </p:nvSpPr>
            <p:spPr bwMode="auto">
              <a:xfrm>
                <a:off x="3112" y="1935"/>
                <a:ext cx="92" cy="2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274" name="Rectangle 514">
                <a:extLst>
                  <a:ext uri="{FF2B5EF4-FFF2-40B4-BE49-F238E27FC236}">
                    <a16:creationId xmlns:a16="http://schemas.microsoft.com/office/drawing/2014/main" id="{DD0C2ECA-378F-4B09-AF65-39A70D4975D8}"/>
                  </a:ext>
                </a:extLst>
              </p:cNvPr>
              <p:cNvSpPr>
                <a:spLocks noChangeArrowheads="1"/>
              </p:cNvSpPr>
              <p:nvPr/>
            </p:nvSpPr>
            <p:spPr bwMode="auto">
              <a:xfrm>
                <a:off x="3116" y="1939"/>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275" name="Rectangle 515">
                <a:extLst>
                  <a:ext uri="{FF2B5EF4-FFF2-40B4-BE49-F238E27FC236}">
                    <a16:creationId xmlns:a16="http://schemas.microsoft.com/office/drawing/2014/main" id="{04353096-177E-475D-96AC-380FB13F0C86}"/>
                  </a:ext>
                </a:extLst>
              </p:cNvPr>
              <p:cNvSpPr>
                <a:spLocks noChangeArrowheads="1"/>
              </p:cNvSpPr>
              <p:nvPr/>
            </p:nvSpPr>
            <p:spPr bwMode="auto">
              <a:xfrm>
                <a:off x="3121" y="1939"/>
                <a:ext cx="4"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276" name="Rectangle 516">
                <a:extLst>
                  <a:ext uri="{FF2B5EF4-FFF2-40B4-BE49-F238E27FC236}">
                    <a16:creationId xmlns:a16="http://schemas.microsoft.com/office/drawing/2014/main" id="{5477912C-5F1E-4E10-9AFA-E83488700574}"/>
                  </a:ext>
                </a:extLst>
              </p:cNvPr>
              <p:cNvSpPr>
                <a:spLocks noChangeArrowheads="1"/>
              </p:cNvSpPr>
              <p:nvPr/>
            </p:nvSpPr>
            <p:spPr bwMode="auto">
              <a:xfrm>
                <a:off x="3127" y="1939"/>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277" name="Rectangle 517">
                <a:extLst>
                  <a:ext uri="{FF2B5EF4-FFF2-40B4-BE49-F238E27FC236}">
                    <a16:creationId xmlns:a16="http://schemas.microsoft.com/office/drawing/2014/main" id="{F158D68F-517F-40E4-8E37-9A9EF5A8D33B}"/>
                  </a:ext>
                </a:extLst>
              </p:cNvPr>
              <p:cNvSpPr>
                <a:spLocks noChangeArrowheads="1"/>
              </p:cNvSpPr>
              <p:nvPr/>
            </p:nvSpPr>
            <p:spPr bwMode="auto">
              <a:xfrm>
                <a:off x="3131" y="1939"/>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278" name="Rectangle 518">
                <a:extLst>
                  <a:ext uri="{FF2B5EF4-FFF2-40B4-BE49-F238E27FC236}">
                    <a16:creationId xmlns:a16="http://schemas.microsoft.com/office/drawing/2014/main" id="{D6D6FE2C-AA24-4D18-9E52-2BC1710083C4}"/>
                  </a:ext>
                </a:extLst>
              </p:cNvPr>
              <p:cNvSpPr>
                <a:spLocks noChangeArrowheads="1"/>
              </p:cNvSpPr>
              <p:nvPr/>
            </p:nvSpPr>
            <p:spPr bwMode="auto">
              <a:xfrm>
                <a:off x="3136" y="1939"/>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279" name="Rectangle 519">
                <a:extLst>
                  <a:ext uri="{FF2B5EF4-FFF2-40B4-BE49-F238E27FC236}">
                    <a16:creationId xmlns:a16="http://schemas.microsoft.com/office/drawing/2014/main" id="{6CF069BE-A0AC-47AF-9ADB-D7738841D79A}"/>
                  </a:ext>
                </a:extLst>
              </p:cNvPr>
              <p:cNvSpPr>
                <a:spLocks noChangeArrowheads="1"/>
              </p:cNvSpPr>
              <p:nvPr/>
            </p:nvSpPr>
            <p:spPr bwMode="auto">
              <a:xfrm>
                <a:off x="3141" y="1939"/>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280" name="Freeform 520">
                <a:extLst>
                  <a:ext uri="{FF2B5EF4-FFF2-40B4-BE49-F238E27FC236}">
                    <a16:creationId xmlns:a16="http://schemas.microsoft.com/office/drawing/2014/main" id="{68DA51D9-07DB-4780-95F3-FAF2A2205CDE}"/>
                  </a:ext>
                </a:extLst>
              </p:cNvPr>
              <p:cNvSpPr>
                <a:spLocks/>
              </p:cNvSpPr>
              <p:nvPr/>
            </p:nvSpPr>
            <p:spPr bwMode="auto">
              <a:xfrm>
                <a:off x="3190" y="1945"/>
                <a:ext cx="6" cy="6"/>
              </a:xfrm>
              <a:custGeom>
                <a:avLst/>
                <a:gdLst>
                  <a:gd name="T0" fmla="*/ 0 w 11"/>
                  <a:gd name="T1" fmla="*/ 6 h 11"/>
                  <a:gd name="T2" fmla="*/ 0 w 11"/>
                  <a:gd name="T3" fmla="*/ 6 h 11"/>
                  <a:gd name="T4" fmla="*/ 2 w 11"/>
                  <a:gd name="T5" fmla="*/ 2 h 11"/>
                  <a:gd name="T6" fmla="*/ 5 w 11"/>
                  <a:gd name="T7" fmla="*/ 0 h 11"/>
                  <a:gd name="T8" fmla="*/ 5 w 11"/>
                  <a:gd name="T9" fmla="*/ 0 h 11"/>
                  <a:gd name="T10" fmla="*/ 9 w 11"/>
                  <a:gd name="T11" fmla="*/ 2 h 11"/>
                  <a:gd name="T12" fmla="*/ 11 w 11"/>
                  <a:gd name="T13" fmla="*/ 6 h 11"/>
                  <a:gd name="T14" fmla="*/ 11 w 11"/>
                  <a:gd name="T15" fmla="*/ 6 h 11"/>
                  <a:gd name="T16" fmla="*/ 9 w 11"/>
                  <a:gd name="T17" fmla="*/ 9 h 11"/>
                  <a:gd name="T18" fmla="*/ 5 w 11"/>
                  <a:gd name="T19" fmla="*/ 11 h 11"/>
                  <a:gd name="T20" fmla="*/ 5 w 11"/>
                  <a:gd name="T21" fmla="*/ 11 h 11"/>
                  <a:gd name="T22" fmla="*/ 2 w 11"/>
                  <a:gd name="T23" fmla="*/ 9 h 11"/>
                  <a:gd name="T24" fmla="*/ 0 w 11"/>
                  <a:gd name="T25" fmla="*/ 6 h 11"/>
                  <a:gd name="T26" fmla="*/ 0 w 11"/>
                  <a:gd name="T27" fmla="*/ 6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11">
                    <a:moveTo>
                      <a:pt x="0" y="6"/>
                    </a:moveTo>
                    <a:lnTo>
                      <a:pt x="0" y="6"/>
                    </a:lnTo>
                    <a:lnTo>
                      <a:pt x="2" y="2"/>
                    </a:lnTo>
                    <a:lnTo>
                      <a:pt x="5" y="0"/>
                    </a:lnTo>
                    <a:lnTo>
                      <a:pt x="5" y="0"/>
                    </a:lnTo>
                    <a:lnTo>
                      <a:pt x="9" y="2"/>
                    </a:lnTo>
                    <a:lnTo>
                      <a:pt x="11" y="6"/>
                    </a:lnTo>
                    <a:lnTo>
                      <a:pt x="11" y="6"/>
                    </a:lnTo>
                    <a:lnTo>
                      <a:pt x="9" y="9"/>
                    </a:lnTo>
                    <a:lnTo>
                      <a:pt x="5" y="11"/>
                    </a:lnTo>
                    <a:lnTo>
                      <a:pt x="5" y="11"/>
                    </a:lnTo>
                    <a:lnTo>
                      <a:pt x="2" y="9"/>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281" name="Rectangle 521">
                <a:extLst>
                  <a:ext uri="{FF2B5EF4-FFF2-40B4-BE49-F238E27FC236}">
                    <a16:creationId xmlns:a16="http://schemas.microsoft.com/office/drawing/2014/main" id="{320B1354-A3DE-42DF-8980-C73C2E893F3C}"/>
                  </a:ext>
                </a:extLst>
              </p:cNvPr>
              <p:cNvSpPr>
                <a:spLocks noChangeArrowheads="1"/>
              </p:cNvSpPr>
              <p:nvPr/>
            </p:nvSpPr>
            <p:spPr bwMode="auto">
              <a:xfrm>
                <a:off x="3112" y="1967"/>
                <a:ext cx="92" cy="2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282" name="Rectangle 522">
                <a:extLst>
                  <a:ext uri="{FF2B5EF4-FFF2-40B4-BE49-F238E27FC236}">
                    <a16:creationId xmlns:a16="http://schemas.microsoft.com/office/drawing/2014/main" id="{8D6F6309-3582-4525-AA5F-F88D08B6CA6F}"/>
                  </a:ext>
                </a:extLst>
              </p:cNvPr>
              <p:cNvSpPr>
                <a:spLocks noChangeArrowheads="1"/>
              </p:cNvSpPr>
              <p:nvPr/>
            </p:nvSpPr>
            <p:spPr bwMode="auto">
              <a:xfrm>
                <a:off x="3116" y="1970"/>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283" name="Rectangle 523">
                <a:extLst>
                  <a:ext uri="{FF2B5EF4-FFF2-40B4-BE49-F238E27FC236}">
                    <a16:creationId xmlns:a16="http://schemas.microsoft.com/office/drawing/2014/main" id="{3DAD41C2-C8F1-4059-8F5F-A1F041493E8E}"/>
                  </a:ext>
                </a:extLst>
              </p:cNvPr>
              <p:cNvSpPr>
                <a:spLocks noChangeArrowheads="1"/>
              </p:cNvSpPr>
              <p:nvPr/>
            </p:nvSpPr>
            <p:spPr bwMode="auto">
              <a:xfrm>
                <a:off x="3121" y="1970"/>
                <a:ext cx="4"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284" name="Rectangle 524">
                <a:extLst>
                  <a:ext uri="{FF2B5EF4-FFF2-40B4-BE49-F238E27FC236}">
                    <a16:creationId xmlns:a16="http://schemas.microsoft.com/office/drawing/2014/main" id="{BC32D97F-522C-4783-A893-05E85D3BCE9E}"/>
                  </a:ext>
                </a:extLst>
              </p:cNvPr>
              <p:cNvSpPr>
                <a:spLocks noChangeArrowheads="1"/>
              </p:cNvSpPr>
              <p:nvPr/>
            </p:nvSpPr>
            <p:spPr bwMode="auto">
              <a:xfrm>
                <a:off x="3127" y="1970"/>
                <a:ext cx="2"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285" name="Rectangle 525">
                <a:extLst>
                  <a:ext uri="{FF2B5EF4-FFF2-40B4-BE49-F238E27FC236}">
                    <a16:creationId xmlns:a16="http://schemas.microsoft.com/office/drawing/2014/main" id="{320910C7-3909-4082-A4F1-0E2088F69519}"/>
                  </a:ext>
                </a:extLst>
              </p:cNvPr>
              <p:cNvSpPr>
                <a:spLocks noChangeArrowheads="1"/>
              </p:cNvSpPr>
              <p:nvPr/>
            </p:nvSpPr>
            <p:spPr bwMode="auto">
              <a:xfrm>
                <a:off x="3131" y="1970"/>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286" name="Rectangle 526">
                <a:extLst>
                  <a:ext uri="{FF2B5EF4-FFF2-40B4-BE49-F238E27FC236}">
                    <a16:creationId xmlns:a16="http://schemas.microsoft.com/office/drawing/2014/main" id="{FC92BB21-C0A9-4F15-8360-782DDFA72EFB}"/>
                  </a:ext>
                </a:extLst>
              </p:cNvPr>
              <p:cNvSpPr>
                <a:spLocks noChangeArrowheads="1"/>
              </p:cNvSpPr>
              <p:nvPr/>
            </p:nvSpPr>
            <p:spPr bwMode="auto">
              <a:xfrm>
                <a:off x="3136" y="1970"/>
                <a:ext cx="2"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287" name="Rectangle 527">
                <a:extLst>
                  <a:ext uri="{FF2B5EF4-FFF2-40B4-BE49-F238E27FC236}">
                    <a16:creationId xmlns:a16="http://schemas.microsoft.com/office/drawing/2014/main" id="{AB856C9C-3850-4E71-8777-3B838FFDAB1A}"/>
                  </a:ext>
                </a:extLst>
              </p:cNvPr>
              <p:cNvSpPr>
                <a:spLocks noChangeArrowheads="1"/>
              </p:cNvSpPr>
              <p:nvPr/>
            </p:nvSpPr>
            <p:spPr bwMode="auto">
              <a:xfrm>
                <a:off x="3141" y="1970"/>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288" name="Freeform 528">
                <a:extLst>
                  <a:ext uri="{FF2B5EF4-FFF2-40B4-BE49-F238E27FC236}">
                    <a16:creationId xmlns:a16="http://schemas.microsoft.com/office/drawing/2014/main" id="{4CE9737B-8F84-4E48-B3C6-6F2779E0A5C7}"/>
                  </a:ext>
                </a:extLst>
              </p:cNvPr>
              <p:cNvSpPr>
                <a:spLocks/>
              </p:cNvSpPr>
              <p:nvPr/>
            </p:nvSpPr>
            <p:spPr bwMode="auto">
              <a:xfrm>
                <a:off x="3190" y="1975"/>
                <a:ext cx="6" cy="6"/>
              </a:xfrm>
              <a:custGeom>
                <a:avLst/>
                <a:gdLst>
                  <a:gd name="T0" fmla="*/ 0 w 11"/>
                  <a:gd name="T1" fmla="*/ 7 h 12"/>
                  <a:gd name="T2" fmla="*/ 0 w 11"/>
                  <a:gd name="T3" fmla="*/ 7 h 12"/>
                  <a:gd name="T4" fmla="*/ 2 w 11"/>
                  <a:gd name="T5" fmla="*/ 1 h 12"/>
                  <a:gd name="T6" fmla="*/ 5 w 11"/>
                  <a:gd name="T7" fmla="*/ 0 h 12"/>
                  <a:gd name="T8" fmla="*/ 5 w 11"/>
                  <a:gd name="T9" fmla="*/ 0 h 12"/>
                  <a:gd name="T10" fmla="*/ 9 w 11"/>
                  <a:gd name="T11" fmla="*/ 1 h 12"/>
                  <a:gd name="T12" fmla="*/ 11 w 11"/>
                  <a:gd name="T13" fmla="*/ 7 h 12"/>
                  <a:gd name="T14" fmla="*/ 11 w 11"/>
                  <a:gd name="T15" fmla="*/ 7 h 12"/>
                  <a:gd name="T16" fmla="*/ 9 w 11"/>
                  <a:gd name="T17" fmla="*/ 10 h 12"/>
                  <a:gd name="T18" fmla="*/ 5 w 11"/>
                  <a:gd name="T19" fmla="*/ 12 h 12"/>
                  <a:gd name="T20" fmla="*/ 5 w 11"/>
                  <a:gd name="T21" fmla="*/ 12 h 12"/>
                  <a:gd name="T22" fmla="*/ 2 w 11"/>
                  <a:gd name="T23" fmla="*/ 10 h 12"/>
                  <a:gd name="T24" fmla="*/ 0 w 11"/>
                  <a:gd name="T25" fmla="*/ 7 h 12"/>
                  <a:gd name="T26" fmla="*/ 0 w 11"/>
                  <a:gd name="T27" fmla="*/ 7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12">
                    <a:moveTo>
                      <a:pt x="0" y="7"/>
                    </a:moveTo>
                    <a:lnTo>
                      <a:pt x="0" y="7"/>
                    </a:lnTo>
                    <a:lnTo>
                      <a:pt x="2" y="1"/>
                    </a:lnTo>
                    <a:lnTo>
                      <a:pt x="5" y="0"/>
                    </a:lnTo>
                    <a:lnTo>
                      <a:pt x="5" y="0"/>
                    </a:lnTo>
                    <a:lnTo>
                      <a:pt x="9" y="1"/>
                    </a:lnTo>
                    <a:lnTo>
                      <a:pt x="11" y="7"/>
                    </a:lnTo>
                    <a:lnTo>
                      <a:pt x="11" y="7"/>
                    </a:lnTo>
                    <a:lnTo>
                      <a:pt x="9" y="10"/>
                    </a:lnTo>
                    <a:lnTo>
                      <a:pt x="5" y="12"/>
                    </a:lnTo>
                    <a:lnTo>
                      <a:pt x="5" y="12"/>
                    </a:lnTo>
                    <a:lnTo>
                      <a:pt x="2" y="10"/>
                    </a:lnTo>
                    <a:lnTo>
                      <a:pt x="0" y="7"/>
                    </a:lnTo>
                    <a:lnTo>
                      <a:pt x="0" y="7"/>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289" name="Rectangle 529">
                <a:extLst>
                  <a:ext uri="{FF2B5EF4-FFF2-40B4-BE49-F238E27FC236}">
                    <a16:creationId xmlns:a16="http://schemas.microsoft.com/office/drawing/2014/main" id="{C6CEFD2E-4B96-4C2C-ADCC-D0D32768CC1E}"/>
                  </a:ext>
                </a:extLst>
              </p:cNvPr>
              <p:cNvSpPr>
                <a:spLocks noChangeArrowheads="1"/>
              </p:cNvSpPr>
              <p:nvPr/>
            </p:nvSpPr>
            <p:spPr bwMode="auto">
              <a:xfrm>
                <a:off x="3112" y="1996"/>
                <a:ext cx="92" cy="2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290" name="Rectangle 530">
                <a:extLst>
                  <a:ext uri="{FF2B5EF4-FFF2-40B4-BE49-F238E27FC236}">
                    <a16:creationId xmlns:a16="http://schemas.microsoft.com/office/drawing/2014/main" id="{7C5CECF5-4675-4590-953B-C5FAD680A598}"/>
                  </a:ext>
                </a:extLst>
              </p:cNvPr>
              <p:cNvSpPr>
                <a:spLocks noChangeArrowheads="1"/>
              </p:cNvSpPr>
              <p:nvPr/>
            </p:nvSpPr>
            <p:spPr bwMode="auto">
              <a:xfrm>
                <a:off x="3116" y="200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291" name="Rectangle 531">
                <a:extLst>
                  <a:ext uri="{FF2B5EF4-FFF2-40B4-BE49-F238E27FC236}">
                    <a16:creationId xmlns:a16="http://schemas.microsoft.com/office/drawing/2014/main" id="{E4568B36-A9D9-4934-B824-F329092B273A}"/>
                  </a:ext>
                </a:extLst>
              </p:cNvPr>
              <p:cNvSpPr>
                <a:spLocks noChangeArrowheads="1"/>
              </p:cNvSpPr>
              <p:nvPr/>
            </p:nvSpPr>
            <p:spPr bwMode="auto">
              <a:xfrm>
                <a:off x="3121" y="2000"/>
                <a:ext cx="4"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292" name="Rectangle 532">
                <a:extLst>
                  <a:ext uri="{FF2B5EF4-FFF2-40B4-BE49-F238E27FC236}">
                    <a16:creationId xmlns:a16="http://schemas.microsoft.com/office/drawing/2014/main" id="{58593A25-14B0-4010-A800-F865C0A6CA82}"/>
                  </a:ext>
                </a:extLst>
              </p:cNvPr>
              <p:cNvSpPr>
                <a:spLocks noChangeArrowheads="1"/>
              </p:cNvSpPr>
              <p:nvPr/>
            </p:nvSpPr>
            <p:spPr bwMode="auto">
              <a:xfrm>
                <a:off x="3127" y="2000"/>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293" name="Rectangle 533">
                <a:extLst>
                  <a:ext uri="{FF2B5EF4-FFF2-40B4-BE49-F238E27FC236}">
                    <a16:creationId xmlns:a16="http://schemas.microsoft.com/office/drawing/2014/main" id="{2A6E7B57-D5EB-441A-8DA7-3B4E3D9C5BAF}"/>
                  </a:ext>
                </a:extLst>
              </p:cNvPr>
              <p:cNvSpPr>
                <a:spLocks noChangeArrowheads="1"/>
              </p:cNvSpPr>
              <p:nvPr/>
            </p:nvSpPr>
            <p:spPr bwMode="auto">
              <a:xfrm>
                <a:off x="3131" y="200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294" name="Rectangle 534">
                <a:extLst>
                  <a:ext uri="{FF2B5EF4-FFF2-40B4-BE49-F238E27FC236}">
                    <a16:creationId xmlns:a16="http://schemas.microsoft.com/office/drawing/2014/main" id="{A8D8E8CF-D49C-4122-BD73-64D124C127A7}"/>
                  </a:ext>
                </a:extLst>
              </p:cNvPr>
              <p:cNvSpPr>
                <a:spLocks noChangeArrowheads="1"/>
              </p:cNvSpPr>
              <p:nvPr/>
            </p:nvSpPr>
            <p:spPr bwMode="auto">
              <a:xfrm>
                <a:off x="3136" y="2000"/>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295" name="Rectangle 535">
                <a:extLst>
                  <a:ext uri="{FF2B5EF4-FFF2-40B4-BE49-F238E27FC236}">
                    <a16:creationId xmlns:a16="http://schemas.microsoft.com/office/drawing/2014/main" id="{A5C564CA-0C8A-4633-9D26-FAE43BA769B7}"/>
                  </a:ext>
                </a:extLst>
              </p:cNvPr>
              <p:cNvSpPr>
                <a:spLocks noChangeArrowheads="1"/>
              </p:cNvSpPr>
              <p:nvPr/>
            </p:nvSpPr>
            <p:spPr bwMode="auto">
              <a:xfrm>
                <a:off x="3141" y="200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296" name="Freeform 536">
                <a:extLst>
                  <a:ext uri="{FF2B5EF4-FFF2-40B4-BE49-F238E27FC236}">
                    <a16:creationId xmlns:a16="http://schemas.microsoft.com/office/drawing/2014/main" id="{E0E763C8-E836-4600-948B-C874EBFCC92D}"/>
                  </a:ext>
                </a:extLst>
              </p:cNvPr>
              <p:cNvSpPr>
                <a:spLocks/>
              </p:cNvSpPr>
              <p:nvPr/>
            </p:nvSpPr>
            <p:spPr bwMode="auto">
              <a:xfrm>
                <a:off x="3190" y="2006"/>
                <a:ext cx="6" cy="6"/>
              </a:xfrm>
              <a:custGeom>
                <a:avLst/>
                <a:gdLst>
                  <a:gd name="T0" fmla="*/ 0 w 11"/>
                  <a:gd name="T1" fmla="*/ 5 h 10"/>
                  <a:gd name="T2" fmla="*/ 0 w 11"/>
                  <a:gd name="T3" fmla="*/ 5 h 10"/>
                  <a:gd name="T4" fmla="*/ 2 w 11"/>
                  <a:gd name="T5" fmla="*/ 1 h 10"/>
                  <a:gd name="T6" fmla="*/ 5 w 11"/>
                  <a:gd name="T7" fmla="*/ 0 h 10"/>
                  <a:gd name="T8" fmla="*/ 5 w 11"/>
                  <a:gd name="T9" fmla="*/ 0 h 10"/>
                  <a:gd name="T10" fmla="*/ 9 w 11"/>
                  <a:gd name="T11" fmla="*/ 1 h 10"/>
                  <a:gd name="T12" fmla="*/ 11 w 11"/>
                  <a:gd name="T13" fmla="*/ 5 h 10"/>
                  <a:gd name="T14" fmla="*/ 11 w 11"/>
                  <a:gd name="T15" fmla="*/ 5 h 10"/>
                  <a:gd name="T16" fmla="*/ 9 w 11"/>
                  <a:gd name="T17" fmla="*/ 9 h 10"/>
                  <a:gd name="T18" fmla="*/ 5 w 11"/>
                  <a:gd name="T19" fmla="*/ 10 h 10"/>
                  <a:gd name="T20" fmla="*/ 5 w 11"/>
                  <a:gd name="T21" fmla="*/ 10 h 10"/>
                  <a:gd name="T22" fmla="*/ 2 w 11"/>
                  <a:gd name="T23" fmla="*/ 9 h 10"/>
                  <a:gd name="T24" fmla="*/ 0 w 11"/>
                  <a:gd name="T25" fmla="*/ 5 h 10"/>
                  <a:gd name="T26" fmla="*/ 0 w 11"/>
                  <a:gd name="T27" fmla="*/ 5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10">
                    <a:moveTo>
                      <a:pt x="0" y="5"/>
                    </a:moveTo>
                    <a:lnTo>
                      <a:pt x="0" y="5"/>
                    </a:lnTo>
                    <a:lnTo>
                      <a:pt x="2" y="1"/>
                    </a:lnTo>
                    <a:lnTo>
                      <a:pt x="5" y="0"/>
                    </a:lnTo>
                    <a:lnTo>
                      <a:pt x="5" y="0"/>
                    </a:lnTo>
                    <a:lnTo>
                      <a:pt x="9" y="1"/>
                    </a:lnTo>
                    <a:lnTo>
                      <a:pt x="11" y="5"/>
                    </a:lnTo>
                    <a:lnTo>
                      <a:pt x="11" y="5"/>
                    </a:lnTo>
                    <a:lnTo>
                      <a:pt x="9" y="9"/>
                    </a:lnTo>
                    <a:lnTo>
                      <a:pt x="5" y="10"/>
                    </a:lnTo>
                    <a:lnTo>
                      <a:pt x="5" y="10"/>
                    </a:lnTo>
                    <a:lnTo>
                      <a:pt x="2" y="9"/>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297" name="Rectangle 537">
                <a:extLst>
                  <a:ext uri="{FF2B5EF4-FFF2-40B4-BE49-F238E27FC236}">
                    <a16:creationId xmlns:a16="http://schemas.microsoft.com/office/drawing/2014/main" id="{9EF18517-1BC2-45C7-A423-597533942A9F}"/>
                  </a:ext>
                </a:extLst>
              </p:cNvPr>
              <p:cNvSpPr>
                <a:spLocks noChangeArrowheads="1"/>
              </p:cNvSpPr>
              <p:nvPr/>
            </p:nvSpPr>
            <p:spPr bwMode="auto">
              <a:xfrm>
                <a:off x="3112" y="2028"/>
                <a:ext cx="92" cy="2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298" name="Rectangle 538">
                <a:extLst>
                  <a:ext uri="{FF2B5EF4-FFF2-40B4-BE49-F238E27FC236}">
                    <a16:creationId xmlns:a16="http://schemas.microsoft.com/office/drawing/2014/main" id="{2E486A59-93EE-4553-B8F1-A17FF2DAFB55}"/>
                  </a:ext>
                </a:extLst>
              </p:cNvPr>
              <p:cNvSpPr>
                <a:spLocks noChangeArrowheads="1"/>
              </p:cNvSpPr>
              <p:nvPr/>
            </p:nvSpPr>
            <p:spPr bwMode="auto">
              <a:xfrm>
                <a:off x="3116" y="2031"/>
                <a:ext cx="3"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299" name="Rectangle 539">
                <a:extLst>
                  <a:ext uri="{FF2B5EF4-FFF2-40B4-BE49-F238E27FC236}">
                    <a16:creationId xmlns:a16="http://schemas.microsoft.com/office/drawing/2014/main" id="{45ED4EB7-2DB6-4D20-BCF0-FB6D4C788CA4}"/>
                  </a:ext>
                </a:extLst>
              </p:cNvPr>
              <p:cNvSpPr>
                <a:spLocks noChangeArrowheads="1"/>
              </p:cNvSpPr>
              <p:nvPr/>
            </p:nvSpPr>
            <p:spPr bwMode="auto">
              <a:xfrm>
                <a:off x="3121" y="2031"/>
                <a:ext cx="4"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300" name="Rectangle 540">
                <a:extLst>
                  <a:ext uri="{FF2B5EF4-FFF2-40B4-BE49-F238E27FC236}">
                    <a16:creationId xmlns:a16="http://schemas.microsoft.com/office/drawing/2014/main" id="{EBDBB1AF-680B-45E8-BD7D-9D22BB8D1D89}"/>
                  </a:ext>
                </a:extLst>
              </p:cNvPr>
              <p:cNvSpPr>
                <a:spLocks noChangeArrowheads="1"/>
              </p:cNvSpPr>
              <p:nvPr/>
            </p:nvSpPr>
            <p:spPr bwMode="auto">
              <a:xfrm>
                <a:off x="3127" y="2031"/>
                <a:ext cx="2"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301" name="Rectangle 541">
                <a:extLst>
                  <a:ext uri="{FF2B5EF4-FFF2-40B4-BE49-F238E27FC236}">
                    <a16:creationId xmlns:a16="http://schemas.microsoft.com/office/drawing/2014/main" id="{4787D2EB-AC89-4B2E-B2CE-1947ABE38856}"/>
                  </a:ext>
                </a:extLst>
              </p:cNvPr>
              <p:cNvSpPr>
                <a:spLocks noChangeArrowheads="1"/>
              </p:cNvSpPr>
              <p:nvPr/>
            </p:nvSpPr>
            <p:spPr bwMode="auto">
              <a:xfrm>
                <a:off x="3131" y="2031"/>
                <a:ext cx="3"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302" name="Rectangle 542">
                <a:extLst>
                  <a:ext uri="{FF2B5EF4-FFF2-40B4-BE49-F238E27FC236}">
                    <a16:creationId xmlns:a16="http://schemas.microsoft.com/office/drawing/2014/main" id="{630CFC25-0D23-4FDC-A462-FC5AD87778A4}"/>
                  </a:ext>
                </a:extLst>
              </p:cNvPr>
              <p:cNvSpPr>
                <a:spLocks noChangeArrowheads="1"/>
              </p:cNvSpPr>
              <p:nvPr/>
            </p:nvSpPr>
            <p:spPr bwMode="auto">
              <a:xfrm>
                <a:off x="3136" y="2031"/>
                <a:ext cx="2"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303" name="Rectangle 543">
                <a:extLst>
                  <a:ext uri="{FF2B5EF4-FFF2-40B4-BE49-F238E27FC236}">
                    <a16:creationId xmlns:a16="http://schemas.microsoft.com/office/drawing/2014/main" id="{59B07518-050C-4D2A-9B78-3B8CE85EA8A6}"/>
                  </a:ext>
                </a:extLst>
              </p:cNvPr>
              <p:cNvSpPr>
                <a:spLocks noChangeArrowheads="1"/>
              </p:cNvSpPr>
              <p:nvPr/>
            </p:nvSpPr>
            <p:spPr bwMode="auto">
              <a:xfrm>
                <a:off x="3141" y="2031"/>
                <a:ext cx="3"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304" name="Freeform 544">
                <a:extLst>
                  <a:ext uri="{FF2B5EF4-FFF2-40B4-BE49-F238E27FC236}">
                    <a16:creationId xmlns:a16="http://schemas.microsoft.com/office/drawing/2014/main" id="{0C6D8B9C-2510-4661-B579-09640ED6B606}"/>
                  </a:ext>
                </a:extLst>
              </p:cNvPr>
              <p:cNvSpPr>
                <a:spLocks/>
              </p:cNvSpPr>
              <p:nvPr/>
            </p:nvSpPr>
            <p:spPr bwMode="auto">
              <a:xfrm>
                <a:off x="3190" y="2036"/>
                <a:ext cx="6" cy="4"/>
              </a:xfrm>
              <a:custGeom>
                <a:avLst/>
                <a:gdLst>
                  <a:gd name="T0" fmla="*/ 0 w 11"/>
                  <a:gd name="T1" fmla="*/ 5 h 9"/>
                  <a:gd name="T2" fmla="*/ 0 w 11"/>
                  <a:gd name="T3" fmla="*/ 5 h 9"/>
                  <a:gd name="T4" fmla="*/ 2 w 11"/>
                  <a:gd name="T5" fmla="*/ 2 h 9"/>
                  <a:gd name="T6" fmla="*/ 5 w 11"/>
                  <a:gd name="T7" fmla="*/ 0 h 9"/>
                  <a:gd name="T8" fmla="*/ 5 w 11"/>
                  <a:gd name="T9" fmla="*/ 0 h 9"/>
                  <a:gd name="T10" fmla="*/ 9 w 11"/>
                  <a:gd name="T11" fmla="*/ 2 h 9"/>
                  <a:gd name="T12" fmla="*/ 11 w 11"/>
                  <a:gd name="T13" fmla="*/ 5 h 9"/>
                  <a:gd name="T14" fmla="*/ 11 w 11"/>
                  <a:gd name="T15" fmla="*/ 5 h 9"/>
                  <a:gd name="T16" fmla="*/ 9 w 11"/>
                  <a:gd name="T17" fmla="*/ 7 h 9"/>
                  <a:gd name="T18" fmla="*/ 5 w 11"/>
                  <a:gd name="T19" fmla="*/ 9 h 9"/>
                  <a:gd name="T20" fmla="*/ 5 w 11"/>
                  <a:gd name="T21" fmla="*/ 9 h 9"/>
                  <a:gd name="T22" fmla="*/ 2 w 11"/>
                  <a:gd name="T23" fmla="*/ 7 h 9"/>
                  <a:gd name="T24" fmla="*/ 0 w 11"/>
                  <a:gd name="T25" fmla="*/ 5 h 9"/>
                  <a:gd name="T26" fmla="*/ 0 w 11"/>
                  <a:gd name="T27"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9">
                    <a:moveTo>
                      <a:pt x="0" y="5"/>
                    </a:moveTo>
                    <a:lnTo>
                      <a:pt x="0" y="5"/>
                    </a:lnTo>
                    <a:lnTo>
                      <a:pt x="2" y="2"/>
                    </a:lnTo>
                    <a:lnTo>
                      <a:pt x="5" y="0"/>
                    </a:lnTo>
                    <a:lnTo>
                      <a:pt x="5" y="0"/>
                    </a:lnTo>
                    <a:lnTo>
                      <a:pt x="9" y="2"/>
                    </a:lnTo>
                    <a:lnTo>
                      <a:pt x="11" y="5"/>
                    </a:lnTo>
                    <a:lnTo>
                      <a:pt x="11" y="5"/>
                    </a:lnTo>
                    <a:lnTo>
                      <a:pt x="9" y="7"/>
                    </a:lnTo>
                    <a:lnTo>
                      <a:pt x="5" y="9"/>
                    </a:lnTo>
                    <a:lnTo>
                      <a:pt x="5" y="9"/>
                    </a:lnTo>
                    <a:lnTo>
                      <a:pt x="2" y="7"/>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305" name="Rectangle 545">
                <a:extLst>
                  <a:ext uri="{FF2B5EF4-FFF2-40B4-BE49-F238E27FC236}">
                    <a16:creationId xmlns:a16="http://schemas.microsoft.com/office/drawing/2014/main" id="{E19E6B9B-5412-49E4-87AD-64F27B6717AB}"/>
                  </a:ext>
                </a:extLst>
              </p:cNvPr>
              <p:cNvSpPr>
                <a:spLocks noChangeArrowheads="1"/>
              </p:cNvSpPr>
              <p:nvPr/>
            </p:nvSpPr>
            <p:spPr bwMode="auto">
              <a:xfrm>
                <a:off x="3112" y="2057"/>
                <a:ext cx="92" cy="2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306" name="Rectangle 546">
                <a:extLst>
                  <a:ext uri="{FF2B5EF4-FFF2-40B4-BE49-F238E27FC236}">
                    <a16:creationId xmlns:a16="http://schemas.microsoft.com/office/drawing/2014/main" id="{C0AF176B-610A-4E11-85FF-009C6E5E0D62}"/>
                  </a:ext>
                </a:extLst>
              </p:cNvPr>
              <p:cNvSpPr>
                <a:spLocks noChangeArrowheads="1"/>
              </p:cNvSpPr>
              <p:nvPr/>
            </p:nvSpPr>
            <p:spPr bwMode="auto">
              <a:xfrm>
                <a:off x="3116" y="206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307" name="Rectangle 547">
                <a:extLst>
                  <a:ext uri="{FF2B5EF4-FFF2-40B4-BE49-F238E27FC236}">
                    <a16:creationId xmlns:a16="http://schemas.microsoft.com/office/drawing/2014/main" id="{69D99E41-9001-4290-9C57-23A57D51E2D2}"/>
                  </a:ext>
                </a:extLst>
              </p:cNvPr>
              <p:cNvSpPr>
                <a:spLocks noChangeArrowheads="1"/>
              </p:cNvSpPr>
              <p:nvPr/>
            </p:nvSpPr>
            <p:spPr bwMode="auto">
              <a:xfrm>
                <a:off x="3121" y="2060"/>
                <a:ext cx="4"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308" name="Rectangle 548">
                <a:extLst>
                  <a:ext uri="{FF2B5EF4-FFF2-40B4-BE49-F238E27FC236}">
                    <a16:creationId xmlns:a16="http://schemas.microsoft.com/office/drawing/2014/main" id="{6EB89ACC-EDC5-4138-9DEB-B370E36861D4}"/>
                  </a:ext>
                </a:extLst>
              </p:cNvPr>
              <p:cNvSpPr>
                <a:spLocks noChangeArrowheads="1"/>
              </p:cNvSpPr>
              <p:nvPr/>
            </p:nvSpPr>
            <p:spPr bwMode="auto">
              <a:xfrm>
                <a:off x="3127" y="2060"/>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309" name="Rectangle 549">
                <a:extLst>
                  <a:ext uri="{FF2B5EF4-FFF2-40B4-BE49-F238E27FC236}">
                    <a16:creationId xmlns:a16="http://schemas.microsoft.com/office/drawing/2014/main" id="{44B85F27-C881-4790-B430-173CF2F85322}"/>
                  </a:ext>
                </a:extLst>
              </p:cNvPr>
              <p:cNvSpPr>
                <a:spLocks noChangeArrowheads="1"/>
              </p:cNvSpPr>
              <p:nvPr/>
            </p:nvSpPr>
            <p:spPr bwMode="auto">
              <a:xfrm>
                <a:off x="3131" y="206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310" name="Rectangle 550">
                <a:extLst>
                  <a:ext uri="{FF2B5EF4-FFF2-40B4-BE49-F238E27FC236}">
                    <a16:creationId xmlns:a16="http://schemas.microsoft.com/office/drawing/2014/main" id="{C47AAA56-A304-4009-B0A4-32948E554CF0}"/>
                  </a:ext>
                </a:extLst>
              </p:cNvPr>
              <p:cNvSpPr>
                <a:spLocks noChangeArrowheads="1"/>
              </p:cNvSpPr>
              <p:nvPr/>
            </p:nvSpPr>
            <p:spPr bwMode="auto">
              <a:xfrm>
                <a:off x="3136" y="2060"/>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311" name="Rectangle 551">
                <a:extLst>
                  <a:ext uri="{FF2B5EF4-FFF2-40B4-BE49-F238E27FC236}">
                    <a16:creationId xmlns:a16="http://schemas.microsoft.com/office/drawing/2014/main" id="{BAA3E1E8-A157-45D4-BE1D-087A305E1EAF}"/>
                  </a:ext>
                </a:extLst>
              </p:cNvPr>
              <p:cNvSpPr>
                <a:spLocks noChangeArrowheads="1"/>
              </p:cNvSpPr>
              <p:nvPr/>
            </p:nvSpPr>
            <p:spPr bwMode="auto">
              <a:xfrm>
                <a:off x="3141" y="206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312" name="Freeform 552">
                <a:extLst>
                  <a:ext uri="{FF2B5EF4-FFF2-40B4-BE49-F238E27FC236}">
                    <a16:creationId xmlns:a16="http://schemas.microsoft.com/office/drawing/2014/main" id="{E54A81DB-7B17-4CE3-B81E-C2796E3A5429}"/>
                  </a:ext>
                </a:extLst>
              </p:cNvPr>
              <p:cNvSpPr>
                <a:spLocks/>
              </p:cNvSpPr>
              <p:nvPr/>
            </p:nvSpPr>
            <p:spPr bwMode="auto">
              <a:xfrm>
                <a:off x="3190" y="2066"/>
                <a:ext cx="6" cy="6"/>
              </a:xfrm>
              <a:custGeom>
                <a:avLst/>
                <a:gdLst>
                  <a:gd name="T0" fmla="*/ 0 w 11"/>
                  <a:gd name="T1" fmla="*/ 6 h 13"/>
                  <a:gd name="T2" fmla="*/ 0 w 11"/>
                  <a:gd name="T3" fmla="*/ 6 h 13"/>
                  <a:gd name="T4" fmla="*/ 2 w 11"/>
                  <a:gd name="T5" fmla="*/ 2 h 13"/>
                  <a:gd name="T6" fmla="*/ 5 w 11"/>
                  <a:gd name="T7" fmla="*/ 0 h 13"/>
                  <a:gd name="T8" fmla="*/ 5 w 11"/>
                  <a:gd name="T9" fmla="*/ 0 h 13"/>
                  <a:gd name="T10" fmla="*/ 9 w 11"/>
                  <a:gd name="T11" fmla="*/ 2 h 13"/>
                  <a:gd name="T12" fmla="*/ 11 w 11"/>
                  <a:gd name="T13" fmla="*/ 6 h 13"/>
                  <a:gd name="T14" fmla="*/ 11 w 11"/>
                  <a:gd name="T15" fmla="*/ 6 h 13"/>
                  <a:gd name="T16" fmla="*/ 9 w 11"/>
                  <a:gd name="T17" fmla="*/ 11 h 13"/>
                  <a:gd name="T18" fmla="*/ 5 w 11"/>
                  <a:gd name="T19" fmla="*/ 13 h 13"/>
                  <a:gd name="T20" fmla="*/ 5 w 11"/>
                  <a:gd name="T21" fmla="*/ 13 h 13"/>
                  <a:gd name="T22" fmla="*/ 2 w 11"/>
                  <a:gd name="T23" fmla="*/ 11 h 13"/>
                  <a:gd name="T24" fmla="*/ 0 w 11"/>
                  <a:gd name="T25" fmla="*/ 6 h 13"/>
                  <a:gd name="T26" fmla="*/ 0 w 11"/>
                  <a:gd name="T27" fmla="*/ 6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13">
                    <a:moveTo>
                      <a:pt x="0" y="6"/>
                    </a:moveTo>
                    <a:lnTo>
                      <a:pt x="0" y="6"/>
                    </a:lnTo>
                    <a:lnTo>
                      <a:pt x="2" y="2"/>
                    </a:lnTo>
                    <a:lnTo>
                      <a:pt x="5" y="0"/>
                    </a:lnTo>
                    <a:lnTo>
                      <a:pt x="5" y="0"/>
                    </a:lnTo>
                    <a:lnTo>
                      <a:pt x="9" y="2"/>
                    </a:lnTo>
                    <a:lnTo>
                      <a:pt x="11" y="6"/>
                    </a:lnTo>
                    <a:lnTo>
                      <a:pt x="11" y="6"/>
                    </a:lnTo>
                    <a:lnTo>
                      <a:pt x="9" y="11"/>
                    </a:lnTo>
                    <a:lnTo>
                      <a:pt x="5" y="13"/>
                    </a:lnTo>
                    <a:lnTo>
                      <a:pt x="5" y="13"/>
                    </a:lnTo>
                    <a:lnTo>
                      <a:pt x="2" y="11"/>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313" name="Rectangle 553">
                <a:extLst>
                  <a:ext uri="{FF2B5EF4-FFF2-40B4-BE49-F238E27FC236}">
                    <a16:creationId xmlns:a16="http://schemas.microsoft.com/office/drawing/2014/main" id="{73A60B4A-080D-4462-86F3-7157AB49F7D2}"/>
                  </a:ext>
                </a:extLst>
              </p:cNvPr>
              <p:cNvSpPr>
                <a:spLocks noChangeArrowheads="1"/>
              </p:cNvSpPr>
              <p:nvPr/>
            </p:nvSpPr>
            <p:spPr bwMode="auto">
              <a:xfrm>
                <a:off x="3112" y="2087"/>
                <a:ext cx="92" cy="2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314" name="Rectangle 554">
                <a:extLst>
                  <a:ext uri="{FF2B5EF4-FFF2-40B4-BE49-F238E27FC236}">
                    <a16:creationId xmlns:a16="http://schemas.microsoft.com/office/drawing/2014/main" id="{0B86BC2F-3A4D-45C0-B7E4-25737696FB98}"/>
                  </a:ext>
                </a:extLst>
              </p:cNvPr>
              <p:cNvSpPr>
                <a:spLocks noChangeArrowheads="1"/>
              </p:cNvSpPr>
              <p:nvPr/>
            </p:nvSpPr>
            <p:spPr bwMode="auto">
              <a:xfrm>
                <a:off x="3116" y="2091"/>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315" name="Rectangle 555">
                <a:extLst>
                  <a:ext uri="{FF2B5EF4-FFF2-40B4-BE49-F238E27FC236}">
                    <a16:creationId xmlns:a16="http://schemas.microsoft.com/office/drawing/2014/main" id="{0810B1C5-86CE-4403-81CF-D50420DC7A5D}"/>
                  </a:ext>
                </a:extLst>
              </p:cNvPr>
              <p:cNvSpPr>
                <a:spLocks noChangeArrowheads="1"/>
              </p:cNvSpPr>
              <p:nvPr/>
            </p:nvSpPr>
            <p:spPr bwMode="auto">
              <a:xfrm>
                <a:off x="3121" y="2091"/>
                <a:ext cx="4"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316" name="Rectangle 556">
                <a:extLst>
                  <a:ext uri="{FF2B5EF4-FFF2-40B4-BE49-F238E27FC236}">
                    <a16:creationId xmlns:a16="http://schemas.microsoft.com/office/drawing/2014/main" id="{DA7D63B0-E202-41AB-B7BE-F2F1037394D1}"/>
                  </a:ext>
                </a:extLst>
              </p:cNvPr>
              <p:cNvSpPr>
                <a:spLocks noChangeArrowheads="1"/>
              </p:cNvSpPr>
              <p:nvPr/>
            </p:nvSpPr>
            <p:spPr bwMode="auto">
              <a:xfrm>
                <a:off x="3127" y="2091"/>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317" name="Rectangle 557">
                <a:extLst>
                  <a:ext uri="{FF2B5EF4-FFF2-40B4-BE49-F238E27FC236}">
                    <a16:creationId xmlns:a16="http://schemas.microsoft.com/office/drawing/2014/main" id="{66ED844D-E8DA-4F4C-B465-E9AAAC62227D}"/>
                  </a:ext>
                </a:extLst>
              </p:cNvPr>
              <p:cNvSpPr>
                <a:spLocks noChangeArrowheads="1"/>
              </p:cNvSpPr>
              <p:nvPr/>
            </p:nvSpPr>
            <p:spPr bwMode="auto">
              <a:xfrm>
                <a:off x="3131" y="2091"/>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318" name="Rectangle 558">
                <a:extLst>
                  <a:ext uri="{FF2B5EF4-FFF2-40B4-BE49-F238E27FC236}">
                    <a16:creationId xmlns:a16="http://schemas.microsoft.com/office/drawing/2014/main" id="{52C2743D-CD0A-4339-9003-8D985B98EFF1}"/>
                  </a:ext>
                </a:extLst>
              </p:cNvPr>
              <p:cNvSpPr>
                <a:spLocks noChangeArrowheads="1"/>
              </p:cNvSpPr>
              <p:nvPr/>
            </p:nvSpPr>
            <p:spPr bwMode="auto">
              <a:xfrm>
                <a:off x="3136" y="2091"/>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319" name="Rectangle 559">
                <a:extLst>
                  <a:ext uri="{FF2B5EF4-FFF2-40B4-BE49-F238E27FC236}">
                    <a16:creationId xmlns:a16="http://schemas.microsoft.com/office/drawing/2014/main" id="{9C12571A-A709-461E-8D0E-952717AB775D}"/>
                  </a:ext>
                </a:extLst>
              </p:cNvPr>
              <p:cNvSpPr>
                <a:spLocks noChangeArrowheads="1"/>
              </p:cNvSpPr>
              <p:nvPr/>
            </p:nvSpPr>
            <p:spPr bwMode="auto">
              <a:xfrm>
                <a:off x="3141" y="2091"/>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320" name="Freeform 560">
                <a:extLst>
                  <a:ext uri="{FF2B5EF4-FFF2-40B4-BE49-F238E27FC236}">
                    <a16:creationId xmlns:a16="http://schemas.microsoft.com/office/drawing/2014/main" id="{88F30184-08EE-4F88-85CE-70CC705809AF}"/>
                  </a:ext>
                </a:extLst>
              </p:cNvPr>
              <p:cNvSpPr>
                <a:spLocks/>
              </p:cNvSpPr>
              <p:nvPr/>
            </p:nvSpPr>
            <p:spPr bwMode="auto">
              <a:xfrm>
                <a:off x="3190" y="2096"/>
                <a:ext cx="6" cy="6"/>
              </a:xfrm>
              <a:custGeom>
                <a:avLst/>
                <a:gdLst>
                  <a:gd name="T0" fmla="*/ 0 w 11"/>
                  <a:gd name="T1" fmla="*/ 6 h 11"/>
                  <a:gd name="T2" fmla="*/ 0 w 11"/>
                  <a:gd name="T3" fmla="*/ 6 h 11"/>
                  <a:gd name="T4" fmla="*/ 2 w 11"/>
                  <a:gd name="T5" fmla="*/ 2 h 11"/>
                  <a:gd name="T6" fmla="*/ 5 w 11"/>
                  <a:gd name="T7" fmla="*/ 0 h 11"/>
                  <a:gd name="T8" fmla="*/ 5 w 11"/>
                  <a:gd name="T9" fmla="*/ 0 h 11"/>
                  <a:gd name="T10" fmla="*/ 9 w 11"/>
                  <a:gd name="T11" fmla="*/ 2 h 11"/>
                  <a:gd name="T12" fmla="*/ 11 w 11"/>
                  <a:gd name="T13" fmla="*/ 6 h 11"/>
                  <a:gd name="T14" fmla="*/ 11 w 11"/>
                  <a:gd name="T15" fmla="*/ 6 h 11"/>
                  <a:gd name="T16" fmla="*/ 9 w 11"/>
                  <a:gd name="T17" fmla="*/ 9 h 11"/>
                  <a:gd name="T18" fmla="*/ 5 w 11"/>
                  <a:gd name="T19" fmla="*/ 11 h 11"/>
                  <a:gd name="T20" fmla="*/ 5 w 11"/>
                  <a:gd name="T21" fmla="*/ 11 h 11"/>
                  <a:gd name="T22" fmla="*/ 2 w 11"/>
                  <a:gd name="T23" fmla="*/ 9 h 11"/>
                  <a:gd name="T24" fmla="*/ 0 w 11"/>
                  <a:gd name="T25" fmla="*/ 6 h 11"/>
                  <a:gd name="T26" fmla="*/ 0 w 11"/>
                  <a:gd name="T27" fmla="*/ 6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11">
                    <a:moveTo>
                      <a:pt x="0" y="6"/>
                    </a:moveTo>
                    <a:lnTo>
                      <a:pt x="0" y="6"/>
                    </a:lnTo>
                    <a:lnTo>
                      <a:pt x="2" y="2"/>
                    </a:lnTo>
                    <a:lnTo>
                      <a:pt x="5" y="0"/>
                    </a:lnTo>
                    <a:lnTo>
                      <a:pt x="5" y="0"/>
                    </a:lnTo>
                    <a:lnTo>
                      <a:pt x="9" y="2"/>
                    </a:lnTo>
                    <a:lnTo>
                      <a:pt x="11" y="6"/>
                    </a:lnTo>
                    <a:lnTo>
                      <a:pt x="11" y="6"/>
                    </a:lnTo>
                    <a:lnTo>
                      <a:pt x="9" y="9"/>
                    </a:lnTo>
                    <a:lnTo>
                      <a:pt x="5" y="11"/>
                    </a:lnTo>
                    <a:lnTo>
                      <a:pt x="5" y="11"/>
                    </a:lnTo>
                    <a:lnTo>
                      <a:pt x="2" y="9"/>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321" name="Rectangle 561">
                <a:extLst>
                  <a:ext uri="{FF2B5EF4-FFF2-40B4-BE49-F238E27FC236}">
                    <a16:creationId xmlns:a16="http://schemas.microsoft.com/office/drawing/2014/main" id="{D205DE79-8264-4881-AE06-67E84D16BB03}"/>
                  </a:ext>
                </a:extLst>
              </p:cNvPr>
              <p:cNvSpPr>
                <a:spLocks noChangeArrowheads="1"/>
              </p:cNvSpPr>
              <p:nvPr/>
            </p:nvSpPr>
            <p:spPr bwMode="auto">
              <a:xfrm>
                <a:off x="3093" y="1886"/>
                <a:ext cx="130" cy="26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322" name="Rectangle 562">
                <a:extLst>
                  <a:ext uri="{FF2B5EF4-FFF2-40B4-BE49-F238E27FC236}">
                    <a16:creationId xmlns:a16="http://schemas.microsoft.com/office/drawing/2014/main" id="{C2FA1CB0-2876-43B6-B637-A1BD238F9349}"/>
                  </a:ext>
                </a:extLst>
              </p:cNvPr>
              <p:cNvSpPr>
                <a:spLocks noChangeArrowheads="1"/>
              </p:cNvSpPr>
              <p:nvPr/>
            </p:nvSpPr>
            <p:spPr bwMode="auto">
              <a:xfrm>
                <a:off x="3106" y="1899"/>
                <a:ext cx="104" cy="23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323" name="Rectangle 563">
                <a:extLst>
                  <a:ext uri="{FF2B5EF4-FFF2-40B4-BE49-F238E27FC236}">
                    <a16:creationId xmlns:a16="http://schemas.microsoft.com/office/drawing/2014/main" id="{E183E779-44EB-4AE5-BABC-C7EA24CD886F}"/>
                  </a:ext>
                </a:extLst>
              </p:cNvPr>
              <p:cNvSpPr>
                <a:spLocks noChangeArrowheads="1"/>
              </p:cNvSpPr>
              <p:nvPr/>
            </p:nvSpPr>
            <p:spPr bwMode="auto">
              <a:xfrm>
                <a:off x="3112" y="1907"/>
                <a:ext cx="92" cy="2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324" name="Rectangle 564">
                <a:extLst>
                  <a:ext uri="{FF2B5EF4-FFF2-40B4-BE49-F238E27FC236}">
                    <a16:creationId xmlns:a16="http://schemas.microsoft.com/office/drawing/2014/main" id="{319DE8D2-D7BB-4F54-950E-068087F95F0E}"/>
                  </a:ext>
                </a:extLst>
              </p:cNvPr>
              <p:cNvSpPr>
                <a:spLocks noChangeArrowheads="1"/>
              </p:cNvSpPr>
              <p:nvPr/>
            </p:nvSpPr>
            <p:spPr bwMode="auto">
              <a:xfrm>
                <a:off x="3116" y="1909"/>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325" name="Rectangle 565">
                <a:extLst>
                  <a:ext uri="{FF2B5EF4-FFF2-40B4-BE49-F238E27FC236}">
                    <a16:creationId xmlns:a16="http://schemas.microsoft.com/office/drawing/2014/main" id="{AFBBDAD0-A469-41B7-B108-FBE6E4C7E84C}"/>
                  </a:ext>
                </a:extLst>
              </p:cNvPr>
              <p:cNvSpPr>
                <a:spLocks noChangeArrowheads="1"/>
              </p:cNvSpPr>
              <p:nvPr/>
            </p:nvSpPr>
            <p:spPr bwMode="auto">
              <a:xfrm>
                <a:off x="3121" y="1909"/>
                <a:ext cx="4"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326" name="Rectangle 566">
                <a:extLst>
                  <a:ext uri="{FF2B5EF4-FFF2-40B4-BE49-F238E27FC236}">
                    <a16:creationId xmlns:a16="http://schemas.microsoft.com/office/drawing/2014/main" id="{2DB20C00-86EF-4F06-A79E-2FB0AC8BE75E}"/>
                  </a:ext>
                </a:extLst>
              </p:cNvPr>
              <p:cNvSpPr>
                <a:spLocks noChangeArrowheads="1"/>
              </p:cNvSpPr>
              <p:nvPr/>
            </p:nvSpPr>
            <p:spPr bwMode="auto">
              <a:xfrm>
                <a:off x="3127" y="1909"/>
                <a:ext cx="2"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327" name="Rectangle 567">
                <a:extLst>
                  <a:ext uri="{FF2B5EF4-FFF2-40B4-BE49-F238E27FC236}">
                    <a16:creationId xmlns:a16="http://schemas.microsoft.com/office/drawing/2014/main" id="{71474C63-2351-407C-B42A-1D2F58E317EC}"/>
                  </a:ext>
                </a:extLst>
              </p:cNvPr>
              <p:cNvSpPr>
                <a:spLocks noChangeArrowheads="1"/>
              </p:cNvSpPr>
              <p:nvPr/>
            </p:nvSpPr>
            <p:spPr bwMode="auto">
              <a:xfrm>
                <a:off x="3131" y="1909"/>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328" name="Rectangle 568">
                <a:extLst>
                  <a:ext uri="{FF2B5EF4-FFF2-40B4-BE49-F238E27FC236}">
                    <a16:creationId xmlns:a16="http://schemas.microsoft.com/office/drawing/2014/main" id="{90203A0F-E868-429D-A844-F5E278A49F47}"/>
                  </a:ext>
                </a:extLst>
              </p:cNvPr>
              <p:cNvSpPr>
                <a:spLocks noChangeArrowheads="1"/>
              </p:cNvSpPr>
              <p:nvPr/>
            </p:nvSpPr>
            <p:spPr bwMode="auto">
              <a:xfrm>
                <a:off x="3136" y="1909"/>
                <a:ext cx="2"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329" name="Rectangle 569">
                <a:extLst>
                  <a:ext uri="{FF2B5EF4-FFF2-40B4-BE49-F238E27FC236}">
                    <a16:creationId xmlns:a16="http://schemas.microsoft.com/office/drawing/2014/main" id="{A9653CB6-E5AE-40C5-8930-8F528C509B12}"/>
                  </a:ext>
                </a:extLst>
              </p:cNvPr>
              <p:cNvSpPr>
                <a:spLocks noChangeArrowheads="1"/>
              </p:cNvSpPr>
              <p:nvPr/>
            </p:nvSpPr>
            <p:spPr bwMode="auto">
              <a:xfrm>
                <a:off x="3141" y="1909"/>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330" name="Freeform 570">
                <a:extLst>
                  <a:ext uri="{FF2B5EF4-FFF2-40B4-BE49-F238E27FC236}">
                    <a16:creationId xmlns:a16="http://schemas.microsoft.com/office/drawing/2014/main" id="{829E503F-3F0C-4C14-BCFD-1846EA7D1D13}"/>
                  </a:ext>
                </a:extLst>
              </p:cNvPr>
              <p:cNvSpPr>
                <a:spLocks/>
              </p:cNvSpPr>
              <p:nvPr/>
            </p:nvSpPr>
            <p:spPr bwMode="auto">
              <a:xfrm>
                <a:off x="3190" y="1915"/>
                <a:ext cx="6" cy="7"/>
              </a:xfrm>
              <a:custGeom>
                <a:avLst/>
                <a:gdLst>
                  <a:gd name="T0" fmla="*/ 0 w 11"/>
                  <a:gd name="T1" fmla="*/ 7 h 15"/>
                  <a:gd name="T2" fmla="*/ 0 w 11"/>
                  <a:gd name="T3" fmla="*/ 7 h 15"/>
                  <a:gd name="T4" fmla="*/ 2 w 11"/>
                  <a:gd name="T5" fmla="*/ 2 h 15"/>
                  <a:gd name="T6" fmla="*/ 5 w 11"/>
                  <a:gd name="T7" fmla="*/ 0 h 15"/>
                  <a:gd name="T8" fmla="*/ 5 w 11"/>
                  <a:gd name="T9" fmla="*/ 0 h 15"/>
                  <a:gd name="T10" fmla="*/ 9 w 11"/>
                  <a:gd name="T11" fmla="*/ 2 h 15"/>
                  <a:gd name="T12" fmla="*/ 11 w 11"/>
                  <a:gd name="T13" fmla="*/ 7 h 15"/>
                  <a:gd name="T14" fmla="*/ 11 w 11"/>
                  <a:gd name="T15" fmla="*/ 7 h 15"/>
                  <a:gd name="T16" fmla="*/ 9 w 11"/>
                  <a:gd name="T17" fmla="*/ 13 h 15"/>
                  <a:gd name="T18" fmla="*/ 5 w 11"/>
                  <a:gd name="T19" fmla="*/ 15 h 15"/>
                  <a:gd name="T20" fmla="*/ 5 w 11"/>
                  <a:gd name="T21" fmla="*/ 15 h 15"/>
                  <a:gd name="T22" fmla="*/ 2 w 11"/>
                  <a:gd name="T23" fmla="*/ 13 h 15"/>
                  <a:gd name="T24" fmla="*/ 0 w 11"/>
                  <a:gd name="T25" fmla="*/ 7 h 15"/>
                  <a:gd name="T26" fmla="*/ 0 w 11"/>
                  <a:gd name="T27" fmla="*/ 7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15">
                    <a:moveTo>
                      <a:pt x="0" y="7"/>
                    </a:moveTo>
                    <a:lnTo>
                      <a:pt x="0" y="7"/>
                    </a:lnTo>
                    <a:lnTo>
                      <a:pt x="2" y="2"/>
                    </a:lnTo>
                    <a:lnTo>
                      <a:pt x="5" y="0"/>
                    </a:lnTo>
                    <a:lnTo>
                      <a:pt x="5" y="0"/>
                    </a:lnTo>
                    <a:lnTo>
                      <a:pt x="9" y="2"/>
                    </a:lnTo>
                    <a:lnTo>
                      <a:pt x="11" y="7"/>
                    </a:lnTo>
                    <a:lnTo>
                      <a:pt x="11" y="7"/>
                    </a:lnTo>
                    <a:lnTo>
                      <a:pt x="9" y="13"/>
                    </a:lnTo>
                    <a:lnTo>
                      <a:pt x="5" y="15"/>
                    </a:lnTo>
                    <a:lnTo>
                      <a:pt x="5" y="15"/>
                    </a:lnTo>
                    <a:lnTo>
                      <a:pt x="2" y="13"/>
                    </a:lnTo>
                    <a:lnTo>
                      <a:pt x="0" y="7"/>
                    </a:lnTo>
                    <a:lnTo>
                      <a:pt x="0" y="7"/>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331" name="Rectangle 571">
                <a:extLst>
                  <a:ext uri="{FF2B5EF4-FFF2-40B4-BE49-F238E27FC236}">
                    <a16:creationId xmlns:a16="http://schemas.microsoft.com/office/drawing/2014/main" id="{B7155935-466A-406A-A1B7-359A10FAE056}"/>
                  </a:ext>
                </a:extLst>
              </p:cNvPr>
              <p:cNvSpPr>
                <a:spLocks noChangeArrowheads="1"/>
              </p:cNvSpPr>
              <p:nvPr/>
            </p:nvSpPr>
            <p:spPr bwMode="auto">
              <a:xfrm>
                <a:off x="3112" y="1935"/>
                <a:ext cx="92" cy="2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332" name="Rectangle 572">
                <a:extLst>
                  <a:ext uri="{FF2B5EF4-FFF2-40B4-BE49-F238E27FC236}">
                    <a16:creationId xmlns:a16="http://schemas.microsoft.com/office/drawing/2014/main" id="{44EFE297-CC0F-4AC8-A0E9-B81ABB077B35}"/>
                  </a:ext>
                </a:extLst>
              </p:cNvPr>
              <p:cNvSpPr>
                <a:spLocks noChangeArrowheads="1"/>
              </p:cNvSpPr>
              <p:nvPr/>
            </p:nvSpPr>
            <p:spPr bwMode="auto">
              <a:xfrm>
                <a:off x="3116" y="1939"/>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333" name="Rectangle 573">
                <a:extLst>
                  <a:ext uri="{FF2B5EF4-FFF2-40B4-BE49-F238E27FC236}">
                    <a16:creationId xmlns:a16="http://schemas.microsoft.com/office/drawing/2014/main" id="{2D704C66-F37C-4012-B32C-F73F0C02BA3D}"/>
                  </a:ext>
                </a:extLst>
              </p:cNvPr>
              <p:cNvSpPr>
                <a:spLocks noChangeArrowheads="1"/>
              </p:cNvSpPr>
              <p:nvPr/>
            </p:nvSpPr>
            <p:spPr bwMode="auto">
              <a:xfrm>
                <a:off x="3121" y="1939"/>
                <a:ext cx="4"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334" name="Rectangle 574">
                <a:extLst>
                  <a:ext uri="{FF2B5EF4-FFF2-40B4-BE49-F238E27FC236}">
                    <a16:creationId xmlns:a16="http://schemas.microsoft.com/office/drawing/2014/main" id="{42810F7F-8AB1-4E2C-AFEF-DF3DE5D084DE}"/>
                  </a:ext>
                </a:extLst>
              </p:cNvPr>
              <p:cNvSpPr>
                <a:spLocks noChangeArrowheads="1"/>
              </p:cNvSpPr>
              <p:nvPr/>
            </p:nvSpPr>
            <p:spPr bwMode="auto">
              <a:xfrm>
                <a:off x="3127" y="1939"/>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335" name="Rectangle 575">
                <a:extLst>
                  <a:ext uri="{FF2B5EF4-FFF2-40B4-BE49-F238E27FC236}">
                    <a16:creationId xmlns:a16="http://schemas.microsoft.com/office/drawing/2014/main" id="{5502CD9F-FE9F-4EA1-BDB3-A007FEF7F021}"/>
                  </a:ext>
                </a:extLst>
              </p:cNvPr>
              <p:cNvSpPr>
                <a:spLocks noChangeArrowheads="1"/>
              </p:cNvSpPr>
              <p:nvPr/>
            </p:nvSpPr>
            <p:spPr bwMode="auto">
              <a:xfrm>
                <a:off x="3131" y="1939"/>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336" name="Rectangle 576">
                <a:extLst>
                  <a:ext uri="{FF2B5EF4-FFF2-40B4-BE49-F238E27FC236}">
                    <a16:creationId xmlns:a16="http://schemas.microsoft.com/office/drawing/2014/main" id="{2EFAF715-417E-44A4-A57B-386B062432E4}"/>
                  </a:ext>
                </a:extLst>
              </p:cNvPr>
              <p:cNvSpPr>
                <a:spLocks noChangeArrowheads="1"/>
              </p:cNvSpPr>
              <p:nvPr/>
            </p:nvSpPr>
            <p:spPr bwMode="auto">
              <a:xfrm>
                <a:off x="3136" y="1939"/>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337" name="Rectangle 577">
                <a:extLst>
                  <a:ext uri="{FF2B5EF4-FFF2-40B4-BE49-F238E27FC236}">
                    <a16:creationId xmlns:a16="http://schemas.microsoft.com/office/drawing/2014/main" id="{1372AD52-FB81-4BE9-9573-303EBFE24FD5}"/>
                  </a:ext>
                </a:extLst>
              </p:cNvPr>
              <p:cNvSpPr>
                <a:spLocks noChangeArrowheads="1"/>
              </p:cNvSpPr>
              <p:nvPr/>
            </p:nvSpPr>
            <p:spPr bwMode="auto">
              <a:xfrm>
                <a:off x="3141" y="1939"/>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338" name="Freeform 578">
                <a:extLst>
                  <a:ext uri="{FF2B5EF4-FFF2-40B4-BE49-F238E27FC236}">
                    <a16:creationId xmlns:a16="http://schemas.microsoft.com/office/drawing/2014/main" id="{F7AF7712-2F74-4022-B1A4-D3B5441B0A9E}"/>
                  </a:ext>
                </a:extLst>
              </p:cNvPr>
              <p:cNvSpPr>
                <a:spLocks/>
              </p:cNvSpPr>
              <p:nvPr/>
            </p:nvSpPr>
            <p:spPr bwMode="auto">
              <a:xfrm>
                <a:off x="3190" y="1945"/>
                <a:ext cx="6" cy="6"/>
              </a:xfrm>
              <a:custGeom>
                <a:avLst/>
                <a:gdLst>
                  <a:gd name="T0" fmla="*/ 0 w 11"/>
                  <a:gd name="T1" fmla="*/ 6 h 11"/>
                  <a:gd name="T2" fmla="*/ 0 w 11"/>
                  <a:gd name="T3" fmla="*/ 6 h 11"/>
                  <a:gd name="T4" fmla="*/ 2 w 11"/>
                  <a:gd name="T5" fmla="*/ 2 h 11"/>
                  <a:gd name="T6" fmla="*/ 5 w 11"/>
                  <a:gd name="T7" fmla="*/ 0 h 11"/>
                  <a:gd name="T8" fmla="*/ 5 w 11"/>
                  <a:gd name="T9" fmla="*/ 0 h 11"/>
                  <a:gd name="T10" fmla="*/ 9 w 11"/>
                  <a:gd name="T11" fmla="*/ 2 h 11"/>
                  <a:gd name="T12" fmla="*/ 11 w 11"/>
                  <a:gd name="T13" fmla="*/ 6 h 11"/>
                  <a:gd name="T14" fmla="*/ 11 w 11"/>
                  <a:gd name="T15" fmla="*/ 6 h 11"/>
                  <a:gd name="T16" fmla="*/ 9 w 11"/>
                  <a:gd name="T17" fmla="*/ 9 h 11"/>
                  <a:gd name="T18" fmla="*/ 5 w 11"/>
                  <a:gd name="T19" fmla="*/ 11 h 11"/>
                  <a:gd name="T20" fmla="*/ 5 w 11"/>
                  <a:gd name="T21" fmla="*/ 11 h 11"/>
                  <a:gd name="T22" fmla="*/ 2 w 11"/>
                  <a:gd name="T23" fmla="*/ 9 h 11"/>
                  <a:gd name="T24" fmla="*/ 0 w 11"/>
                  <a:gd name="T25" fmla="*/ 6 h 11"/>
                  <a:gd name="T26" fmla="*/ 0 w 11"/>
                  <a:gd name="T27" fmla="*/ 6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11">
                    <a:moveTo>
                      <a:pt x="0" y="6"/>
                    </a:moveTo>
                    <a:lnTo>
                      <a:pt x="0" y="6"/>
                    </a:lnTo>
                    <a:lnTo>
                      <a:pt x="2" y="2"/>
                    </a:lnTo>
                    <a:lnTo>
                      <a:pt x="5" y="0"/>
                    </a:lnTo>
                    <a:lnTo>
                      <a:pt x="5" y="0"/>
                    </a:lnTo>
                    <a:lnTo>
                      <a:pt x="9" y="2"/>
                    </a:lnTo>
                    <a:lnTo>
                      <a:pt x="11" y="6"/>
                    </a:lnTo>
                    <a:lnTo>
                      <a:pt x="11" y="6"/>
                    </a:lnTo>
                    <a:lnTo>
                      <a:pt x="9" y="9"/>
                    </a:lnTo>
                    <a:lnTo>
                      <a:pt x="5" y="11"/>
                    </a:lnTo>
                    <a:lnTo>
                      <a:pt x="5" y="11"/>
                    </a:lnTo>
                    <a:lnTo>
                      <a:pt x="2" y="9"/>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339" name="Rectangle 579">
                <a:extLst>
                  <a:ext uri="{FF2B5EF4-FFF2-40B4-BE49-F238E27FC236}">
                    <a16:creationId xmlns:a16="http://schemas.microsoft.com/office/drawing/2014/main" id="{6773A944-C2EF-48B5-9E57-239E0637E7BF}"/>
                  </a:ext>
                </a:extLst>
              </p:cNvPr>
              <p:cNvSpPr>
                <a:spLocks noChangeArrowheads="1"/>
              </p:cNvSpPr>
              <p:nvPr/>
            </p:nvSpPr>
            <p:spPr bwMode="auto">
              <a:xfrm>
                <a:off x="3112" y="1967"/>
                <a:ext cx="92" cy="2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340" name="Rectangle 580">
                <a:extLst>
                  <a:ext uri="{FF2B5EF4-FFF2-40B4-BE49-F238E27FC236}">
                    <a16:creationId xmlns:a16="http://schemas.microsoft.com/office/drawing/2014/main" id="{2015B101-F06D-4AD8-827B-014C030B498A}"/>
                  </a:ext>
                </a:extLst>
              </p:cNvPr>
              <p:cNvSpPr>
                <a:spLocks noChangeArrowheads="1"/>
              </p:cNvSpPr>
              <p:nvPr/>
            </p:nvSpPr>
            <p:spPr bwMode="auto">
              <a:xfrm>
                <a:off x="3116" y="1970"/>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341" name="Rectangle 581">
                <a:extLst>
                  <a:ext uri="{FF2B5EF4-FFF2-40B4-BE49-F238E27FC236}">
                    <a16:creationId xmlns:a16="http://schemas.microsoft.com/office/drawing/2014/main" id="{CAC73E3B-997E-4978-AB02-DB436CEC2655}"/>
                  </a:ext>
                </a:extLst>
              </p:cNvPr>
              <p:cNvSpPr>
                <a:spLocks noChangeArrowheads="1"/>
              </p:cNvSpPr>
              <p:nvPr/>
            </p:nvSpPr>
            <p:spPr bwMode="auto">
              <a:xfrm>
                <a:off x="3121" y="1970"/>
                <a:ext cx="4"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342" name="Rectangle 582">
                <a:extLst>
                  <a:ext uri="{FF2B5EF4-FFF2-40B4-BE49-F238E27FC236}">
                    <a16:creationId xmlns:a16="http://schemas.microsoft.com/office/drawing/2014/main" id="{4FFC3AAE-6204-46EB-805E-15413BF10765}"/>
                  </a:ext>
                </a:extLst>
              </p:cNvPr>
              <p:cNvSpPr>
                <a:spLocks noChangeArrowheads="1"/>
              </p:cNvSpPr>
              <p:nvPr/>
            </p:nvSpPr>
            <p:spPr bwMode="auto">
              <a:xfrm>
                <a:off x="3127" y="1970"/>
                <a:ext cx="2"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343" name="Rectangle 583">
                <a:extLst>
                  <a:ext uri="{FF2B5EF4-FFF2-40B4-BE49-F238E27FC236}">
                    <a16:creationId xmlns:a16="http://schemas.microsoft.com/office/drawing/2014/main" id="{73A25CC2-C9CD-4919-83E2-5DBE675A7A2C}"/>
                  </a:ext>
                </a:extLst>
              </p:cNvPr>
              <p:cNvSpPr>
                <a:spLocks noChangeArrowheads="1"/>
              </p:cNvSpPr>
              <p:nvPr/>
            </p:nvSpPr>
            <p:spPr bwMode="auto">
              <a:xfrm>
                <a:off x="3131" y="1970"/>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344" name="Rectangle 584">
                <a:extLst>
                  <a:ext uri="{FF2B5EF4-FFF2-40B4-BE49-F238E27FC236}">
                    <a16:creationId xmlns:a16="http://schemas.microsoft.com/office/drawing/2014/main" id="{1E11238C-71F9-45DC-8A54-98F5E631FF08}"/>
                  </a:ext>
                </a:extLst>
              </p:cNvPr>
              <p:cNvSpPr>
                <a:spLocks noChangeArrowheads="1"/>
              </p:cNvSpPr>
              <p:nvPr/>
            </p:nvSpPr>
            <p:spPr bwMode="auto">
              <a:xfrm>
                <a:off x="3136" y="1970"/>
                <a:ext cx="2"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345" name="Rectangle 585">
                <a:extLst>
                  <a:ext uri="{FF2B5EF4-FFF2-40B4-BE49-F238E27FC236}">
                    <a16:creationId xmlns:a16="http://schemas.microsoft.com/office/drawing/2014/main" id="{174C3525-7271-4AAA-9651-5FCEA34F2064}"/>
                  </a:ext>
                </a:extLst>
              </p:cNvPr>
              <p:cNvSpPr>
                <a:spLocks noChangeArrowheads="1"/>
              </p:cNvSpPr>
              <p:nvPr/>
            </p:nvSpPr>
            <p:spPr bwMode="auto">
              <a:xfrm>
                <a:off x="3141" y="1970"/>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346" name="Freeform 586">
                <a:extLst>
                  <a:ext uri="{FF2B5EF4-FFF2-40B4-BE49-F238E27FC236}">
                    <a16:creationId xmlns:a16="http://schemas.microsoft.com/office/drawing/2014/main" id="{FF94B765-7A23-471A-826D-CF4E5221AD56}"/>
                  </a:ext>
                </a:extLst>
              </p:cNvPr>
              <p:cNvSpPr>
                <a:spLocks/>
              </p:cNvSpPr>
              <p:nvPr/>
            </p:nvSpPr>
            <p:spPr bwMode="auto">
              <a:xfrm>
                <a:off x="3190" y="1975"/>
                <a:ext cx="6" cy="6"/>
              </a:xfrm>
              <a:custGeom>
                <a:avLst/>
                <a:gdLst>
                  <a:gd name="T0" fmla="*/ 0 w 11"/>
                  <a:gd name="T1" fmla="*/ 7 h 12"/>
                  <a:gd name="T2" fmla="*/ 0 w 11"/>
                  <a:gd name="T3" fmla="*/ 7 h 12"/>
                  <a:gd name="T4" fmla="*/ 2 w 11"/>
                  <a:gd name="T5" fmla="*/ 1 h 12"/>
                  <a:gd name="T6" fmla="*/ 5 w 11"/>
                  <a:gd name="T7" fmla="*/ 0 h 12"/>
                  <a:gd name="T8" fmla="*/ 5 w 11"/>
                  <a:gd name="T9" fmla="*/ 0 h 12"/>
                  <a:gd name="T10" fmla="*/ 9 w 11"/>
                  <a:gd name="T11" fmla="*/ 1 h 12"/>
                  <a:gd name="T12" fmla="*/ 11 w 11"/>
                  <a:gd name="T13" fmla="*/ 7 h 12"/>
                  <a:gd name="T14" fmla="*/ 11 w 11"/>
                  <a:gd name="T15" fmla="*/ 7 h 12"/>
                  <a:gd name="T16" fmla="*/ 9 w 11"/>
                  <a:gd name="T17" fmla="*/ 10 h 12"/>
                  <a:gd name="T18" fmla="*/ 5 w 11"/>
                  <a:gd name="T19" fmla="*/ 12 h 12"/>
                  <a:gd name="T20" fmla="*/ 5 w 11"/>
                  <a:gd name="T21" fmla="*/ 12 h 12"/>
                  <a:gd name="T22" fmla="*/ 2 w 11"/>
                  <a:gd name="T23" fmla="*/ 10 h 12"/>
                  <a:gd name="T24" fmla="*/ 0 w 11"/>
                  <a:gd name="T25" fmla="*/ 7 h 12"/>
                  <a:gd name="T26" fmla="*/ 0 w 11"/>
                  <a:gd name="T27" fmla="*/ 7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12">
                    <a:moveTo>
                      <a:pt x="0" y="7"/>
                    </a:moveTo>
                    <a:lnTo>
                      <a:pt x="0" y="7"/>
                    </a:lnTo>
                    <a:lnTo>
                      <a:pt x="2" y="1"/>
                    </a:lnTo>
                    <a:lnTo>
                      <a:pt x="5" y="0"/>
                    </a:lnTo>
                    <a:lnTo>
                      <a:pt x="5" y="0"/>
                    </a:lnTo>
                    <a:lnTo>
                      <a:pt x="9" y="1"/>
                    </a:lnTo>
                    <a:lnTo>
                      <a:pt x="11" y="7"/>
                    </a:lnTo>
                    <a:lnTo>
                      <a:pt x="11" y="7"/>
                    </a:lnTo>
                    <a:lnTo>
                      <a:pt x="9" y="10"/>
                    </a:lnTo>
                    <a:lnTo>
                      <a:pt x="5" y="12"/>
                    </a:lnTo>
                    <a:lnTo>
                      <a:pt x="5" y="12"/>
                    </a:lnTo>
                    <a:lnTo>
                      <a:pt x="2" y="10"/>
                    </a:lnTo>
                    <a:lnTo>
                      <a:pt x="0" y="7"/>
                    </a:lnTo>
                    <a:lnTo>
                      <a:pt x="0" y="7"/>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347" name="Rectangle 587">
                <a:extLst>
                  <a:ext uri="{FF2B5EF4-FFF2-40B4-BE49-F238E27FC236}">
                    <a16:creationId xmlns:a16="http://schemas.microsoft.com/office/drawing/2014/main" id="{7CFAC539-1939-49D4-BB4C-861066D0490D}"/>
                  </a:ext>
                </a:extLst>
              </p:cNvPr>
              <p:cNvSpPr>
                <a:spLocks noChangeArrowheads="1"/>
              </p:cNvSpPr>
              <p:nvPr/>
            </p:nvSpPr>
            <p:spPr bwMode="auto">
              <a:xfrm>
                <a:off x="3112" y="1996"/>
                <a:ext cx="92" cy="2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348" name="Rectangle 588">
                <a:extLst>
                  <a:ext uri="{FF2B5EF4-FFF2-40B4-BE49-F238E27FC236}">
                    <a16:creationId xmlns:a16="http://schemas.microsoft.com/office/drawing/2014/main" id="{4656E00F-03A2-4107-A53F-216BFDCD761B}"/>
                  </a:ext>
                </a:extLst>
              </p:cNvPr>
              <p:cNvSpPr>
                <a:spLocks noChangeArrowheads="1"/>
              </p:cNvSpPr>
              <p:nvPr/>
            </p:nvSpPr>
            <p:spPr bwMode="auto">
              <a:xfrm>
                <a:off x="3116" y="200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349" name="Rectangle 589">
                <a:extLst>
                  <a:ext uri="{FF2B5EF4-FFF2-40B4-BE49-F238E27FC236}">
                    <a16:creationId xmlns:a16="http://schemas.microsoft.com/office/drawing/2014/main" id="{5B76790D-5C28-4DFC-B819-08B7B020C014}"/>
                  </a:ext>
                </a:extLst>
              </p:cNvPr>
              <p:cNvSpPr>
                <a:spLocks noChangeArrowheads="1"/>
              </p:cNvSpPr>
              <p:nvPr/>
            </p:nvSpPr>
            <p:spPr bwMode="auto">
              <a:xfrm>
                <a:off x="3121" y="2000"/>
                <a:ext cx="4"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350" name="Rectangle 590">
                <a:extLst>
                  <a:ext uri="{FF2B5EF4-FFF2-40B4-BE49-F238E27FC236}">
                    <a16:creationId xmlns:a16="http://schemas.microsoft.com/office/drawing/2014/main" id="{CB70F003-43E9-40C4-AB8C-0F7DB006441A}"/>
                  </a:ext>
                </a:extLst>
              </p:cNvPr>
              <p:cNvSpPr>
                <a:spLocks noChangeArrowheads="1"/>
              </p:cNvSpPr>
              <p:nvPr/>
            </p:nvSpPr>
            <p:spPr bwMode="auto">
              <a:xfrm>
                <a:off x="3127" y="2000"/>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351" name="Rectangle 591">
                <a:extLst>
                  <a:ext uri="{FF2B5EF4-FFF2-40B4-BE49-F238E27FC236}">
                    <a16:creationId xmlns:a16="http://schemas.microsoft.com/office/drawing/2014/main" id="{1D5FCE91-CAFD-4EEC-BA70-2E797C4B5781}"/>
                  </a:ext>
                </a:extLst>
              </p:cNvPr>
              <p:cNvSpPr>
                <a:spLocks noChangeArrowheads="1"/>
              </p:cNvSpPr>
              <p:nvPr/>
            </p:nvSpPr>
            <p:spPr bwMode="auto">
              <a:xfrm>
                <a:off x="3131" y="200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352" name="Rectangle 592">
                <a:extLst>
                  <a:ext uri="{FF2B5EF4-FFF2-40B4-BE49-F238E27FC236}">
                    <a16:creationId xmlns:a16="http://schemas.microsoft.com/office/drawing/2014/main" id="{98F121DA-7140-40F2-9E32-4BA3B6B5BB6B}"/>
                  </a:ext>
                </a:extLst>
              </p:cNvPr>
              <p:cNvSpPr>
                <a:spLocks noChangeArrowheads="1"/>
              </p:cNvSpPr>
              <p:nvPr/>
            </p:nvSpPr>
            <p:spPr bwMode="auto">
              <a:xfrm>
                <a:off x="3136" y="2000"/>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353" name="Rectangle 593">
                <a:extLst>
                  <a:ext uri="{FF2B5EF4-FFF2-40B4-BE49-F238E27FC236}">
                    <a16:creationId xmlns:a16="http://schemas.microsoft.com/office/drawing/2014/main" id="{185FD447-6680-48E9-BAE8-2A8A5CA67BDD}"/>
                  </a:ext>
                </a:extLst>
              </p:cNvPr>
              <p:cNvSpPr>
                <a:spLocks noChangeArrowheads="1"/>
              </p:cNvSpPr>
              <p:nvPr/>
            </p:nvSpPr>
            <p:spPr bwMode="auto">
              <a:xfrm>
                <a:off x="3141" y="200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354" name="Freeform 594">
                <a:extLst>
                  <a:ext uri="{FF2B5EF4-FFF2-40B4-BE49-F238E27FC236}">
                    <a16:creationId xmlns:a16="http://schemas.microsoft.com/office/drawing/2014/main" id="{185C379E-5805-4B6F-92EE-47911FFF730C}"/>
                  </a:ext>
                </a:extLst>
              </p:cNvPr>
              <p:cNvSpPr>
                <a:spLocks/>
              </p:cNvSpPr>
              <p:nvPr/>
            </p:nvSpPr>
            <p:spPr bwMode="auto">
              <a:xfrm>
                <a:off x="3190" y="2006"/>
                <a:ext cx="6" cy="6"/>
              </a:xfrm>
              <a:custGeom>
                <a:avLst/>
                <a:gdLst>
                  <a:gd name="T0" fmla="*/ 0 w 11"/>
                  <a:gd name="T1" fmla="*/ 5 h 10"/>
                  <a:gd name="T2" fmla="*/ 0 w 11"/>
                  <a:gd name="T3" fmla="*/ 5 h 10"/>
                  <a:gd name="T4" fmla="*/ 2 w 11"/>
                  <a:gd name="T5" fmla="*/ 1 h 10"/>
                  <a:gd name="T6" fmla="*/ 5 w 11"/>
                  <a:gd name="T7" fmla="*/ 0 h 10"/>
                  <a:gd name="T8" fmla="*/ 5 w 11"/>
                  <a:gd name="T9" fmla="*/ 0 h 10"/>
                  <a:gd name="T10" fmla="*/ 9 w 11"/>
                  <a:gd name="T11" fmla="*/ 1 h 10"/>
                  <a:gd name="T12" fmla="*/ 11 w 11"/>
                  <a:gd name="T13" fmla="*/ 5 h 10"/>
                  <a:gd name="T14" fmla="*/ 11 w 11"/>
                  <a:gd name="T15" fmla="*/ 5 h 10"/>
                  <a:gd name="T16" fmla="*/ 9 w 11"/>
                  <a:gd name="T17" fmla="*/ 9 h 10"/>
                  <a:gd name="T18" fmla="*/ 5 w 11"/>
                  <a:gd name="T19" fmla="*/ 10 h 10"/>
                  <a:gd name="T20" fmla="*/ 5 w 11"/>
                  <a:gd name="T21" fmla="*/ 10 h 10"/>
                  <a:gd name="T22" fmla="*/ 2 w 11"/>
                  <a:gd name="T23" fmla="*/ 9 h 10"/>
                  <a:gd name="T24" fmla="*/ 0 w 11"/>
                  <a:gd name="T25" fmla="*/ 5 h 10"/>
                  <a:gd name="T26" fmla="*/ 0 w 11"/>
                  <a:gd name="T27" fmla="*/ 5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10">
                    <a:moveTo>
                      <a:pt x="0" y="5"/>
                    </a:moveTo>
                    <a:lnTo>
                      <a:pt x="0" y="5"/>
                    </a:lnTo>
                    <a:lnTo>
                      <a:pt x="2" y="1"/>
                    </a:lnTo>
                    <a:lnTo>
                      <a:pt x="5" y="0"/>
                    </a:lnTo>
                    <a:lnTo>
                      <a:pt x="5" y="0"/>
                    </a:lnTo>
                    <a:lnTo>
                      <a:pt x="9" y="1"/>
                    </a:lnTo>
                    <a:lnTo>
                      <a:pt x="11" y="5"/>
                    </a:lnTo>
                    <a:lnTo>
                      <a:pt x="11" y="5"/>
                    </a:lnTo>
                    <a:lnTo>
                      <a:pt x="9" y="9"/>
                    </a:lnTo>
                    <a:lnTo>
                      <a:pt x="5" y="10"/>
                    </a:lnTo>
                    <a:lnTo>
                      <a:pt x="5" y="10"/>
                    </a:lnTo>
                    <a:lnTo>
                      <a:pt x="2" y="9"/>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355" name="Rectangle 595">
                <a:extLst>
                  <a:ext uri="{FF2B5EF4-FFF2-40B4-BE49-F238E27FC236}">
                    <a16:creationId xmlns:a16="http://schemas.microsoft.com/office/drawing/2014/main" id="{B4793498-53BD-4C98-B1CB-6901175A6BD3}"/>
                  </a:ext>
                </a:extLst>
              </p:cNvPr>
              <p:cNvSpPr>
                <a:spLocks noChangeArrowheads="1"/>
              </p:cNvSpPr>
              <p:nvPr/>
            </p:nvSpPr>
            <p:spPr bwMode="auto">
              <a:xfrm>
                <a:off x="3112" y="2028"/>
                <a:ext cx="92" cy="2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356" name="Rectangle 596">
                <a:extLst>
                  <a:ext uri="{FF2B5EF4-FFF2-40B4-BE49-F238E27FC236}">
                    <a16:creationId xmlns:a16="http://schemas.microsoft.com/office/drawing/2014/main" id="{0162F2CE-BE98-4942-82B2-3A32E59ED10E}"/>
                  </a:ext>
                </a:extLst>
              </p:cNvPr>
              <p:cNvSpPr>
                <a:spLocks noChangeArrowheads="1"/>
              </p:cNvSpPr>
              <p:nvPr/>
            </p:nvSpPr>
            <p:spPr bwMode="auto">
              <a:xfrm>
                <a:off x="3116" y="2031"/>
                <a:ext cx="3"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357" name="Rectangle 597">
                <a:extLst>
                  <a:ext uri="{FF2B5EF4-FFF2-40B4-BE49-F238E27FC236}">
                    <a16:creationId xmlns:a16="http://schemas.microsoft.com/office/drawing/2014/main" id="{AEE3E811-717E-4DE4-A6CE-D36384CB26D9}"/>
                  </a:ext>
                </a:extLst>
              </p:cNvPr>
              <p:cNvSpPr>
                <a:spLocks noChangeArrowheads="1"/>
              </p:cNvSpPr>
              <p:nvPr/>
            </p:nvSpPr>
            <p:spPr bwMode="auto">
              <a:xfrm>
                <a:off x="3121" y="2031"/>
                <a:ext cx="4"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358" name="Rectangle 598">
                <a:extLst>
                  <a:ext uri="{FF2B5EF4-FFF2-40B4-BE49-F238E27FC236}">
                    <a16:creationId xmlns:a16="http://schemas.microsoft.com/office/drawing/2014/main" id="{F79AF4AC-1A92-479C-BDE2-D81CF238C484}"/>
                  </a:ext>
                </a:extLst>
              </p:cNvPr>
              <p:cNvSpPr>
                <a:spLocks noChangeArrowheads="1"/>
              </p:cNvSpPr>
              <p:nvPr/>
            </p:nvSpPr>
            <p:spPr bwMode="auto">
              <a:xfrm>
                <a:off x="3127" y="2031"/>
                <a:ext cx="2"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359" name="Rectangle 599">
                <a:extLst>
                  <a:ext uri="{FF2B5EF4-FFF2-40B4-BE49-F238E27FC236}">
                    <a16:creationId xmlns:a16="http://schemas.microsoft.com/office/drawing/2014/main" id="{47A2FF6F-3A7C-4F70-949D-BB67E172EEB1}"/>
                  </a:ext>
                </a:extLst>
              </p:cNvPr>
              <p:cNvSpPr>
                <a:spLocks noChangeArrowheads="1"/>
              </p:cNvSpPr>
              <p:nvPr/>
            </p:nvSpPr>
            <p:spPr bwMode="auto">
              <a:xfrm>
                <a:off x="3131" y="2031"/>
                <a:ext cx="3"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360" name="Rectangle 600">
                <a:extLst>
                  <a:ext uri="{FF2B5EF4-FFF2-40B4-BE49-F238E27FC236}">
                    <a16:creationId xmlns:a16="http://schemas.microsoft.com/office/drawing/2014/main" id="{6E544A9B-1847-4455-8ABF-95B20539C63F}"/>
                  </a:ext>
                </a:extLst>
              </p:cNvPr>
              <p:cNvSpPr>
                <a:spLocks noChangeArrowheads="1"/>
              </p:cNvSpPr>
              <p:nvPr/>
            </p:nvSpPr>
            <p:spPr bwMode="auto">
              <a:xfrm>
                <a:off x="3136" y="2031"/>
                <a:ext cx="2"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361" name="Rectangle 601">
                <a:extLst>
                  <a:ext uri="{FF2B5EF4-FFF2-40B4-BE49-F238E27FC236}">
                    <a16:creationId xmlns:a16="http://schemas.microsoft.com/office/drawing/2014/main" id="{5A02EA13-BFC2-4341-9BED-9DE01008CE61}"/>
                  </a:ext>
                </a:extLst>
              </p:cNvPr>
              <p:cNvSpPr>
                <a:spLocks noChangeArrowheads="1"/>
              </p:cNvSpPr>
              <p:nvPr/>
            </p:nvSpPr>
            <p:spPr bwMode="auto">
              <a:xfrm>
                <a:off x="3141" y="2031"/>
                <a:ext cx="3"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362" name="Freeform 602">
                <a:extLst>
                  <a:ext uri="{FF2B5EF4-FFF2-40B4-BE49-F238E27FC236}">
                    <a16:creationId xmlns:a16="http://schemas.microsoft.com/office/drawing/2014/main" id="{832EB86D-37E8-4EA5-AC76-50E4F4586A5D}"/>
                  </a:ext>
                </a:extLst>
              </p:cNvPr>
              <p:cNvSpPr>
                <a:spLocks/>
              </p:cNvSpPr>
              <p:nvPr/>
            </p:nvSpPr>
            <p:spPr bwMode="auto">
              <a:xfrm>
                <a:off x="3190" y="2036"/>
                <a:ext cx="6" cy="4"/>
              </a:xfrm>
              <a:custGeom>
                <a:avLst/>
                <a:gdLst>
                  <a:gd name="T0" fmla="*/ 0 w 11"/>
                  <a:gd name="T1" fmla="*/ 5 h 9"/>
                  <a:gd name="T2" fmla="*/ 0 w 11"/>
                  <a:gd name="T3" fmla="*/ 5 h 9"/>
                  <a:gd name="T4" fmla="*/ 2 w 11"/>
                  <a:gd name="T5" fmla="*/ 2 h 9"/>
                  <a:gd name="T6" fmla="*/ 5 w 11"/>
                  <a:gd name="T7" fmla="*/ 0 h 9"/>
                  <a:gd name="T8" fmla="*/ 5 w 11"/>
                  <a:gd name="T9" fmla="*/ 0 h 9"/>
                  <a:gd name="T10" fmla="*/ 9 w 11"/>
                  <a:gd name="T11" fmla="*/ 2 h 9"/>
                  <a:gd name="T12" fmla="*/ 11 w 11"/>
                  <a:gd name="T13" fmla="*/ 5 h 9"/>
                  <a:gd name="T14" fmla="*/ 11 w 11"/>
                  <a:gd name="T15" fmla="*/ 5 h 9"/>
                  <a:gd name="T16" fmla="*/ 9 w 11"/>
                  <a:gd name="T17" fmla="*/ 7 h 9"/>
                  <a:gd name="T18" fmla="*/ 5 w 11"/>
                  <a:gd name="T19" fmla="*/ 9 h 9"/>
                  <a:gd name="T20" fmla="*/ 5 w 11"/>
                  <a:gd name="T21" fmla="*/ 9 h 9"/>
                  <a:gd name="T22" fmla="*/ 2 w 11"/>
                  <a:gd name="T23" fmla="*/ 7 h 9"/>
                  <a:gd name="T24" fmla="*/ 0 w 11"/>
                  <a:gd name="T25" fmla="*/ 5 h 9"/>
                  <a:gd name="T26" fmla="*/ 0 w 11"/>
                  <a:gd name="T27"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9">
                    <a:moveTo>
                      <a:pt x="0" y="5"/>
                    </a:moveTo>
                    <a:lnTo>
                      <a:pt x="0" y="5"/>
                    </a:lnTo>
                    <a:lnTo>
                      <a:pt x="2" y="2"/>
                    </a:lnTo>
                    <a:lnTo>
                      <a:pt x="5" y="0"/>
                    </a:lnTo>
                    <a:lnTo>
                      <a:pt x="5" y="0"/>
                    </a:lnTo>
                    <a:lnTo>
                      <a:pt x="9" y="2"/>
                    </a:lnTo>
                    <a:lnTo>
                      <a:pt x="11" y="5"/>
                    </a:lnTo>
                    <a:lnTo>
                      <a:pt x="11" y="5"/>
                    </a:lnTo>
                    <a:lnTo>
                      <a:pt x="9" y="7"/>
                    </a:lnTo>
                    <a:lnTo>
                      <a:pt x="5" y="9"/>
                    </a:lnTo>
                    <a:lnTo>
                      <a:pt x="5" y="9"/>
                    </a:lnTo>
                    <a:lnTo>
                      <a:pt x="2" y="7"/>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363" name="Rectangle 603">
                <a:extLst>
                  <a:ext uri="{FF2B5EF4-FFF2-40B4-BE49-F238E27FC236}">
                    <a16:creationId xmlns:a16="http://schemas.microsoft.com/office/drawing/2014/main" id="{C9FAC78D-6DD8-4E8F-95DD-9819BC9CF819}"/>
                  </a:ext>
                </a:extLst>
              </p:cNvPr>
              <p:cNvSpPr>
                <a:spLocks noChangeArrowheads="1"/>
              </p:cNvSpPr>
              <p:nvPr/>
            </p:nvSpPr>
            <p:spPr bwMode="auto">
              <a:xfrm>
                <a:off x="3112" y="2057"/>
                <a:ext cx="92" cy="2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364" name="Rectangle 604">
                <a:extLst>
                  <a:ext uri="{FF2B5EF4-FFF2-40B4-BE49-F238E27FC236}">
                    <a16:creationId xmlns:a16="http://schemas.microsoft.com/office/drawing/2014/main" id="{6575F216-0237-43E9-B0F9-D3D3578CB72C}"/>
                  </a:ext>
                </a:extLst>
              </p:cNvPr>
              <p:cNvSpPr>
                <a:spLocks noChangeArrowheads="1"/>
              </p:cNvSpPr>
              <p:nvPr/>
            </p:nvSpPr>
            <p:spPr bwMode="auto">
              <a:xfrm>
                <a:off x="3116" y="206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365" name="Rectangle 605">
                <a:extLst>
                  <a:ext uri="{FF2B5EF4-FFF2-40B4-BE49-F238E27FC236}">
                    <a16:creationId xmlns:a16="http://schemas.microsoft.com/office/drawing/2014/main" id="{721E39F0-ED39-4700-8A58-084731C2617E}"/>
                  </a:ext>
                </a:extLst>
              </p:cNvPr>
              <p:cNvSpPr>
                <a:spLocks noChangeArrowheads="1"/>
              </p:cNvSpPr>
              <p:nvPr/>
            </p:nvSpPr>
            <p:spPr bwMode="auto">
              <a:xfrm>
                <a:off x="3121" y="2060"/>
                <a:ext cx="4"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366" name="Rectangle 606">
                <a:extLst>
                  <a:ext uri="{FF2B5EF4-FFF2-40B4-BE49-F238E27FC236}">
                    <a16:creationId xmlns:a16="http://schemas.microsoft.com/office/drawing/2014/main" id="{E813BEF0-30E1-4466-8E9F-B380E851E5F9}"/>
                  </a:ext>
                </a:extLst>
              </p:cNvPr>
              <p:cNvSpPr>
                <a:spLocks noChangeArrowheads="1"/>
              </p:cNvSpPr>
              <p:nvPr/>
            </p:nvSpPr>
            <p:spPr bwMode="auto">
              <a:xfrm>
                <a:off x="3127" y="2060"/>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grpSp>
        <p:sp>
          <p:nvSpPr>
            <p:cNvPr id="39" name="Rectangle 608">
              <a:extLst>
                <a:ext uri="{FF2B5EF4-FFF2-40B4-BE49-F238E27FC236}">
                  <a16:creationId xmlns:a16="http://schemas.microsoft.com/office/drawing/2014/main" id="{13A308C5-3190-427F-842D-30F6CA2D0BBA}"/>
                </a:ext>
              </a:extLst>
            </p:cNvPr>
            <p:cNvSpPr>
              <a:spLocks noChangeArrowheads="1"/>
            </p:cNvSpPr>
            <p:nvPr/>
          </p:nvSpPr>
          <p:spPr bwMode="auto">
            <a:xfrm>
              <a:off x="4908550" y="3643313"/>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40" name="Rectangle 609">
              <a:extLst>
                <a:ext uri="{FF2B5EF4-FFF2-40B4-BE49-F238E27FC236}">
                  <a16:creationId xmlns:a16="http://schemas.microsoft.com/office/drawing/2014/main" id="{B9186F9F-694C-4600-96F2-1FFEDB8E6E11}"/>
                </a:ext>
              </a:extLst>
            </p:cNvPr>
            <p:cNvSpPr>
              <a:spLocks noChangeArrowheads="1"/>
            </p:cNvSpPr>
            <p:nvPr/>
          </p:nvSpPr>
          <p:spPr bwMode="auto">
            <a:xfrm>
              <a:off x="4916487" y="3643313"/>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41" name="Rectangle 610">
              <a:extLst>
                <a:ext uri="{FF2B5EF4-FFF2-40B4-BE49-F238E27FC236}">
                  <a16:creationId xmlns:a16="http://schemas.microsoft.com/office/drawing/2014/main" id="{0A78C864-B71A-40C2-87A2-5832A6C3BF03}"/>
                </a:ext>
              </a:extLst>
            </p:cNvPr>
            <p:cNvSpPr>
              <a:spLocks noChangeArrowheads="1"/>
            </p:cNvSpPr>
            <p:nvPr/>
          </p:nvSpPr>
          <p:spPr bwMode="auto">
            <a:xfrm>
              <a:off x="4924425" y="3643313"/>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42" name="Freeform 611">
              <a:extLst>
                <a:ext uri="{FF2B5EF4-FFF2-40B4-BE49-F238E27FC236}">
                  <a16:creationId xmlns:a16="http://schemas.microsoft.com/office/drawing/2014/main" id="{48300217-BD8F-4A52-9A97-A2E963A842A6}"/>
                </a:ext>
              </a:extLst>
            </p:cNvPr>
            <p:cNvSpPr>
              <a:spLocks/>
            </p:cNvSpPr>
            <p:nvPr/>
          </p:nvSpPr>
          <p:spPr bwMode="auto">
            <a:xfrm>
              <a:off x="5002212" y="3652838"/>
              <a:ext cx="9525" cy="9525"/>
            </a:xfrm>
            <a:custGeom>
              <a:avLst/>
              <a:gdLst>
                <a:gd name="T0" fmla="*/ 0 w 11"/>
                <a:gd name="T1" fmla="*/ 6 h 13"/>
                <a:gd name="T2" fmla="*/ 0 w 11"/>
                <a:gd name="T3" fmla="*/ 6 h 13"/>
                <a:gd name="T4" fmla="*/ 2 w 11"/>
                <a:gd name="T5" fmla="*/ 2 h 13"/>
                <a:gd name="T6" fmla="*/ 5 w 11"/>
                <a:gd name="T7" fmla="*/ 0 h 13"/>
                <a:gd name="T8" fmla="*/ 5 w 11"/>
                <a:gd name="T9" fmla="*/ 0 h 13"/>
                <a:gd name="T10" fmla="*/ 9 w 11"/>
                <a:gd name="T11" fmla="*/ 2 h 13"/>
                <a:gd name="T12" fmla="*/ 11 w 11"/>
                <a:gd name="T13" fmla="*/ 6 h 13"/>
                <a:gd name="T14" fmla="*/ 11 w 11"/>
                <a:gd name="T15" fmla="*/ 6 h 13"/>
                <a:gd name="T16" fmla="*/ 9 w 11"/>
                <a:gd name="T17" fmla="*/ 11 h 13"/>
                <a:gd name="T18" fmla="*/ 5 w 11"/>
                <a:gd name="T19" fmla="*/ 13 h 13"/>
                <a:gd name="T20" fmla="*/ 5 w 11"/>
                <a:gd name="T21" fmla="*/ 13 h 13"/>
                <a:gd name="T22" fmla="*/ 2 w 11"/>
                <a:gd name="T23" fmla="*/ 11 h 13"/>
                <a:gd name="T24" fmla="*/ 0 w 11"/>
                <a:gd name="T25" fmla="*/ 6 h 13"/>
                <a:gd name="T26" fmla="*/ 0 w 11"/>
                <a:gd name="T27" fmla="*/ 6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13">
                  <a:moveTo>
                    <a:pt x="0" y="6"/>
                  </a:moveTo>
                  <a:lnTo>
                    <a:pt x="0" y="6"/>
                  </a:lnTo>
                  <a:lnTo>
                    <a:pt x="2" y="2"/>
                  </a:lnTo>
                  <a:lnTo>
                    <a:pt x="5" y="0"/>
                  </a:lnTo>
                  <a:lnTo>
                    <a:pt x="5" y="0"/>
                  </a:lnTo>
                  <a:lnTo>
                    <a:pt x="9" y="2"/>
                  </a:lnTo>
                  <a:lnTo>
                    <a:pt x="11" y="6"/>
                  </a:lnTo>
                  <a:lnTo>
                    <a:pt x="11" y="6"/>
                  </a:lnTo>
                  <a:lnTo>
                    <a:pt x="9" y="11"/>
                  </a:lnTo>
                  <a:lnTo>
                    <a:pt x="5" y="13"/>
                  </a:lnTo>
                  <a:lnTo>
                    <a:pt x="5" y="13"/>
                  </a:lnTo>
                  <a:lnTo>
                    <a:pt x="2" y="11"/>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43" name="Rectangle 612">
              <a:extLst>
                <a:ext uri="{FF2B5EF4-FFF2-40B4-BE49-F238E27FC236}">
                  <a16:creationId xmlns:a16="http://schemas.microsoft.com/office/drawing/2014/main" id="{3AB286D3-6100-4957-B343-4E7BF7467935}"/>
                </a:ext>
              </a:extLst>
            </p:cNvPr>
            <p:cNvSpPr>
              <a:spLocks noChangeArrowheads="1"/>
            </p:cNvSpPr>
            <p:nvPr/>
          </p:nvSpPr>
          <p:spPr bwMode="auto">
            <a:xfrm>
              <a:off x="4878387" y="3686176"/>
              <a:ext cx="146050" cy="381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44" name="Rectangle 613">
              <a:extLst>
                <a:ext uri="{FF2B5EF4-FFF2-40B4-BE49-F238E27FC236}">
                  <a16:creationId xmlns:a16="http://schemas.microsoft.com/office/drawing/2014/main" id="{848541D7-A3DC-4F70-A29F-5D67411F5440}"/>
                </a:ext>
              </a:extLst>
            </p:cNvPr>
            <p:cNvSpPr>
              <a:spLocks noChangeArrowheads="1"/>
            </p:cNvSpPr>
            <p:nvPr/>
          </p:nvSpPr>
          <p:spPr bwMode="auto">
            <a:xfrm>
              <a:off x="4884737" y="3692526"/>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45" name="Rectangle 614">
              <a:extLst>
                <a:ext uri="{FF2B5EF4-FFF2-40B4-BE49-F238E27FC236}">
                  <a16:creationId xmlns:a16="http://schemas.microsoft.com/office/drawing/2014/main" id="{CF5AFD54-7191-4FEA-B51E-D76E61A1AD26}"/>
                </a:ext>
              </a:extLst>
            </p:cNvPr>
            <p:cNvSpPr>
              <a:spLocks noChangeArrowheads="1"/>
            </p:cNvSpPr>
            <p:nvPr/>
          </p:nvSpPr>
          <p:spPr bwMode="auto">
            <a:xfrm>
              <a:off x="4892675" y="3692526"/>
              <a:ext cx="6350"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46" name="Rectangle 615">
              <a:extLst>
                <a:ext uri="{FF2B5EF4-FFF2-40B4-BE49-F238E27FC236}">
                  <a16:creationId xmlns:a16="http://schemas.microsoft.com/office/drawing/2014/main" id="{27F11C27-7BAE-4A79-94C9-7E843411AA3F}"/>
                </a:ext>
              </a:extLst>
            </p:cNvPr>
            <p:cNvSpPr>
              <a:spLocks noChangeArrowheads="1"/>
            </p:cNvSpPr>
            <p:nvPr/>
          </p:nvSpPr>
          <p:spPr bwMode="auto">
            <a:xfrm>
              <a:off x="4902200" y="3692526"/>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47" name="Rectangle 616">
              <a:extLst>
                <a:ext uri="{FF2B5EF4-FFF2-40B4-BE49-F238E27FC236}">
                  <a16:creationId xmlns:a16="http://schemas.microsoft.com/office/drawing/2014/main" id="{5A7DB825-4C85-4519-9D29-D798043B0637}"/>
                </a:ext>
              </a:extLst>
            </p:cNvPr>
            <p:cNvSpPr>
              <a:spLocks noChangeArrowheads="1"/>
            </p:cNvSpPr>
            <p:nvPr/>
          </p:nvSpPr>
          <p:spPr bwMode="auto">
            <a:xfrm>
              <a:off x="4908550" y="3692526"/>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48" name="Rectangle 617">
              <a:extLst>
                <a:ext uri="{FF2B5EF4-FFF2-40B4-BE49-F238E27FC236}">
                  <a16:creationId xmlns:a16="http://schemas.microsoft.com/office/drawing/2014/main" id="{CDEA4E10-CBDB-4E87-ADD6-C1FB81631541}"/>
                </a:ext>
              </a:extLst>
            </p:cNvPr>
            <p:cNvSpPr>
              <a:spLocks noChangeArrowheads="1"/>
            </p:cNvSpPr>
            <p:nvPr/>
          </p:nvSpPr>
          <p:spPr bwMode="auto">
            <a:xfrm>
              <a:off x="4916487" y="3692526"/>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49" name="Rectangle 618">
              <a:extLst>
                <a:ext uri="{FF2B5EF4-FFF2-40B4-BE49-F238E27FC236}">
                  <a16:creationId xmlns:a16="http://schemas.microsoft.com/office/drawing/2014/main" id="{0B783B64-EE38-4F55-AA43-B5F69079FD07}"/>
                </a:ext>
              </a:extLst>
            </p:cNvPr>
            <p:cNvSpPr>
              <a:spLocks noChangeArrowheads="1"/>
            </p:cNvSpPr>
            <p:nvPr/>
          </p:nvSpPr>
          <p:spPr bwMode="auto">
            <a:xfrm>
              <a:off x="4924425" y="3692526"/>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50" name="Freeform 619">
              <a:extLst>
                <a:ext uri="{FF2B5EF4-FFF2-40B4-BE49-F238E27FC236}">
                  <a16:creationId xmlns:a16="http://schemas.microsoft.com/office/drawing/2014/main" id="{1B192AC3-9E3D-44AD-9536-C6597D216C3A}"/>
                </a:ext>
              </a:extLst>
            </p:cNvPr>
            <p:cNvSpPr>
              <a:spLocks/>
            </p:cNvSpPr>
            <p:nvPr/>
          </p:nvSpPr>
          <p:spPr bwMode="auto">
            <a:xfrm>
              <a:off x="5002212" y="3700463"/>
              <a:ext cx="9525" cy="9525"/>
            </a:xfrm>
            <a:custGeom>
              <a:avLst/>
              <a:gdLst>
                <a:gd name="T0" fmla="*/ 0 w 11"/>
                <a:gd name="T1" fmla="*/ 6 h 11"/>
                <a:gd name="T2" fmla="*/ 0 w 11"/>
                <a:gd name="T3" fmla="*/ 6 h 11"/>
                <a:gd name="T4" fmla="*/ 2 w 11"/>
                <a:gd name="T5" fmla="*/ 2 h 11"/>
                <a:gd name="T6" fmla="*/ 5 w 11"/>
                <a:gd name="T7" fmla="*/ 0 h 11"/>
                <a:gd name="T8" fmla="*/ 5 w 11"/>
                <a:gd name="T9" fmla="*/ 0 h 11"/>
                <a:gd name="T10" fmla="*/ 9 w 11"/>
                <a:gd name="T11" fmla="*/ 2 h 11"/>
                <a:gd name="T12" fmla="*/ 11 w 11"/>
                <a:gd name="T13" fmla="*/ 6 h 11"/>
                <a:gd name="T14" fmla="*/ 11 w 11"/>
                <a:gd name="T15" fmla="*/ 6 h 11"/>
                <a:gd name="T16" fmla="*/ 9 w 11"/>
                <a:gd name="T17" fmla="*/ 9 h 11"/>
                <a:gd name="T18" fmla="*/ 5 w 11"/>
                <a:gd name="T19" fmla="*/ 11 h 11"/>
                <a:gd name="T20" fmla="*/ 5 w 11"/>
                <a:gd name="T21" fmla="*/ 11 h 11"/>
                <a:gd name="T22" fmla="*/ 2 w 11"/>
                <a:gd name="T23" fmla="*/ 9 h 11"/>
                <a:gd name="T24" fmla="*/ 0 w 11"/>
                <a:gd name="T25" fmla="*/ 6 h 11"/>
                <a:gd name="T26" fmla="*/ 0 w 11"/>
                <a:gd name="T27" fmla="*/ 6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11">
                  <a:moveTo>
                    <a:pt x="0" y="6"/>
                  </a:moveTo>
                  <a:lnTo>
                    <a:pt x="0" y="6"/>
                  </a:lnTo>
                  <a:lnTo>
                    <a:pt x="2" y="2"/>
                  </a:lnTo>
                  <a:lnTo>
                    <a:pt x="5" y="0"/>
                  </a:lnTo>
                  <a:lnTo>
                    <a:pt x="5" y="0"/>
                  </a:lnTo>
                  <a:lnTo>
                    <a:pt x="9" y="2"/>
                  </a:lnTo>
                  <a:lnTo>
                    <a:pt x="11" y="6"/>
                  </a:lnTo>
                  <a:lnTo>
                    <a:pt x="11" y="6"/>
                  </a:lnTo>
                  <a:lnTo>
                    <a:pt x="9" y="9"/>
                  </a:lnTo>
                  <a:lnTo>
                    <a:pt x="5" y="11"/>
                  </a:lnTo>
                  <a:lnTo>
                    <a:pt x="5" y="11"/>
                  </a:lnTo>
                  <a:lnTo>
                    <a:pt x="2" y="9"/>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51" name="Rectangle 620">
              <a:extLst>
                <a:ext uri="{FF2B5EF4-FFF2-40B4-BE49-F238E27FC236}">
                  <a16:creationId xmlns:a16="http://schemas.microsoft.com/office/drawing/2014/main" id="{A558CDCF-7E27-4ADA-B6A8-87B2F09E91E0}"/>
                </a:ext>
              </a:extLst>
            </p:cNvPr>
            <p:cNvSpPr>
              <a:spLocks noChangeArrowheads="1"/>
            </p:cNvSpPr>
            <p:nvPr/>
          </p:nvSpPr>
          <p:spPr bwMode="auto">
            <a:xfrm>
              <a:off x="5080000" y="3367088"/>
              <a:ext cx="204788" cy="42545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52" name="Rectangle 621">
              <a:extLst>
                <a:ext uri="{FF2B5EF4-FFF2-40B4-BE49-F238E27FC236}">
                  <a16:creationId xmlns:a16="http://schemas.microsoft.com/office/drawing/2014/main" id="{567B1D99-A921-4D9E-9C79-C4A5377D84D8}"/>
                </a:ext>
              </a:extLst>
            </p:cNvPr>
            <p:cNvSpPr>
              <a:spLocks noChangeArrowheads="1"/>
            </p:cNvSpPr>
            <p:nvPr/>
          </p:nvSpPr>
          <p:spPr bwMode="auto">
            <a:xfrm>
              <a:off x="5099050" y="3387726"/>
              <a:ext cx="165100" cy="36988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53" name="Rectangle 622">
              <a:extLst>
                <a:ext uri="{FF2B5EF4-FFF2-40B4-BE49-F238E27FC236}">
                  <a16:creationId xmlns:a16="http://schemas.microsoft.com/office/drawing/2014/main" id="{CAD90737-190A-41FC-B25B-69363B96F710}"/>
                </a:ext>
              </a:extLst>
            </p:cNvPr>
            <p:cNvSpPr>
              <a:spLocks noChangeArrowheads="1"/>
            </p:cNvSpPr>
            <p:nvPr/>
          </p:nvSpPr>
          <p:spPr bwMode="auto">
            <a:xfrm>
              <a:off x="5108575" y="3400426"/>
              <a:ext cx="147638" cy="3651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54" name="Rectangle 623">
              <a:extLst>
                <a:ext uri="{FF2B5EF4-FFF2-40B4-BE49-F238E27FC236}">
                  <a16:creationId xmlns:a16="http://schemas.microsoft.com/office/drawing/2014/main" id="{B76B010E-25CD-4BC7-A939-69C56C9CE853}"/>
                </a:ext>
              </a:extLst>
            </p:cNvPr>
            <p:cNvSpPr>
              <a:spLocks noChangeArrowheads="1"/>
            </p:cNvSpPr>
            <p:nvPr/>
          </p:nvSpPr>
          <p:spPr bwMode="auto">
            <a:xfrm>
              <a:off x="5114925" y="3403601"/>
              <a:ext cx="3175"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55" name="Rectangle 624">
              <a:extLst>
                <a:ext uri="{FF2B5EF4-FFF2-40B4-BE49-F238E27FC236}">
                  <a16:creationId xmlns:a16="http://schemas.microsoft.com/office/drawing/2014/main" id="{B767FC5B-9908-4942-A628-28F12C158663}"/>
                </a:ext>
              </a:extLst>
            </p:cNvPr>
            <p:cNvSpPr>
              <a:spLocks noChangeArrowheads="1"/>
            </p:cNvSpPr>
            <p:nvPr/>
          </p:nvSpPr>
          <p:spPr bwMode="auto">
            <a:xfrm>
              <a:off x="5122862" y="3403601"/>
              <a:ext cx="4763"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56" name="Rectangle 625">
              <a:extLst>
                <a:ext uri="{FF2B5EF4-FFF2-40B4-BE49-F238E27FC236}">
                  <a16:creationId xmlns:a16="http://schemas.microsoft.com/office/drawing/2014/main" id="{F5F4B555-7BC6-45E0-8ED5-951E87969162}"/>
                </a:ext>
              </a:extLst>
            </p:cNvPr>
            <p:cNvSpPr>
              <a:spLocks noChangeArrowheads="1"/>
            </p:cNvSpPr>
            <p:nvPr/>
          </p:nvSpPr>
          <p:spPr bwMode="auto">
            <a:xfrm>
              <a:off x="5130800" y="3403601"/>
              <a:ext cx="4763"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57" name="Rectangle 626">
              <a:extLst>
                <a:ext uri="{FF2B5EF4-FFF2-40B4-BE49-F238E27FC236}">
                  <a16:creationId xmlns:a16="http://schemas.microsoft.com/office/drawing/2014/main" id="{978ADBE6-56B8-40BC-AA61-D83F791EFF95}"/>
                </a:ext>
              </a:extLst>
            </p:cNvPr>
            <p:cNvSpPr>
              <a:spLocks noChangeArrowheads="1"/>
            </p:cNvSpPr>
            <p:nvPr/>
          </p:nvSpPr>
          <p:spPr bwMode="auto">
            <a:xfrm>
              <a:off x="5140325" y="3403601"/>
              <a:ext cx="3175"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58" name="Rectangle 627">
              <a:extLst>
                <a:ext uri="{FF2B5EF4-FFF2-40B4-BE49-F238E27FC236}">
                  <a16:creationId xmlns:a16="http://schemas.microsoft.com/office/drawing/2014/main" id="{0398564F-94EC-4230-9A0E-218CD96ADC93}"/>
                </a:ext>
              </a:extLst>
            </p:cNvPr>
            <p:cNvSpPr>
              <a:spLocks noChangeArrowheads="1"/>
            </p:cNvSpPr>
            <p:nvPr/>
          </p:nvSpPr>
          <p:spPr bwMode="auto">
            <a:xfrm>
              <a:off x="5148262" y="3403601"/>
              <a:ext cx="3175"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59" name="Rectangle 628">
              <a:extLst>
                <a:ext uri="{FF2B5EF4-FFF2-40B4-BE49-F238E27FC236}">
                  <a16:creationId xmlns:a16="http://schemas.microsoft.com/office/drawing/2014/main" id="{E03B7E88-DB09-4DC0-AE38-B64E89005AD4}"/>
                </a:ext>
              </a:extLst>
            </p:cNvPr>
            <p:cNvSpPr>
              <a:spLocks noChangeArrowheads="1"/>
            </p:cNvSpPr>
            <p:nvPr/>
          </p:nvSpPr>
          <p:spPr bwMode="auto">
            <a:xfrm>
              <a:off x="5156200" y="3403601"/>
              <a:ext cx="1588"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60" name="Freeform 629">
              <a:extLst>
                <a:ext uri="{FF2B5EF4-FFF2-40B4-BE49-F238E27FC236}">
                  <a16:creationId xmlns:a16="http://schemas.microsoft.com/office/drawing/2014/main" id="{FF4B5066-1B04-4022-9DE2-2217B8497C2B}"/>
                </a:ext>
              </a:extLst>
            </p:cNvPr>
            <p:cNvSpPr>
              <a:spLocks/>
            </p:cNvSpPr>
            <p:nvPr/>
          </p:nvSpPr>
          <p:spPr bwMode="auto">
            <a:xfrm>
              <a:off x="5232400" y="3413126"/>
              <a:ext cx="11113" cy="11113"/>
            </a:xfrm>
            <a:custGeom>
              <a:avLst/>
              <a:gdLst>
                <a:gd name="T0" fmla="*/ 0 w 13"/>
                <a:gd name="T1" fmla="*/ 7 h 15"/>
                <a:gd name="T2" fmla="*/ 0 w 13"/>
                <a:gd name="T3" fmla="*/ 7 h 15"/>
                <a:gd name="T4" fmla="*/ 0 w 13"/>
                <a:gd name="T5" fmla="*/ 6 h 15"/>
                <a:gd name="T6" fmla="*/ 2 w 13"/>
                <a:gd name="T7" fmla="*/ 2 h 15"/>
                <a:gd name="T8" fmla="*/ 4 w 13"/>
                <a:gd name="T9" fmla="*/ 2 h 15"/>
                <a:gd name="T10" fmla="*/ 6 w 13"/>
                <a:gd name="T11" fmla="*/ 0 h 15"/>
                <a:gd name="T12" fmla="*/ 6 w 13"/>
                <a:gd name="T13" fmla="*/ 0 h 15"/>
                <a:gd name="T14" fmla="*/ 9 w 13"/>
                <a:gd name="T15" fmla="*/ 2 h 15"/>
                <a:gd name="T16" fmla="*/ 11 w 13"/>
                <a:gd name="T17" fmla="*/ 2 h 15"/>
                <a:gd name="T18" fmla="*/ 13 w 13"/>
                <a:gd name="T19" fmla="*/ 6 h 15"/>
                <a:gd name="T20" fmla="*/ 13 w 13"/>
                <a:gd name="T21" fmla="*/ 7 h 15"/>
                <a:gd name="T22" fmla="*/ 13 w 13"/>
                <a:gd name="T23" fmla="*/ 7 h 15"/>
                <a:gd name="T24" fmla="*/ 13 w 13"/>
                <a:gd name="T25" fmla="*/ 11 h 15"/>
                <a:gd name="T26" fmla="*/ 11 w 13"/>
                <a:gd name="T27" fmla="*/ 13 h 15"/>
                <a:gd name="T28" fmla="*/ 9 w 13"/>
                <a:gd name="T29" fmla="*/ 15 h 15"/>
                <a:gd name="T30" fmla="*/ 6 w 13"/>
                <a:gd name="T31" fmla="*/ 15 h 15"/>
                <a:gd name="T32" fmla="*/ 6 w 13"/>
                <a:gd name="T33" fmla="*/ 15 h 15"/>
                <a:gd name="T34" fmla="*/ 4 w 13"/>
                <a:gd name="T35" fmla="*/ 15 h 15"/>
                <a:gd name="T36" fmla="*/ 2 w 13"/>
                <a:gd name="T37" fmla="*/ 13 h 15"/>
                <a:gd name="T38" fmla="*/ 0 w 13"/>
                <a:gd name="T39" fmla="*/ 11 h 15"/>
                <a:gd name="T40" fmla="*/ 0 w 13"/>
                <a:gd name="T41" fmla="*/ 7 h 15"/>
                <a:gd name="T42" fmla="*/ 0 w 13"/>
                <a:gd name="T43" fmla="*/ 7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 h="15">
                  <a:moveTo>
                    <a:pt x="0" y="7"/>
                  </a:moveTo>
                  <a:lnTo>
                    <a:pt x="0" y="7"/>
                  </a:lnTo>
                  <a:lnTo>
                    <a:pt x="0" y="6"/>
                  </a:lnTo>
                  <a:lnTo>
                    <a:pt x="2" y="2"/>
                  </a:lnTo>
                  <a:lnTo>
                    <a:pt x="4" y="2"/>
                  </a:lnTo>
                  <a:lnTo>
                    <a:pt x="6" y="0"/>
                  </a:lnTo>
                  <a:lnTo>
                    <a:pt x="6" y="0"/>
                  </a:lnTo>
                  <a:lnTo>
                    <a:pt x="9" y="2"/>
                  </a:lnTo>
                  <a:lnTo>
                    <a:pt x="11" y="2"/>
                  </a:lnTo>
                  <a:lnTo>
                    <a:pt x="13" y="6"/>
                  </a:lnTo>
                  <a:lnTo>
                    <a:pt x="13" y="7"/>
                  </a:lnTo>
                  <a:lnTo>
                    <a:pt x="13" y="7"/>
                  </a:lnTo>
                  <a:lnTo>
                    <a:pt x="13" y="11"/>
                  </a:lnTo>
                  <a:lnTo>
                    <a:pt x="11" y="13"/>
                  </a:lnTo>
                  <a:lnTo>
                    <a:pt x="9" y="15"/>
                  </a:lnTo>
                  <a:lnTo>
                    <a:pt x="6" y="15"/>
                  </a:lnTo>
                  <a:lnTo>
                    <a:pt x="6" y="15"/>
                  </a:lnTo>
                  <a:lnTo>
                    <a:pt x="4" y="15"/>
                  </a:lnTo>
                  <a:lnTo>
                    <a:pt x="2" y="13"/>
                  </a:lnTo>
                  <a:lnTo>
                    <a:pt x="0" y="11"/>
                  </a:lnTo>
                  <a:lnTo>
                    <a:pt x="0" y="7"/>
                  </a:lnTo>
                  <a:lnTo>
                    <a:pt x="0" y="7"/>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61" name="Rectangle 630">
              <a:extLst>
                <a:ext uri="{FF2B5EF4-FFF2-40B4-BE49-F238E27FC236}">
                  <a16:creationId xmlns:a16="http://schemas.microsoft.com/office/drawing/2014/main" id="{C5A4B41B-03CB-46A3-B9F0-D0763EA48E71}"/>
                </a:ext>
              </a:extLst>
            </p:cNvPr>
            <p:cNvSpPr>
              <a:spLocks noChangeArrowheads="1"/>
            </p:cNvSpPr>
            <p:nvPr/>
          </p:nvSpPr>
          <p:spPr bwMode="auto">
            <a:xfrm>
              <a:off x="5108575" y="3444876"/>
              <a:ext cx="147638" cy="396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62" name="Rectangle 631">
              <a:extLst>
                <a:ext uri="{FF2B5EF4-FFF2-40B4-BE49-F238E27FC236}">
                  <a16:creationId xmlns:a16="http://schemas.microsoft.com/office/drawing/2014/main" id="{50DF81AB-DB28-4F52-93F7-FD50A51B1485}"/>
                </a:ext>
              </a:extLst>
            </p:cNvPr>
            <p:cNvSpPr>
              <a:spLocks noChangeArrowheads="1"/>
            </p:cNvSpPr>
            <p:nvPr/>
          </p:nvSpPr>
          <p:spPr bwMode="auto">
            <a:xfrm>
              <a:off x="5114925" y="3451226"/>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63" name="Rectangle 632">
              <a:extLst>
                <a:ext uri="{FF2B5EF4-FFF2-40B4-BE49-F238E27FC236}">
                  <a16:creationId xmlns:a16="http://schemas.microsoft.com/office/drawing/2014/main" id="{8944DC36-CE2A-43BF-80FC-09806BB8F705}"/>
                </a:ext>
              </a:extLst>
            </p:cNvPr>
            <p:cNvSpPr>
              <a:spLocks noChangeArrowheads="1"/>
            </p:cNvSpPr>
            <p:nvPr/>
          </p:nvSpPr>
          <p:spPr bwMode="auto">
            <a:xfrm>
              <a:off x="5122862" y="3451226"/>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64" name="Rectangle 633">
              <a:extLst>
                <a:ext uri="{FF2B5EF4-FFF2-40B4-BE49-F238E27FC236}">
                  <a16:creationId xmlns:a16="http://schemas.microsoft.com/office/drawing/2014/main" id="{15BB7557-684B-4373-AEE6-52F69CE2DCAA}"/>
                </a:ext>
              </a:extLst>
            </p:cNvPr>
            <p:cNvSpPr>
              <a:spLocks noChangeArrowheads="1"/>
            </p:cNvSpPr>
            <p:nvPr/>
          </p:nvSpPr>
          <p:spPr bwMode="auto">
            <a:xfrm>
              <a:off x="5130800" y="3451226"/>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65" name="Rectangle 634">
              <a:extLst>
                <a:ext uri="{FF2B5EF4-FFF2-40B4-BE49-F238E27FC236}">
                  <a16:creationId xmlns:a16="http://schemas.microsoft.com/office/drawing/2014/main" id="{E9631E70-F880-4572-A135-FC67D89D8D08}"/>
                </a:ext>
              </a:extLst>
            </p:cNvPr>
            <p:cNvSpPr>
              <a:spLocks noChangeArrowheads="1"/>
            </p:cNvSpPr>
            <p:nvPr/>
          </p:nvSpPr>
          <p:spPr bwMode="auto">
            <a:xfrm>
              <a:off x="5140325" y="3451226"/>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66" name="Rectangle 635">
              <a:extLst>
                <a:ext uri="{FF2B5EF4-FFF2-40B4-BE49-F238E27FC236}">
                  <a16:creationId xmlns:a16="http://schemas.microsoft.com/office/drawing/2014/main" id="{E688C711-BEF0-494F-8BAC-42A96B6D7805}"/>
                </a:ext>
              </a:extLst>
            </p:cNvPr>
            <p:cNvSpPr>
              <a:spLocks noChangeArrowheads="1"/>
            </p:cNvSpPr>
            <p:nvPr/>
          </p:nvSpPr>
          <p:spPr bwMode="auto">
            <a:xfrm>
              <a:off x="5148262" y="3451226"/>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67" name="Rectangle 636">
              <a:extLst>
                <a:ext uri="{FF2B5EF4-FFF2-40B4-BE49-F238E27FC236}">
                  <a16:creationId xmlns:a16="http://schemas.microsoft.com/office/drawing/2014/main" id="{1A3BD374-155A-4294-BDEE-F3044B328B77}"/>
                </a:ext>
              </a:extLst>
            </p:cNvPr>
            <p:cNvSpPr>
              <a:spLocks noChangeArrowheads="1"/>
            </p:cNvSpPr>
            <p:nvPr/>
          </p:nvSpPr>
          <p:spPr bwMode="auto">
            <a:xfrm>
              <a:off x="5156200" y="3451226"/>
              <a:ext cx="1588"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68" name="Freeform 637">
              <a:extLst>
                <a:ext uri="{FF2B5EF4-FFF2-40B4-BE49-F238E27FC236}">
                  <a16:creationId xmlns:a16="http://schemas.microsoft.com/office/drawing/2014/main" id="{E734BAC9-BFB9-41FA-92B0-6A694FF72159}"/>
                </a:ext>
              </a:extLst>
            </p:cNvPr>
            <p:cNvSpPr>
              <a:spLocks/>
            </p:cNvSpPr>
            <p:nvPr/>
          </p:nvSpPr>
          <p:spPr bwMode="auto">
            <a:xfrm>
              <a:off x="5232400" y="3460751"/>
              <a:ext cx="11113" cy="9525"/>
            </a:xfrm>
            <a:custGeom>
              <a:avLst/>
              <a:gdLst>
                <a:gd name="T0" fmla="*/ 0 w 13"/>
                <a:gd name="T1" fmla="*/ 6 h 11"/>
                <a:gd name="T2" fmla="*/ 0 w 13"/>
                <a:gd name="T3" fmla="*/ 6 h 11"/>
                <a:gd name="T4" fmla="*/ 2 w 13"/>
                <a:gd name="T5" fmla="*/ 2 h 11"/>
                <a:gd name="T6" fmla="*/ 6 w 13"/>
                <a:gd name="T7" fmla="*/ 0 h 11"/>
                <a:gd name="T8" fmla="*/ 6 w 13"/>
                <a:gd name="T9" fmla="*/ 0 h 11"/>
                <a:gd name="T10" fmla="*/ 11 w 13"/>
                <a:gd name="T11" fmla="*/ 2 h 11"/>
                <a:gd name="T12" fmla="*/ 13 w 13"/>
                <a:gd name="T13" fmla="*/ 6 h 11"/>
                <a:gd name="T14" fmla="*/ 13 w 13"/>
                <a:gd name="T15" fmla="*/ 6 h 11"/>
                <a:gd name="T16" fmla="*/ 11 w 13"/>
                <a:gd name="T17" fmla="*/ 9 h 11"/>
                <a:gd name="T18" fmla="*/ 6 w 13"/>
                <a:gd name="T19" fmla="*/ 11 h 11"/>
                <a:gd name="T20" fmla="*/ 6 w 13"/>
                <a:gd name="T21" fmla="*/ 11 h 11"/>
                <a:gd name="T22" fmla="*/ 2 w 13"/>
                <a:gd name="T23" fmla="*/ 9 h 11"/>
                <a:gd name="T24" fmla="*/ 0 w 13"/>
                <a:gd name="T25" fmla="*/ 6 h 11"/>
                <a:gd name="T26" fmla="*/ 0 w 13"/>
                <a:gd name="T27" fmla="*/ 6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11">
                  <a:moveTo>
                    <a:pt x="0" y="6"/>
                  </a:moveTo>
                  <a:lnTo>
                    <a:pt x="0" y="6"/>
                  </a:lnTo>
                  <a:lnTo>
                    <a:pt x="2" y="2"/>
                  </a:lnTo>
                  <a:lnTo>
                    <a:pt x="6" y="0"/>
                  </a:lnTo>
                  <a:lnTo>
                    <a:pt x="6" y="0"/>
                  </a:lnTo>
                  <a:lnTo>
                    <a:pt x="11" y="2"/>
                  </a:lnTo>
                  <a:lnTo>
                    <a:pt x="13" y="6"/>
                  </a:lnTo>
                  <a:lnTo>
                    <a:pt x="13" y="6"/>
                  </a:lnTo>
                  <a:lnTo>
                    <a:pt x="11" y="9"/>
                  </a:lnTo>
                  <a:lnTo>
                    <a:pt x="6" y="11"/>
                  </a:lnTo>
                  <a:lnTo>
                    <a:pt x="6" y="11"/>
                  </a:lnTo>
                  <a:lnTo>
                    <a:pt x="2" y="9"/>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69" name="Rectangle 638">
              <a:extLst>
                <a:ext uri="{FF2B5EF4-FFF2-40B4-BE49-F238E27FC236}">
                  <a16:creationId xmlns:a16="http://schemas.microsoft.com/office/drawing/2014/main" id="{858C8D35-67C0-4BA4-9B23-BD8B613A4230}"/>
                </a:ext>
              </a:extLst>
            </p:cNvPr>
            <p:cNvSpPr>
              <a:spLocks noChangeArrowheads="1"/>
            </p:cNvSpPr>
            <p:nvPr/>
          </p:nvSpPr>
          <p:spPr bwMode="auto">
            <a:xfrm>
              <a:off x="5108575" y="3495676"/>
              <a:ext cx="147638" cy="381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70" name="Rectangle 639">
              <a:extLst>
                <a:ext uri="{FF2B5EF4-FFF2-40B4-BE49-F238E27FC236}">
                  <a16:creationId xmlns:a16="http://schemas.microsoft.com/office/drawing/2014/main" id="{CE0B5618-9BCD-4B71-8548-7BDE26E51133}"/>
                </a:ext>
              </a:extLst>
            </p:cNvPr>
            <p:cNvSpPr>
              <a:spLocks noChangeArrowheads="1"/>
            </p:cNvSpPr>
            <p:nvPr/>
          </p:nvSpPr>
          <p:spPr bwMode="auto">
            <a:xfrm>
              <a:off x="5114925" y="3500438"/>
              <a:ext cx="3175"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71" name="Rectangle 640">
              <a:extLst>
                <a:ext uri="{FF2B5EF4-FFF2-40B4-BE49-F238E27FC236}">
                  <a16:creationId xmlns:a16="http://schemas.microsoft.com/office/drawing/2014/main" id="{A4E21407-2774-472F-9762-A5B8D719DF70}"/>
                </a:ext>
              </a:extLst>
            </p:cNvPr>
            <p:cNvSpPr>
              <a:spLocks noChangeArrowheads="1"/>
            </p:cNvSpPr>
            <p:nvPr/>
          </p:nvSpPr>
          <p:spPr bwMode="auto">
            <a:xfrm>
              <a:off x="5122862" y="3500438"/>
              <a:ext cx="4763"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72" name="Rectangle 641">
              <a:extLst>
                <a:ext uri="{FF2B5EF4-FFF2-40B4-BE49-F238E27FC236}">
                  <a16:creationId xmlns:a16="http://schemas.microsoft.com/office/drawing/2014/main" id="{D934023B-130E-4374-A89C-F6AE45F12287}"/>
                </a:ext>
              </a:extLst>
            </p:cNvPr>
            <p:cNvSpPr>
              <a:spLocks noChangeArrowheads="1"/>
            </p:cNvSpPr>
            <p:nvPr/>
          </p:nvSpPr>
          <p:spPr bwMode="auto">
            <a:xfrm>
              <a:off x="5130800" y="3500438"/>
              <a:ext cx="4763"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73" name="Rectangle 642">
              <a:extLst>
                <a:ext uri="{FF2B5EF4-FFF2-40B4-BE49-F238E27FC236}">
                  <a16:creationId xmlns:a16="http://schemas.microsoft.com/office/drawing/2014/main" id="{186CD4F1-D2EE-4B8E-AE6E-621DCF3C50C2}"/>
                </a:ext>
              </a:extLst>
            </p:cNvPr>
            <p:cNvSpPr>
              <a:spLocks noChangeArrowheads="1"/>
            </p:cNvSpPr>
            <p:nvPr/>
          </p:nvSpPr>
          <p:spPr bwMode="auto">
            <a:xfrm>
              <a:off x="5140325" y="3500438"/>
              <a:ext cx="3175"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74" name="Rectangle 643">
              <a:extLst>
                <a:ext uri="{FF2B5EF4-FFF2-40B4-BE49-F238E27FC236}">
                  <a16:creationId xmlns:a16="http://schemas.microsoft.com/office/drawing/2014/main" id="{9E88A1B0-E958-482E-A42E-778CED7DF577}"/>
                </a:ext>
              </a:extLst>
            </p:cNvPr>
            <p:cNvSpPr>
              <a:spLocks noChangeArrowheads="1"/>
            </p:cNvSpPr>
            <p:nvPr/>
          </p:nvSpPr>
          <p:spPr bwMode="auto">
            <a:xfrm>
              <a:off x="5148262" y="3500438"/>
              <a:ext cx="3175"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75" name="Rectangle 644">
              <a:extLst>
                <a:ext uri="{FF2B5EF4-FFF2-40B4-BE49-F238E27FC236}">
                  <a16:creationId xmlns:a16="http://schemas.microsoft.com/office/drawing/2014/main" id="{4D131F80-3C84-4BCD-8004-CC7347BCF5C4}"/>
                </a:ext>
              </a:extLst>
            </p:cNvPr>
            <p:cNvSpPr>
              <a:spLocks noChangeArrowheads="1"/>
            </p:cNvSpPr>
            <p:nvPr/>
          </p:nvSpPr>
          <p:spPr bwMode="auto">
            <a:xfrm>
              <a:off x="5156200" y="3500438"/>
              <a:ext cx="1588"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76" name="Freeform 645">
              <a:extLst>
                <a:ext uri="{FF2B5EF4-FFF2-40B4-BE49-F238E27FC236}">
                  <a16:creationId xmlns:a16="http://schemas.microsoft.com/office/drawing/2014/main" id="{C31F29E9-C5B1-48D2-B00D-FF1A8E927A0A}"/>
                </a:ext>
              </a:extLst>
            </p:cNvPr>
            <p:cNvSpPr>
              <a:spLocks/>
            </p:cNvSpPr>
            <p:nvPr/>
          </p:nvSpPr>
          <p:spPr bwMode="auto">
            <a:xfrm>
              <a:off x="5232400" y="3508376"/>
              <a:ext cx="11113" cy="9525"/>
            </a:xfrm>
            <a:custGeom>
              <a:avLst/>
              <a:gdLst>
                <a:gd name="T0" fmla="*/ 0 w 13"/>
                <a:gd name="T1" fmla="*/ 7 h 12"/>
                <a:gd name="T2" fmla="*/ 0 w 13"/>
                <a:gd name="T3" fmla="*/ 7 h 12"/>
                <a:gd name="T4" fmla="*/ 2 w 13"/>
                <a:gd name="T5" fmla="*/ 1 h 12"/>
                <a:gd name="T6" fmla="*/ 6 w 13"/>
                <a:gd name="T7" fmla="*/ 0 h 12"/>
                <a:gd name="T8" fmla="*/ 6 w 13"/>
                <a:gd name="T9" fmla="*/ 0 h 12"/>
                <a:gd name="T10" fmla="*/ 11 w 13"/>
                <a:gd name="T11" fmla="*/ 1 h 12"/>
                <a:gd name="T12" fmla="*/ 13 w 13"/>
                <a:gd name="T13" fmla="*/ 7 h 12"/>
                <a:gd name="T14" fmla="*/ 13 w 13"/>
                <a:gd name="T15" fmla="*/ 7 h 12"/>
                <a:gd name="T16" fmla="*/ 11 w 13"/>
                <a:gd name="T17" fmla="*/ 10 h 12"/>
                <a:gd name="T18" fmla="*/ 6 w 13"/>
                <a:gd name="T19" fmla="*/ 12 h 12"/>
                <a:gd name="T20" fmla="*/ 6 w 13"/>
                <a:gd name="T21" fmla="*/ 12 h 12"/>
                <a:gd name="T22" fmla="*/ 2 w 13"/>
                <a:gd name="T23" fmla="*/ 10 h 12"/>
                <a:gd name="T24" fmla="*/ 0 w 13"/>
                <a:gd name="T25" fmla="*/ 7 h 12"/>
                <a:gd name="T26" fmla="*/ 0 w 13"/>
                <a:gd name="T27" fmla="*/ 7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12">
                  <a:moveTo>
                    <a:pt x="0" y="7"/>
                  </a:moveTo>
                  <a:lnTo>
                    <a:pt x="0" y="7"/>
                  </a:lnTo>
                  <a:lnTo>
                    <a:pt x="2" y="1"/>
                  </a:lnTo>
                  <a:lnTo>
                    <a:pt x="6" y="0"/>
                  </a:lnTo>
                  <a:lnTo>
                    <a:pt x="6" y="0"/>
                  </a:lnTo>
                  <a:lnTo>
                    <a:pt x="11" y="1"/>
                  </a:lnTo>
                  <a:lnTo>
                    <a:pt x="13" y="7"/>
                  </a:lnTo>
                  <a:lnTo>
                    <a:pt x="13" y="7"/>
                  </a:lnTo>
                  <a:lnTo>
                    <a:pt x="11" y="10"/>
                  </a:lnTo>
                  <a:lnTo>
                    <a:pt x="6" y="12"/>
                  </a:lnTo>
                  <a:lnTo>
                    <a:pt x="6" y="12"/>
                  </a:lnTo>
                  <a:lnTo>
                    <a:pt x="2" y="10"/>
                  </a:lnTo>
                  <a:lnTo>
                    <a:pt x="0" y="7"/>
                  </a:lnTo>
                  <a:lnTo>
                    <a:pt x="0" y="7"/>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77" name="Rectangle 646">
              <a:extLst>
                <a:ext uri="{FF2B5EF4-FFF2-40B4-BE49-F238E27FC236}">
                  <a16:creationId xmlns:a16="http://schemas.microsoft.com/office/drawing/2014/main" id="{0EE54294-AF49-4333-983D-94B0BF93F4B4}"/>
                </a:ext>
              </a:extLst>
            </p:cNvPr>
            <p:cNvSpPr>
              <a:spLocks noChangeArrowheads="1"/>
            </p:cNvSpPr>
            <p:nvPr/>
          </p:nvSpPr>
          <p:spPr bwMode="auto">
            <a:xfrm>
              <a:off x="5108575" y="3541713"/>
              <a:ext cx="147638" cy="396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78" name="Rectangle 647">
              <a:extLst>
                <a:ext uri="{FF2B5EF4-FFF2-40B4-BE49-F238E27FC236}">
                  <a16:creationId xmlns:a16="http://schemas.microsoft.com/office/drawing/2014/main" id="{EE057565-22B3-431A-9743-267D622DB5F9}"/>
                </a:ext>
              </a:extLst>
            </p:cNvPr>
            <p:cNvSpPr>
              <a:spLocks noChangeArrowheads="1"/>
            </p:cNvSpPr>
            <p:nvPr/>
          </p:nvSpPr>
          <p:spPr bwMode="auto">
            <a:xfrm>
              <a:off x="5114925" y="3548063"/>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79" name="Rectangle 648">
              <a:extLst>
                <a:ext uri="{FF2B5EF4-FFF2-40B4-BE49-F238E27FC236}">
                  <a16:creationId xmlns:a16="http://schemas.microsoft.com/office/drawing/2014/main" id="{0B935F05-F212-46B7-8C5E-FB6E7A12E15F}"/>
                </a:ext>
              </a:extLst>
            </p:cNvPr>
            <p:cNvSpPr>
              <a:spLocks noChangeArrowheads="1"/>
            </p:cNvSpPr>
            <p:nvPr/>
          </p:nvSpPr>
          <p:spPr bwMode="auto">
            <a:xfrm>
              <a:off x="5122862" y="3548063"/>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80" name="Rectangle 649">
              <a:extLst>
                <a:ext uri="{FF2B5EF4-FFF2-40B4-BE49-F238E27FC236}">
                  <a16:creationId xmlns:a16="http://schemas.microsoft.com/office/drawing/2014/main" id="{8B4897E7-1C82-47B3-A910-88C51513DE42}"/>
                </a:ext>
              </a:extLst>
            </p:cNvPr>
            <p:cNvSpPr>
              <a:spLocks noChangeArrowheads="1"/>
            </p:cNvSpPr>
            <p:nvPr/>
          </p:nvSpPr>
          <p:spPr bwMode="auto">
            <a:xfrm>
              <a:off x="5130800" y="3548063"/>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81" name="Rectangle 650">
              <a:extLst>
                <a:ext uri="{FF2B5EF4-FFF2-40B4-BE49-F238E27FC236}">
                  <a16:creationId xmlns:a16="http://schemas.microsoft.com/office/drawing/2014/main" id="{8C93C140-C0DF-4471-8FA4-2956E7DF89E6}"/>
                </a:ext>
              </a:extLst>
            </p:cNvPr>
            <p:cNvSpPr>
              <a:spLocks noChangeArrowheads="1"/>
            </p:cNvSpPr>
            <p:nvPr/>
          </p:nvSpPr>
          <p:spPr bwMode="auto">
            <a:xfrm>
              <a:off x="5140325" y="3548063"/>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82" name="Rectangle 651">
              <a:extLst>
                <a:ext uri="{FF2B5EF4-FFF2-40B4-BE49-F238E27FC236}">
                  <a16:creationId xmlns:a16="http://schemas.microsoft.com/office/drawing/2014/main" id="{29C27842-E00A-4FB4-9DAD-EBB7DDD72C15}"/>
                </a:ext>
              </a:extLst>
            </p:cNvPr>
            <p:cNvSpPr>
              <a:spLocks noChangeArrowheads="1"/>
            </p:cNvSpPr>
            <p:nvPr/>
          </p:nvSpPr>
          <p:spPr bwMode="auto">
            <a:xfrm>
              <a:off x="5148262" y="3548063"/>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83" name="Rectangle 652">
              <a:extLst>
                <a:ext uri="{FF2B5EF4-FFF2-40B4-BE49-F238E27FC236}">
                  <a16:creationId xmlns:a16="http://schemas.microsoft.com/office/drawing/2014/main" id="{8E9ABEB9-87E8-4A39-806D-DB226F19B1D2}"/>
                </a:ext>
              </a:extLst>
            </p:cNvPr>
            <p:cNvSpPr>
              <a:spLocks noChangeArrowheads="1"/>
            </p:cNvSpPr>
            <p:nvPr/>
          </p:nvSpPr>
          <p:spPr bwMode="auto">
            <a:xfrm>
              <a:off x="5156200" y="3548063"/>
              <a:ext cx="1588"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84" name="Freeform 653">
              <a:extLst>
                <a:ext uri="{FF2B5EF4-FFF2-40B4-BE49-F238E27FC236}">
                  <a16:creationId xmlns:a16="http://schemas.microsoft.com/office/drawing/2014/main" id="{0F602D5D-F199-4AFD-8F83-416C052231A1}"/>
                </a:ext>
              </a:extLst>
            </p:cNvPr>
            <p:cNvSpPr>
              <a:spLocks/>
            </p:cNvSpPr>
            <p:nvPr/>
          </p:nvSpPr>
          <p:spPr bwMode="auto">
            <a:xfrm>
              <a:off x="5232400" y="3557588"/>
              <a:ext cx="11113" cy="9525"/>
            </a:xfrm>
            <a:custGeom>
              <a:avLst/>
              <a:gdLst>
                <a:gd name="T0" fmla="*/ 0 w 13"/>
                <a:gd name="T1" fmla="*/ 5 h 10"/>
                <a:gd name="T2" fmla="*/ 0 w 13"/>
                <a:gd name="T3" fmla="*/ 5 h 10"/>
                <a:gd name="T4" fmla="*/ 2 w 13"/>
                <a:gd name="T5" fmla="*/ 1 h 10"/>
                <a:gd name="T6" fmla="*/ 6 w 13"/>
                <a:gd name="T7" fmla="*/ 0 h 10"/>
                <a:gd name="T8" fmla="*/ 6 w 13"/>
                <a:gd name="T9" fmla="*/ 0 h 10"/>
                <a:gd name="T10" fmla="*/ 11 w 13"/>
                <a:gd name="T11" fmla="*/ 1 h 10"/>
                <a:gd name="T12" fmla="*/ 13 w 13"/>
                <a:gd name="T13" fmla="*/ 5 h 10"/>
                <a:gd name="T14" fmla="*/ 13 w 13"/>
                <a:gd name="T15" fmla="*/ 5 h 10"/>
                <a:gd name="T16" fmla="*/ 11 w 13"/>
                <a:gd name="T17" fmla="*/ 9 h 10"/>
                <a:gd name="T18" fmla="*/ 6 w 13"/>
                <a:gd name="T19" fmla="*/ 10 h 10"/>
                <a:gd name="T20" fmla="*/ 6 w 13"/>
                <a:gd name="T21" fmla="*/ 10 h 10"/>
                <a:gd name="T22" fmla="*/ 2 w 13"/>
                <a:gd name="T23" fmla="*/ 9 h 10"/>
                <a:gd name="T24" fmla="*/ 0 w 13"/>
                <a:gd name="T25" fmla="*/ 5 h 10"/>
                <a:gd name="T26" fmla="*/ 0 w 13"/>
                <a:gd name="T27" fmla="*/ 5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10">
                  <a:moveTo>
                    <a:pt x="0" y="5"/>
                  </a:moveTo>
                  <a:lnTo>
                    <a:pt x="0" y="5"/>
                  </a:lnTo>
                  <a:lnTo>
                    <a:pt x="2" y="1"/>
                  </a:lnTo>
                  <a:lnTo>
                    <a:pt x="6" y="0"/>
                  </a:lnTo>
                  <a:lnTo>
                    <a:pt x="6" y="0"/>
                  </a:lnTo>
                  <a:lnTo>
                    <a:pt x="11" y="1"/>
                  </a:lnTo>
                  <a:lnTo>
                    <a:pt x="13" y="5"/>
                  </a:lnTo>
                  <a:lnTo>
                    <a:pt x="13" y="5"/>
                  </a:lnTo>
                  <a:lnTo>
                    <a:pt x="11" y="9"/>
                  </a:lnTo>
                  <a:lnTo>
                    <a:pt x="6" y="10"/>
                  </a:lnTo>
                  <a:lnTo>
                    <a:pt x="6" y="10"/>
                  </a:lnTo>
                  <a:lnTo>
                    <a:pt x="2" y="9"/>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85" name="Rectangle 654">
              <a:extLst>
                <a:ext uri="{FF2B5EF4-FFF2-40B4-BE49-F238E27FC236}">
                  <a16:creationId xmlns:a16="http://schemas.microsoft.com/office/drawing/2014/main" id="{0F0ED974-485B-42C9-BBDB-03A9D86C2414}"/>
                </a:ext>
              </a:extLst>
            </p:cNvPr>
            <p:cNvSpPr>
              <a:spLocks noChangeArrowheads="1"/>
            </p:cNvSpPr>
            <p:nvPr/>
          </p:nvSpPr>
          <p:spPr bwMode="auto">
            <a:xfrm>
              <a:off x="5108575" y="3592513"/>
              <a:ext cx="147638" cy="3651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86" name="Rectangle 655">
              <a:extLst>
                <a:ext uri="{FF2B5EF4-FFF2-40B4-BE49-F238E27FC236}">
                  <a16:creationId xmlns:a16="http://schemas.microsoft.com/office/drawing/2014/main" id="{62035721-051B-44DA-B2DA-4CE8B29A916E}"/>
                </a:ext>
              </a:extLst>
            </p:cNvPr>
            <p:cNvSpPr>
              <a:spLocks noChangeArrowheads="1"/>
            </p:cNvSpPr>
            <p:nvPr/>
          </p:nvSpPr>
          <p:spPr bwMode="auto">
            <a:xfrm>
              <a:off x="5114925" y="3597276"/>
              <a:ext cx="3175" cy="2381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87" name="Rectangle 656">
              <a:extLst>
                <a:ext uri="{FF2B5EF4-FFF2-40B4-BE49-F238E27FC236}">
                  <a16:creationId xmlns:a16="http://schemas.microsoft.com/office/drawing/2014/main" id="{C8A6926C-A3FF-41E3-8EBD-499D77B9D204}"/>
                </a:ext>
              </a:extLst>
            </p:cNvPr>
            <p:cNvSpPr>
              <a:spLocks noChangeArrowheads="1"/>
            </p:cNvSpPr>
            <p:nvPr/>
          </p:nvSpPr>
          <p:spPr bwMode="auto">
            <a:xfrm>
              <a:off x="5122862" y="3597276"/>
              <a:ext cx="4763" cy="2381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88" name="Rectangle 657">
              <a:extLst>
                <a:ext uri="{FF2B5EF4-FFF2-40B4-BE49-F238E27FC236}">
                  <a16:creationId xmlns:a16="http://schemas.microsoft.com/office/drawing/2014/main" id="{4B2B2AB8-82B4-4877-851A-905B2F27A099}"/>
                </a:ext>
              </a:extLst>
            </p:cNvPr>
            <p:cNvSpPr>
              <a:spLocks noChangeArrowheads="1"/>
            </p:cNvSpPr>
            <p:nvPr/>
          </p:nvSpPr>
          <p:spPr bwMode="auto">
            <a:xfrm>
              <a:off x="5130800" y="3597276"/>
              <a:ext cx="4763" cy="2381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89" name="Rectangle 658">
              <a:extLst>
                <a:ext uri="{FF2B5EF4-FFF2-40B4-BE49-F238E27FC236}">
                  <a16:creationId xmlns:a16="http://schemas.microsoft.com/office/drawing/2014/main" id="{11522864-F50D-457C-93C2-C6FBBA5688F5}"/>
                </a:ext>
              </a:extLst>
            </p:cNvPr>
            <p:cNvSpPr>
              <a:spLocks noChangeArrowheads="1"/>
            </p:cNvSpPr>
            <p:nvPr/>
          </p:nvSpPr>
          <p:spPr bwMode="auto">
            <a:xfrm>
              <a:off x="5140325" y="3597276"/>
              <a:ext cx="3175" cy="2381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90" name="Rectangle 659">
              <a:extLst>
                <a:ext uri="{FF2B5EF4-FFF2-40B4-BE49-F238E27FC236}">
                  <a16:creationId xmlns:a16="http://schemas.microsoft.com/office/drawing/2014/main" id="{CB1F1B7E-D856-4C13-B096-F2103B69F6CA}"/>
                </a:ext>
              </a:extLst>
            </p:cNvPr>
            <p:cNvSpPr>
              <a:spLocks noChangeArrowheads="1"/>
            </p:cNvSpPr>
            <p:nvPr/>
          </p:nvSpPr>
          <p:spPr bwMode="auto">
            <a:xfrm>
              <a:off x="5148262" y="3597276"/>
              <a:ext cx="3175" cy="2381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91" name="Rectangle 660">
              <a:extLst>
                <a:ext uri="{FF2B5EF4-FFF2-40B4-BE49-F238E27FC236}">
                  <a16:creationId xmlns:a16="http://schemas.microsoft.com/office/drawing/2014/main" id="{D2A6724F-B0E5-44FC-8E94-1BE14EB0DA2B}"/>
                </a:ext>
              </a:extLst>
            </p:cNvPr>
            <p:cNvSpPr>
              <a:spLocks noChangeArrowheads="1"/>
            </p:cNvSpPr>
            <p:nvPr/>
          </p:nvSpPr>
          <p:spPr bwMode="auto">
            <a:xfrm>
              <a:off x="5156200" y="3597276"/>
              <a:ext cx="1588" cy="2381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92" name="Freeform 661">
              <a:extLst>
                <a:ext uri="{FF2B5EF4-FFF2-40B4-BE49-F238E27FC236}">
                  <a16:creationId xmlns:a16="http://schemas.microsoft.com/office/drawing/2014/main" id="{4B9F2887-E009-4C6A-A0CC-C84A585BC87A}"/>
                </a:ext>
              </a:extLst>
            </p:cNvPr>
            <p:cNvSpPr>
              <a:spLocks/>
            </p:cNvSpPr>
            <p:nvPr/>
          </p:nvSpPr>
          <p:spPr bwMode="auto">
            <a:xfrm>
              <a:off x="5232400" y="3605213"/>
              <a:ext cx="11113" cy="6350"/>
            </a:xfrm>
            <a:custGeom>
              <a:avLst/>
              <a:gdLst>
                <a:gd name="T0" fmla="*/ 0 w 13"/>
                <a:gd name="T1" fmla="*/ 5 h 9"/>
                <a:gd name="T2" fmla="*/ 0 w 13"/>
                <a:gd name="T3" fmla="*/ 5 h 9"/>
                <a:gd name="T4" fmla="*/ 2 w 13"/>
                <a:gd name="T5" fmla="*/ 2 h 9"/>
                <a:gd name="T6" fmla="*/ 6 w 13"/>
                <a:gd name="T7" fmla="*/ 0 h 9"/>
                <a:gd name="T8" fmla="*/ 6 w 13"/>
                <a:gd name="T9" fmla="*/ 0 h 9"/>
                <a:gd name="T10" fmla="*/ 11 w 13"/>
                <a:gd name="T11" fmla="*/ 2 h 9"/>
                <a:gd name="T12" fmla="*/ 13 w 13"/>
                <a:gd name="T13" fmla="*/ 5 h 9"/>
                <a:gd name="T14" fmla="*/ 13 w 13"/>
                <a:gd name="T15" fmla="*/ 5 h 9"/>
                <a:gd name="T16" fmla="*/ 11 w 13"/>
                <a:gd name="T17" fmla="*/ 7 h 9"/>
                <a:gd name="T18" fmla="*/ 6 w 13"/>
                <a:gd name="T19" fmla="*/ 9 h 9"/>
                <a:gd name="T20" fmla="*/ 6 w 13"/>
                <a:gd name="T21" fmla="*/ 9 h 9"/>
                <a:gd name="T22" fmla="*/ 2 w 13"/>
                <a:gd name="T23" fmla="*/ 7 h 9"/>
                <a:gd name="T24" fmla="*/ 0 w 13"/>
                <a:gd name="T25" fmla="*/ 5 h 9"/>
                <a:gd name="T26" fmla="*/ 0 w 13"/>
                <a:gd name="T27"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9">
                  <a:moveTo>
                    <a:pt x="0" y="5"/>
                  </a:moveTo>
                  <a:lnTo>
                    <a:pt x="0" y="5"/>
                  </a:lnTo>
                  <a:lnTo>
                    <a:pt x="2" y="2"/>
                  </a:lnTo>
                  <a:lnTo>
                    <a:pt x="6" y="0"/>
                  </a:lnTo>
                  <a:lnTo>
                    <a:pt x="6" y="0"/>
                  </a:lnTo>
                  <a:lnTo>
                    <a:pt x="11" y="2"/>
                  </a:lnTo>
                  <a:lnTo>
                    <a:pt x="13" y="5"/>
                  </a:lnTo>
                  <a:lnTo>
                    <a:pt x="13" y="5"/>
                  </a:lnTo>
                  <a:lnTo>
                    <a:pt x="11" y="7"/>
                  </a:lnTo>
                  <a:lnTo>
                    <a:pt x="6" y="9"/>
                  </a:lnTo>
                  <a:lnTo>
                    <a:pt x="6" y="9"/>
                  </a:lnTo>
                  <a:lnTo>
                    <a:pt x="2" y="7"/>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93" name="Rectangle 662">
              <a:extLst>
                <a:ext uri="{FF2B5EF4-FFF2-40B4-BE49-F238E27FC236}">
                  <a16:creationId xmlns:a16="http://schemas.microsoft.com/office/drawing/2014/main" id="{D7F755BD-035C-4F36-ABE4-4FF45E1AF1C3}"/>
                </a:ext>
              </a:extLst>
            </p:cNvPr>
            <p:cNvSpPr>
              <a:spLocks noChangeArrowheads="1"/>
            </p:cNvSpPr>
            <p:nvPr/>
          </p:nvSpPr>
          <p:spPr bwMode="auto">
            <a:xfrm>
              <a:off x="5108575" y="3638551"/>
              <a:ext cx="147638" cy="381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94" name="Rectangle 663">
              <a:extLst>
                <a:ext uri="{FF2B5EF4-FFF2-40B4-BE49-F238E27FC236}">
                  <a16:creationId xmlns:a16="http://schemas.microsoft.com/office/drawing/2014/main" id="{FBFAA24D-D97B-4AFD-9F85-F5404B6BAA8F}"/>
                </a:ext>
              </a:extLst>
            </p:cNvPr>
            <p:cNvSpPr>
              <a:spLocks noChangeArrowheads="1"/>
            </p:cNvSpPr>
            <p:nvPr/>
          </p:nvSpPr>
          <p:spPr bwMode="auto">
            <a:xfrm>
              <a:off x="5114925" y="3643313"/>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95" name="Rectangle 664">
              <a:extLst>
                <a:ext uri="{FF2B5EF4-FFF2-40B4-BE49-F238E27FC236}">
                  <a16:creationId xmlns:a16="http://schemas.microsoft.com/office/drawing/2014/main" id="{F932F488-D153-493C-A378-8679FD628466}"/>
                </a:ext>
              </a:extLst>
            </p:cNvPr>
            <p:cNvSpPr>
              <a:spLocks noChangeArrowheads="1"/>
            </p:cNvSpPr>
            <p:nvPr/>
          </p:nvSpPr>
          <p:spPr bwMode="auto">
            <a:xfrm>
              <a:off x="5122862" y="3643313"/>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96" name="Rectangle 665">
              <a:extLst>
                <a:ext uri="{FF2B5EF4-FFF2-40B4-BE49-F238E27FC236}">
                  <a16:creationId xmlns:a16="http://schemas.microsoft.com/office/drawing/2014/main" id="{50C7FB11-89C6-4D80-BE04-FC95083FB0B6}"/>
                </a:ext>
              </a:extLst>
            </p:cNvPr>
            <p:cNvSpPr>
              <a:spLocks noChangeArrowheads="1"/>
            </p:cNvSpPr>
            <p:nvPr/>
          </p:nvSpPr>
          <p:spPr bwMode="auto">
            <a:xfrm>
              <a:off x="5130800" y="3643313"/>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97" name="Rectangle 666">
              <a:extLst>
                <a:ext uri="{FF2B5EF4-FFF2-40B4-BE49-F238E27FC236}">
                  <a16:creationId xmlns:a16="http://schemas.microsoft.com/office/drawing/2014/main" id="{60216448-B0DF-458E-BBC6-4A20660AF9AF}"/>
                </a:ext>
              </a:extLst>
            </p:cNvPr>
            <p:cNvSpPr>
              <a:spLocks noChangeArrowheads="1"/>
            </p:cNvSpPr>
            <p:nvPr/>
          </p:nvSpPr>
          <p:spPr bwMode="auto">
            <a:xfrm>
              <a:off x="5140325" y="3643313"/>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98" name="Rectangle 667">
              <a:extLst>
                <a:ext uri="{FF2B5EF4-FFF2-40B4-BE49-F238E27FC236}">
                  <a16:creationId xmlns:a16="http://schemas.microsoft.com/office/drawing/2014/main" id="{0C9A1CCD-DD7C-42D4-965B-39A532F694B7}"/>
                </a:ext>
              </a:extLst>
            </p:cNvPr>
            <p:cNvSpPr>
              <a:spLocks noChangeArrowheads="1"/>
            </p:cNvSpPr>
            <p:nvPr/>
          </p:nvSpPr>
          <p:spPr bwMode="auto">
            <a:xfrm>
              <a:off x="5148262" y="3643313"/>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99" name="Rectangle 668">
              <a:extLst>
                <a:ext uri="{FF2B5EF4-FFF2-40B4-BE49-F238E27FC236}">
                  <a16:creationId xmlns:a16="http://schemas.microsoft.com/office/drawing/2014/main" id="{8617FECB-FCE0-40B8-B8D3-7D03E5980C15}"/>
                </a:ext>
              </a:extLst>
            </p:cNvPr>
            <p:cNvSpPr>
              <a:spLocks noChangeArrowheads="1"/>
            </p:cNvSpPr>
            <p:nvPr/>
          </p:nvSpPr>
          <p:spPr bwMode="auto">
            <a:xfrm>
              <a:off x="5156200" y="3643313"/>
              <a:ext cx="1588"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100" name="Freeform 669">
              <a:extLst>
                <a:ext uri="{FF2B5EF4-FFF2-40B4-BE49-F238E27FC236}">
                  <a16:creationId xmlns:a16="http://schemas.microsoft.com/office/drawing/2014/main" id="{9EB80836-1772-4587-B1B2-41BA6C8BD44A}"/>
                </a:ext>
              </a:extLst>
            </p:cNvPr>
            <p:cNvSpPr>
              <a:spLocks/>
            </p:cNvSpPr>
            <p:nvPr/>
          </p:nvSpPr>
          <p:spPr bwMode="auto">
            <a:xfrm>
              <a:off x="5232400" y="3652838"/>
              <a:ext cx="11113" cy="9525"/>
            </a:xfrm>
            <a:custGeom>
              <a:avLst/>
              <a:gdLst>
                <a:gd name="T0" fmla="*/ 0 w 13"/>
                <a:gd name="T1" fmla="*/ 6 h 13"/>
                <a:gd name="T2" fmla="*/ 0 w 13"/>
                <a:gd name="T3" fmla="*/ 6 h 13"/>
                <a:gd name="T4" fmla="*/ 2 w 13"/>
                <a:gd name="T5" fmla="*/ 2 h 13"/>
                <a:gd name="T6" fmla="*/ 6 w 13"/>
                <a:gd name="T7" fmla="*/ 0 h 13"/>
                <a:gd name="T8" fmla="*/ 6 w 13"/>
                <a:gd name="T9" fmla="*/ 0 h 13"/>
                <a:gd name="T10" fmla="*/ 11 w 13"/>
                <a:gd name="T11" fmla="*/ 2 h 13"/>
                <a:gd name="T12" fmla="*/ 13 w 13"/>
                <a:gd name="T13" fmla="*/ 6 h 13"/>
                <a:gd name="T14" fmla="*/ 13 w 13"/>
                <a:gd name="T15" fmla="*/ 6 h 13"/>
                <a:gd name="T16" fmla="*/ 11 w 13"/>
                <a:gd name="T17" fmla="*/ 11 h 13"/>
                <a:gd name="T18" fmla="*/ 6 w 13"/>
                <a:gd name="T19" fmla="*/ 13 h 13"/>
                <a:gd name="T20" fmla="*/ 6 w 13"/>
                <a:gd name="T21" fmla="*/ 13 h 13"/>
                <a:gd name="T22" fmla="*/ 2 w 13"/>
                <a:gd name="T23" fmla="*/ 11 h 13"/>
                <a:gd name="T24" fmla="*/ 0 w 13"/>
                <a:gd name="T25" fmla="*/ 6 h 13"/>
                <a:gd name="T26" fmla="*/ 0 w 13"/>
                <a:gd name="T27" fmla="*/ 6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13">
                  <a:moveTo>
                    <a:pt x="0" y="6"/>
                  </a:moveTo>
                  <a:lnTo>
                    <a:pt x="0" y="6"/>
                  </a:lnTo>
                  <a:lnTo>
                    <a:pt x="2" y="2"/>
                  </a:lnTo>
                  <a:lnTo>
                    <a:pt x="6" y="0"/>
                  </a:lnTo>
                  <a:lnTo>
                    <a:pt x="6" y="0"/>
                  </a:lnTo>
                  <a:lnTo>
                    <a:pt x="11" y="2"/>
                  </a:lnTo>
                  <a:lnTo>
                    <a:pt x="13" y="6"/>
                  </a:lnTo>
                  <a:lnTo>
                    <a:pt x="13" y="6"/>
                  </a:lnTo>
                  <a:lnTo>
                    <a:pt x="11" y="11"/>
                  </a:lnTo>
                  <a:lnTo>
                    <a:pt x="6" y="13"/>
                  </a:lnTo>
                  <a:lnTo>
                    <a:pt x="6" y="13"/>
                  </a:lnTo>
                  <a:lnTo>
                    <a:pt x="2" y="11"/>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101" name="Rectangle 670">
              <a:extLst>
                <a:ext uri="{FF2B5EF4-FFF2-40B4-BE49-F238E27FC236}">
                  <a16:creationId xmlns:a16="http://schemas.microsoft.com/office/drawing/2014/main" id="{8121215F-1771-493E-BDF2-09E589DB224F}"/>
                </a:ext>
              </a:extLst>
            </p:cNvPr>
            <p:cNvSpPr>
              <a:spLocks noChangeArrowheads="1"/>
            </p:cNvSpPr>
            <p:nvPr/>
          </p:nvSpPr>
          <p:spPr bwMode="auto">
            <a:xfrm>
              <a:off x="5108575" y="3686176"/>
              <a:ext cx="147638" cy="381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102" name="Rectangle 671">
              <a:extLst>
                <a:ext uri="{FF2B5EF4-FFF2-40B4-BE49-F238E27FC236}">
                  <a16:creationId xmlns:a16="http://schemas.microsoft.com/office/drawing/2014/main" id="{CC3F0EBF-8DEF-4D7E-BD53-77576909FA66}"/>
                </a:ext>
              </a:extLst>
            </p:cNvPr>
            <p:cNvSpPr>
              <a:spLocks noChangeArrowheads="1"/>
            </p:cNvSpPr>
            <p:nvPr/>
          </p:nvSpPr>
          <p:spPr bwMode="auto">
            <a:xfrm>
              <a:off x="5114925" y="3692526"/>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103" name="Rectangle 672">
              <a:extLst>
                <a:ext uri="{FF2B5EF4-FFF2-40B4-BE49-F238E27FC236}">
                  <a16:creationId xmlns:a16="http://schemas.microsoft.com/office/drawing/2014/main" id="{1891A300-0331-402A-8796-57857BE1698A}"/>
                </a:ext>
              </a:extLst>
            </p:cNvPr>
            <p:cNvSpPr>
              <a:spLocks noChangeArrowheads="1"/>
            </p:cNvSpPr>
            <p:nvPr/>
          </p:nvSpPr>
          <p:spPr bwMode="auto">
            <a:xfrm>
              <a:off x="5122862" y="3692526"/>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104" name="Rectangle 673">
              <a:extLst>
                <a:ext uri="{FF2B5EF4-FFF2-40B4-BE49-F238E27FC236}">
                  <a16:creationId xmlns:a16="http://schemas.microsoft.com/office/drawing/2014/main" id="{764AC29A-E085-4D95-A950-2F5B11D1EABC}"/>
                </a:ext>
              </a:extLst>
            </p:cNvPr>
            <p:cNvSpPr>
              <a:spLocks noChangeArrowheads="1"/>
            </p:cNvSpPr>
            <p:nvPr/>
          </p:nvSpPr>
          <p:spPr bwMode="auto">
            <a:xfrm>
              <a:off x="5130800" y="3692526"/>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105" name="Rectangle 674">
              <a:extLst>
                <a:ext uri="{FF2B5EF4-FFF2-40B4-BE49-F238E27FC236}">
                  <a16:creationId xmlns:a16="http://schemas.microsoft.com/office/drawing/2014/main" id="{21BF7E5C-F3DA-47E9-8774-5F4E4A6B34BC}"/>
                </a:ext>
              </a:extLst>
            </p:cNvPr>
            <p:cNvSpPr>
              <a:spLocks noChangeArrowheads="1"/>
            </p:cNvSpPr>
            <p:nvPr/>
          </p:nvSpPr>
          <p:spPr bwMode="auto">
            <a:xfrm>
              <a:off x="5140325" y="3692526"/>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106" name="Rectangle 675">
              <a:extLst>
                <a:ext uri="{FF2B5EF4-FFF2-40B4-BE49-F238E27FC236}">
                  <a16:creationId xmlns:a16="http://schemas.microsoft.com/office/drawing/2014/main" id="{48F440F3-6113-409A-AEC9-045B489AAC81}"/>
                </a:ext>
              </a:extLst>
            </p:cNvPr>
            <p:cNvSpPr>
              <a:spLocks noChangeArrowheads="1"/>
            </p:cNvSpPr>
            <p:nvPr/>
          </p:nvSpPr>
          <p:spPr bwMode="auto">
            <a:xfrm>
              <a:off x="5148262" y="3692526"/>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107" name="Rectangle 676">
              <a:extLst>
                <a:ext uri="{FF2B5EF4-FFF2-40B4-BE49-F238E27FC236}">
                  <a16:creationId xmlns:a16="http://schemas.microsoft.com/office/drawing/2014/main" id="{EF85C26B-1445-42C2-A387-35A0F71D9109}"/>
                </a:ext>
              </a:extLst>
            </p:cNvPr>
            <p:cNvSpPr>
              <a:spLocks noChangeArrowheads="1"/>
            </p:cNvSpPr>
            <p:nvPr/>
          </p:nvSpPr>
          <p:spPr bwMode="auto">
            <a:xfrm>
              <a:off x="5156200" y="3692526"/>
              <a:ext cx="1588"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108" name="Freeform 677">
              <a:extLst>
                <a:ext uri="{FF2B5EF4-FFF2-40B4-BE49-F238E27FC236}">
                  <a16:creationId xmlns:a16="http://schemas.microsoft.com/office/drawing/2014/main" id="{005C1156-1BD4-4A3B-8D27-C182B7DBAC86}"/>
                </a:ext>
              </a:extLst>
            </p:cNvPr>
            <p:cNvSpPr>
              <a:spLocks/>
            </p:cNvSpPr>
            <p:nvPr/>
          </p:nvSpPr>
          <p:spPr bwMode="auto">
            <a:xfrm>
              <a:off x="5232400" y="3700463"/>
              <a:ext cx="11113" cy="9525"/>
            </a:xfrm>
            <a:custGeom>
              <a:avLst/>
              <a:gdLst>
                <a:gd name="T0" fmla="*/ 0 w 13"/>
                <a:gd name="T1" fmla="*/ 6 h 11"/>
                <a:gd name="T2" fmla="*/ 0 w 13"/>
                <a:gd name="T3" fmla="*/ 6 h 11"/>
                <a:gd name="T4" fmla="*/ 2 w 13"/>
                <a:gd name="T5" fmla="*/ 2 h 11"/>
                <a:gd name="T6" fmla="*/ 6 w 13"/>
                <a:gd name="T7" fmla="*/ 0 h 11"/>
                <a:gd name="T8" fmla="*/ 6 w 13"/>
                <a:gd name="T9" fmla="*/ 0 h 11"/>
                <a:gd name="T10" fmla="*/ 11 w 13"/>
                <a:gd name="T11" fmla="*/ 2 h 11"/>
                <a:gd name="T12" fmla="*/ 13 w 13"/>
                <a:gd name="T13" fmla="*/ 6 h 11"/>
                <a:gd name="T14" fmla="*/ 13 w 13"/>
                <a:gd name="T15" fmla="*/ 6 h 11"/>
                <a:gd name="T16" fmla="*/ 11 w 13"/>
                <a:gd name="T17" fmla="*/ 9 h 11"/>
                <a:gd name="T18" fmla="*/ 6 w 13"/>
                <a:gd name="T19" fmla="*/ 11 h 11"/>
                <a:gd name="T20" fmla="*/ 6 w 13"/>
                <a:gd name="T21" fmla="*/ 11 h 11"/>
                <a:gd name="T22" fmla="*/ 2 w 13"/>
                <a:gd name="T23" fmla="*/ 9 h 11"/>
                <a:gd name="T24" fmla="*/ 0 w 13"/>
                <a:gd name="T25" fmla="*/ 6 h 11"/>
                <a:gd name="T26" fmla="*/ 0 w 13"/>
                <a:gd name="T27" fmla="*/ 6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11">
                  <a:moveTo>
                    <a:pt x="0" y="6"/>
                  </a:moveTo>
                  <a:lnTo>
                    <a:pt x="0" y="6"/>
                  </a:lnTo>
                  <a:lnTo>
                    <a:pt x="2" y="2"/>
                  </a:lnTo>
                  <a:lnTo>
                    <a:pt x="6" y="0"/>
                  </a:lnTo>
                  <a:lnTo>
                    <a:pt x="6" y="0"/>
                  </a:lnTo>
                  <a:lnTo>
                    <a:pt x="11" y="2"/>
                  </a:lnTo>
                  <a:lnTo>
                    <a:pt x="13" y="6"/>
                  </a:lnTo>
                  <a:lnTo>
                    <a:pt x="13" y="6"/>
                  </a:lnTo>
                  <a:lnTo>
                    <a:pt x="11" y="9"/>
                  </a:lnTo>
                  <a:lnTo>
                    <a:pt x="6" y="11"/>
                  </a:lnTo>
                  <a:lnTo>
                    <a:pt x="6" y="11"/>
                  </a:lnTo>
                  <a:lnTo>
                    <a:pt x="2" y="9"/>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109" name="Rectangle 678">
              <a:extLst>
                <a:ext uri="{FF2B5EF4-FFF2-40B4-BE49-F238E27FC236}">
                  <a16:creationId xmlns:a16="http://schemas.microsoft.com/office/drawing/2014/main" id="{8AEC55C9-87B1-46DC-88EB-65ACBA49A525}"/>
                </a:ext>
              </a:extLst>
            </p:cNvPr>
            <p:cNvSpPr>
              <a:spLocks noChangeArrowheads="1"/>
            </p:cNvSpPr>
            <p:nvPr/>
          </p:nvSpPr>
          <p:spPr bwMode="auto">
            <a:xfrm>
              <a:off x="5080000" y="3367088"/>
              <a:ext cx="204788" cy="4254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110" name="Rectangle 679">
              <a:extLst>
                <a:ext uri="{FF2B5EF4-FFF2-40B4-BE49-F238E27FC236}">
                  <a16:creationId xmlns:a16="http://schemas.microsoft.com/office/drawing/2014/main" id="{57DCA120-88FD-4E0F-9D85-0FA489377FAF}"/>
                </a:ext>
              </a:extLst>
            </p:cNvPr>
            <p:cNvSpPr>
              <a:spLocks noChangeArrowheads="1"/>
            </p:cNvSpPr>
            <p:nvPr/>
          </p:nvSpPr>
          <p:spPr bwMode="auto">
            <a:xfrm>
              <a:off x="5099050" y="3387726"/>
              <a:ext cx="165100" cy="36988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111" name="Rectangle 680">
              <a:extLst>
                <a:ext uri="{FF2B5EF4-FFF2-40B4-BE49-F238E27FC236}">
                  <a16:creationId xmlns:a16="http://schemas.microsoft.com/office/drawing/2014/main" id="{B5271B37-39FD-44E8-95CC-949EFF7E31F3}"/>
                </a:ext>
              </a:extLst>
            </p:cNvPr>
            <p:cNvSpPr>
              <a:spLocks noChangeArrowheads="1"/>
            </p:cNvSpPr>
            <p:nvPr/>
          </p:nvSpPr>
          <p:spPr bwMode="auto">
            <a:xfrm>
              <a:off x="5108575" y="3400426"/>
              <a:ext cx="147638" cy="3651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112" name="Rectangle 681">
              <a:extLst>
                <a:ext uri="{FF2B5EF4-FFF2-40B4-BE49-F238E27FC236}">
                  <a16:creationId xmlns:a16="http://schemas.microsoft.com/office/drawing/2014/main" id="{9523A529-0959-478B-9AC0-637FED122149}"/>
                </a:ext>
              </a:extLst>
            </p:cNvPr>
            <p:cNvSpPr>
              <a:spLocks noChangeArrowheads="1"/>
            </p:cNvSpPr>
            <p:nvPr/>
          </p:nvSpPr>
          <p:spPr bwMode="auto">
            <a:xfrm>
              <a:off x="5114925" y="3403601"/>
              <a:ext cx="3175"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113" name="Rectangle 682">
              <a:extLst>
                <a:ext uri="{FF2B5EF4-FFF2-40B4-BE49-F238E27FC236}">
                  <a16:creationId xmlns:a16="http://schemas.microsoft.com/office/drawing/2014/main" id="{2E73BD7A-D3FA-42D2-94F4-AD6E38557E7D}"/>
                </a:ext>
              </a:extLst>
            </p:cNvPr>
            <p:cNvSpPr>
              <a:spLocks noChangeArrowheads="1"/>
            </p:cNvSpPr>
            <p:nvPr/>
          </p:nvSpPr>
          <p:spPr bwMode="auto">
            <a:xfrm>
              <a:off x="5122862" y="3403601"/>
              <a:ext cx="4763"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114" name="Rectangle 683">
              <a:extLst>
                <a:ext uri="{FF2B5EF4-FFF2-40B4-BE49-F238E27FC236}">
                  <a16:creationId xmlns:a16="http://schemas.microsoft.com/office/drawing/2014/main" id="{EF6D28F7-559B-43A1-8305-4660B980A5D4}"/>
                </a:ext>
              </a:extLst>
            </p:cNvPr>
            <p:cNvSpPr>
              <a:spLocks noChangeArrowheads="1"/>
            </p:cNvSpPr>
            <p:nvPr/>
          </p:nvSpPr>
          <p:spPr bwMode="auto">
            <a:xfrm>
              <a:off x="5130800" y="3403601"/>
              <a:ext cx="4763"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115" name="Rectangle 684">
              <a:extLst>
                <a:ext uri="{FF2B5EF4-FFF2-40B4-BE49-F238E27FC236}">
                  <a16:creationId xmlns:a16="http://schemas.microsoft.com/office/drawing/2014/main" id="{85D15B61-5CBC-43E3-9B5B-EA8952EF2E9B}"/>
                </a:ext>
              </a:extLst>
            </p:cNvPr>
            <p:cNvSpPr>
              <a:spLocks noChangeArrowheads="1"/>
            </p:cNvSpPr>
            <p:nvPr/>
          </p:nvSpPr>
          <p:spPr bwMode="auto">
            <a:xfrm>
              <a:off x="5140325" y="3403601"/>
              <a:ext cx="3175"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116" name="Rectangle 685">
              <a:extLst>
                <a:ext uri="{FF2B5EF4-FFF2-40B4-BE49-F238E27FC236}">
                  <a16:creationId xmlns:a16="http://schemas.microsoft.com/office/drawing/2014/main" id="{0BD73202-D648-4138-B0EE-CEDFC612E595}"/>
                </a:ext>
              </a:extLst>
            </p:cNvPr>
            <p:cNvSpPr>
              <a:spLocks noChangeArrowheads="1"/>
            </p:cNvSpPr>
            <p:nvPr/>
          </p:nvSpPr>
          <p:spPr bwMode="auto">
            <a:xfrm>
              <a:off x="5148262" y="3403601"/>
              <a:ext cx="3175"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117" name="Rectangle 686">
              <a:extLst>
                <a:ext uri="{FF2B5EF4-FFF2-40B4-BE49-F238E27FC236}">
                  <a16:creationId xmlns:a16="http://schemas.microsoft.com/office/drawing/2014/main" id="{2A597303-0C93-4CBC-88C4-39B3C2331EEC}"/>
                </a:ext>
              </a:extLst>
            </p:cNvPr>
            <p:cNvSpPr>
              <a:spLocks noChangeArrowheads="1"/>
            </p:cNvSpPr>
            <p:nvPr/>
          </p:nvSpPr>
          <p:spPr bwMode="auto">
            <a:xfrm>
              <a:off x="5156200" y="3403601"/>
              <a:ext cx="1588"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118" name="Freeform 687">
              <a:extLst>
                <a:ext uri="{FF2B5EF4-FFF2-40B4-BE49-F238E27FC236}">
                  <a16:creationId xmlns:a16="http://schemas.microsoft.com/office/drawing/2014/main" id="{B772C386-555D-4EF0-BB35-25028A5E28FA}"/>
                </a:ext>
              </a:extLst>
            </p:cNvPr>
            <p:cNvSpPr>
              <a:spLocks/>
            </p:cNvSpPr>
            <p:nvPr/>
          </p:nvSpPr>
          <p:spPr bwMode="auto">
            <a:xfrm>
              <a:off x="5232400" y="3413126"/>
              <a:ext cx="11113" cy="11113"/>
            </a:xfrm>
            <a:custGeom>
              <a:avLst/>
              <a:gdLst>
                <a:gd name="T0" fmla="*/ 0 w 13"/>
                <a:gd name="T1" fmla="*/ 7 h 15"/>
                <a:gd name="T2" fmla="*/ 0 w 13"/>
                <a:gd name="T3" fmla="*/ 7 h 15"/>
                <a:gd name="T4" fmla="*/ 0 w 13"/>
                <a:gd name="T5" fmla="*/ 6 h 15"/>
                <a:gd name="T6" fmla="*/ 2 w 13"/>
                <a:gd name="T7" fmla="*/ 2 h 15"/>
                <a:gd name="T8" fmla="*/ 4 w 13"/>
                <a:gd name="T9" fmla="*/ 2 h 15"/>
                <a:gd name="T10" fmla="*/ 6 w 13"/>
                <a:gd name="T11" fmla="*/ 0 h 15"/>
                <a:gd name="T12" fmla="*/ 6 w 13"/>
                <a:gd name="T13" fmla="*/ 0 h 15"/>
                <a:gd name="T14" fmla="*/ 9 w 13"/>
                <a:gd name="T15" fmla="*/ 2 h 15"/>
                <a:gd name="T16" fmla="*/ 11 w 13"/>
                <a:gd name="T17" fmla="*/ 2 h 15"/>
                <a:gd name="T18" fmla="*/ 13 w 13"/>
                <a:gd name="T19" fmla="*/ 6 h 15"/>
                <a:gd name="T20" fmla="*/ 13 w 13"/>
                <a:gd name="T21" fmla="*/ 7 h 15"/>
                <a:gd name="T22" fmla="*/ 13 w 13"/>
                <a:gd name="T23" fmla="*/ 7 h 15"/>
                <a:gd name="T24" fmla="*/ 13 w 13"/>
                <a:gd name="T25" fmla="*/ 11 h 15"/>
                <a:gd name="T26" fmla="*/ 11 w 13"/>
                <a:gd name="T27" fmla="*/ 13 h 15"/>
                <a:gd name="T28" fmla="*/ 9 w 13"/>
                <a:gd name="T29" fmla="*/ 15 h 15"/>
                <a:gd name="T30" fmla="*/ 6 w 13"/>
                <a:gd name="T31" fmla="*/ 15 h 15"/>
                <a:gd name="T32" fmla="*/ 6 w 13"/>
                <a:gd name="T33" fmla="*/ 15 h 15"/>
                <a:gd name="T34" fmla="*/ 4 w 13"/>
                <a:gd name="T35" fmla="*/ 15 h 15"/>
                <a:gd name="T36" fmla="*/ 2 w 13"/>
                <a:gd name="T37" fmla="*/ 13 h 15"/>
                <a:gd name="T38" fmla="*/ 0 w 13"/>
                <a:gd name="T39" fmla="*/ 11 h 15"/>
                <a:gd name="T40" fmla="*/ 0 w 13"/>
                <a:gd name="T41" fmla="*/ 7 h 15"/>
                <a:gd name="T42" fmla="*/ 0 w 13"/>
                <a:gd name="T43" fmla="*/ 7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 h="15">
                  <a:moveTo>
                    <a:pt x="0" y="7"/>
                  </a:moveTo>
                  <a:lnTo>
                    <a:pt x="0" y="7"/>
                  </a:lnTo>
                  <a:lnTo>
                    <a:pt x="0" y="6"/>
                  </a:lnTo>
                  <a:lnTo>
                    <a:pt x="2" y="2"/>
                  </a:lnTo>
                  <a:lnTo>
                    <a:pt x="4" y="2"/>
                  </a:lnTo>
                  <a:lnTo>
                    <a:pt x="6" y="0"/>
                  </a:lnTo>
                  <a:lnTo>
                    <a:pt x="6" y="0"/>
                  </a:lnTo>
                  <a:lnTo>
                    <a:pt x="9" y="2"/>
                  </a:lnTo>
                  <a:lnTo>
                    <a:pt x="11" y="2"/>
                  </a:lnTo>
                  <a:lnTo>
                    <a:pt x="13" y="6"/>
                  </a:lnTo>
                  <a:lnTo>
                    <a:pt x="13" y="7"/>
                  </a:lnTo>
                  <a:lnTo>
                    <a:pt x="13" y="7"/>
                  </a:lnTo>
                  <a:lnTo>
                    <a:pt x="13" y="11"/>
                  </a:lnTo>
                  <a:lnTo>
                    <a:pt x="11" y="13"/>
                  </a:lnTo>
                  <a:lnTo>
                    <a:pt x="9" y="15"/>
                  </a:lnTo>
                  <a:lnTo>
                    <a:pt x="6" y="15"/>
                  </a:lnTo>
                  <a:lnTo>
                    <a:pt x="6" y="15"/>
                  </a:lnTo>
                  <a:lnTo>
                    <a:pt x="4" y="15"/>
                  </a:lnTo>
                  <a:lnTo>
                    <a:pt x="2" y="13"/>
                  </a:lnTo>
                  <a:lnTo>
                    <a:pt x="0" y="11"/>
                  </a:lnTo>
                  <a:lnTo>
                    <a:pt x="0" y="7"/>
                  </a:lnTo>
                  <a:lnTo>
                    <a:pt x="0" y="7"/>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119" name="Rectangle 688">
              <a:extLst>
                <a:ext uri="{FF2B5EF4-FFF2-40B4-BE49-F238E27FC236}">
                  <a16:creationId xmlns:a16="http://schemas.microsoft.com/office/drawing/2014/main" id="{73FBADAD-9289-42FB-A505-FFD540A3758B}"/>
                </a:ext>
              </a:extLst>
            </p:cNvPr>
            <p:cNvSpPr>
              <a:spLocks noChangeArrowheads="1"/>
            </p:cNvSpPr>
            <p:nvPr/>
          </p:nvSpPr>
          <p:spPr bwMode="auto">
            <a:xfrm>
              <a:off x="5108575" y="3444876"/>
              <a:ext cx="147638" cy="396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120" name="Rectangle 689">
              <a:extLst>
                <a:ext uri="{FF2B5EF4-FFF2-40B4-BE49-F238E27FC236}">
                  <a16:creationId xmlns:a16="http://schemas.microsoft.com/office/drawing/2014/main" id="{54C107D4-ABEA-4DD6-ABB9-BD85B28330A1}"/>
                </a:ext>
              </a:extLst>
            </p:cNvPr>
            <p:cNvSpPr>
              <a:spLocks noChangeArrowheads="1"/>
            </p:cNvSpPr>
            <p:nvPr/>
          </p:nvSpPr>
          <p:spPr bwMode="auto">
            <a:xfrm>
              <a:off x="5114925" y="3451226"/>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121" name="Rectangle 690">
              <a:extLst>
                <a:ext uri="{FF2B5EF4-FFF2-40B4-BE49-F238E27FC236}">
                  <a16:creationId xmlns:a16="http://schemas.microsoft.com/office/drawing/2014/main" id="{03C9BA72-8866-4085-8E90-FFF397BD54A1}"/>
                </a:ext>
              </a:extLst>
            </p:cNvPr>
            <p:cNvSpPr>
              <a:spLocks noChangeArrowheads="1"/>
            </p:cNvSpPr>
            <p:nvPr/>
          </p:nvSpPr>
          <p:spPr bwMode="auto">
            <a:xfrm>
              <a:off x="5122862" y="3451226"/>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122" name="Rectangle 691">
              <a:extLst>
                <a:ext uri="{FF2B5EF4-FFF2-40B4-BE49-F238E27FC236}">
                  <a16:creationId xmlns:a16="http://schemas.microsoft.com/office/drawing/2014/main" id="{AB7CD2D4-31C3-4A0B-B88C-81E0AF9A10B0}"/>
                </a:ext>
              </a:extLst>
            </p:cNvPr>
            <p:cNvSpPr>
              <a:spLocks noChangeArrowheads="1"/>
            </p:cNvSpPr>
            <p:nvPr/>
          </p:nvSpPr>
          <p:spPr bwMode="auto">
            <a:xfrm>
              <a:off x="5130800" y="3451226"/>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123" name="Rectangle 692">
              <a:extLst>
                <a:ext uri="{FF2B5EF4-FFF2-40B4-BE49-F238E27FC236}">
                  <a16:creationId xmlns:a16="http://schemas.microsoft.com/office/drawing/2014/main" id="{0B669D87-6BD5-4B59-BE10-CB3D55F515DC}"/>
                </a:ext>
              </a:extLst>
            </p:cNvPr>
            <p:cNvSpPr>
              <a:spLocks noChangeArrowheads="1"/>
            </p:cNvSpPr>
            <p:nvPr/>
          </p:nvSpPr>
          <p:spPr bwMode="auto">
            <a:xfrm>
              <a:off x="5140325" y="3451226"/>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124" name="Rectangle 693">
              <a:extLst>
                <a:ext uri="{FF2B5EF4-FFF2-40B4-BE49-F238E27FC236}">
                  <a16:creationId xmlns:a16="http://schemas.microsoft.com/office/drawing/2014/main" id="{8BE47008-C7BF-4B81-B2D9-6828FABA58A6}"/>
                </a:ext>
              </a:extLst>
            </p:cNvPr>
            <p:cNvSpPr>
              <a:spLocks noChangeArrowheads="1"/>
            </p:cNvSpPr>
            <p:nvPr/>
          </p:nvSpPr>
          <p:spPr bwMode="auto">
            <a:xfrm>
              <a:off x="5148262" y="3451226"/>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125" name="Rectangle 694">
              <a:extLst>
                <a:ext uri="{FF2B5EF4-FFF2-40B4-BE49-F238E27FC236}">
                  <a16:creationId xmlns:a16="http://schemas.microsoft.com/office/drawing/2014/main" id="{F9091F87-9111-452D-99DD-D7FFFB82B606}"/>
                </a:ext>
              </a:extLst>
            </p:cNvPr>
            <p:cNvSpPr>
              <a:spLocks noChangeArrowheads="1"/>
            </p:cNvSpPr>
            <p:nvPr/>
          </p:nvSpPr>
          <p:spPr bwMode="auto">
            <a:xfrm>
              <a:off x="5156200" y="3451226"/>
              <a:ext cx="1588"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126" name="Freeform 695">
              <a:extLst>
                <a:ext uri="{FF2B5EF4-FFF2-40B4-BE49-F238E27FC236}">
                  <a16:creationId xmlns:a16="http://schemas.microsoft.com/office/drawing/2014/main" id="{60360E93-560D-43EF-A126-4C339C337C1D}"/>
                </a:ext>
              </a:extLst>
            </p:cNvPr>
            <p:cNvSpPr>
              <a:spLocks/>
            </p:cNvSpPr>
            <p:nvPr/>
          </p:nvSpPr>
          <p:spPr bwMode="auto">
            <a:xfrm>
              <a:off x="5232400" y="3460751"/>
              <a:ext cx="11113" cy="9525"/>
            </a:xfrm>
            <a:custGeom>
              <a:avLst/>
              <a:gdLst>
                <a:gd name="T0" fmla="*/ 0 w 13"/>
                <a:gd name="T1" fmla="*/ 6 h 11"/>
                <a:gd name="T2" fmla="*/ 0 w 13"/>
                <a:gd name="T3" fmla="*/ 6 h 11"/>
                <a:gd name="T4" fmla="*/ 2 w 13"/>
                <a:gd name="T5" fmla="*/ 2 h 11"/>
                <a:gd name="T6" fmla="*/ 6 w 13"/>
                <a:gd name="T7" fmla="*/ 0 h 11"/>
                <a:gd name="T8" fmla="*/ 6 w 13"/>
                <a:gd name="T9" fmla="*/ 0 h 11"/>
                <a:gd name="T10" fmla="*/ 11 w 13"/>
                <a:gd name="T11" fmla="*/ 2 h 11"/>
                <a:gd name="T12" fmla="*/ 13 w 13"/>
                <a:gd name="T13" fmla="*/ 6 h 11"/>
                <a:gd name="T14" fmla="*/ 13 w 13"/>
                <a:gd name="T15" fmla="*/ 6 h 11"/>
                <a:gd name="T16" fmla="*/ 11 w 13"/>
                <a:gd name="T17" fmla="*/ 9 h 11"/>
                <a:gd name="T18" fmla="*/ 6 w 13"/>
                <a:gd name="T19" fmla="*/ 11 h 11"/>
                <a:gd name="T20" fmla="*/ 6 w 13"/>
                <a:gd name="T21" fmla="*/ 11 h 11"/>
                <a:gd name="T22" fmla="*/ 2 w 13"/>
                <a:gd name="T23" fmla="*/ 9 h 11"/>
                <a:gd name="T24" fmla="*/ 0 w 13"/>
                <a:gd name="T25" fmla="*/ 6 h 11"/>
                <a:gd name="T26" fmla="*/ 0 w 13"/>
                <a:gd name="T27" fmla="*/ 6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11">
                  <a:moveTo>
                    <a:pt x="0" y="6"/>
                  </a:moveTo>
                  <a:lnTo>
                    <a:pt x="0" y="6"/>
                  </a:lnTo>
                  <a:lnTo>
                    <a:pt x="2" y="2"/>
                  </a:lnTo>
                  <a:lnTo>
                    <a:pt x="6" y="0"/>
                  </a:lnTo>
                  <a:lnTo>
                    <a:pt x="6" y="0"/>
                  </a:lnTo>
                  <a:lnTo>
                    <a:pt x="11" y="2"/>
                  </a:lnTo>
                  <a:lnTo>
                    <a:pt x="13" y="6"/>
                  </a:lnTo>
                  <a:lnTo>
                    <a:pt x="13" y="6"/>
                  </a:lnTo>
                  <a:lnTo>
                    <a:pt x="11" y="9"/>
                  </a:lnTo>
                  <a:lnTo>
                    <a:pt x="6" y="11"/>
                  </a:lnTo>
                  <a:lnTo>
                    <a:pt x="6" y="11"/>
                  </a:lnTo>
                  <a:lnTo>
                    <a:pt x="2" y="9"/>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127" name="Rectangle 696">
              <a:extLst>
                <a:ext uri="{FF2B5EF4-FFF2-40B4-BE49-F238E27FC236}">
                  <a16:creationId xmlns:a16="http://schemas.microsoft.com/office/drawing/2014/main" id="{2436DD33-80B9-4E26-A7D2-ED65223097ED}"/>
                </a:ext>
              </a:extLst>
            </p:cNvPr>
            <p:cNvSpPr>
              <a:spLocks noChangeArrowheads="1"/>
            </p:cNvSpPr>
            <p:nvPr/>
          </p:nvSpPr>
          <p:spPr bwMode="auto">
            <a:xfrm>
              <a:off x="5108575" y="3495676"/>
              <a:ext cx="147638" cy="381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128" name="Rectangle 697">
              <a:extLst>
                <a:ext uri="{FF2B5EF4-FFF2-40B4-BE49-F238E27FC236}">
                  <a16:creationId xmlns:a16="http://schemas.microsoft.com/office/drawing/2014/main" id="{4ED0404D-8265-4012-BA0F-15EB3BA20393}"/>
                </a:ext>
              </a:extLst>
            </p:cNvPr>
            <p:cNvSpPr>
              <a:spLocks noChangeArrowheads="1"/>
            </p:cNvSpPr>
            <p:nvPr/>
          </p:nvSpPr>
          <p:spPr bwMode="auto">
            <a:xfrm>
              <a:off x="5114925" y="3500438"/>
              <a:ext cx="3175"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129" name="Rectangle 698">
              <a:extLst>
                <a:ext uri="{FF2B5EF4-FFF2-40B4-BE49-F238E27FC236}">
                  <a16:creationId xmlns:a16="http://schemas.microsoft.com/office/drawing/2014/main" id="{00D5418E-B178-4545-9A7C-29EE91A59E42}"/>
                </a:ext>
              </a:extLst>
            </p:cNvPr>
            <p:cNvSpPr>
              <a:spLocks noChangeArrowheads="1"/>
            </p:cNvSpPr>
            <p:nvPr/>
          </p:nvSpPr>
          <p:spPr bwMode="auto">
            <a:xfrm>
              <a:off x="5122862" y="3500438"/>
              <a:ext cx="4763"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130" name="Rectangle 699">
              <a:extLst>
                <a:ext uri="{FF2B5EF4-FFF2-40B4-BE49-F238E27FC236}">
                  <a16:creationId xmlns:a16="http://schemas.microsoft.com/office/drawing/2014/main" id="{E3542917-C3DA-4BB3-A187-6165F223637B}"/>
                </a:ext>
              </a:extLst>
            </p:cNvPr>
            <p:cNvSpPr>
              <a:spLocks noChangeArrowheads="1"/>
            </p:cNvSpPr>
            <p:nvPr/>
          </p:nvSpPr>
          <p:spPr bwMode="auto">
            <a:xfrm>
              <a:off x="5130800" y="3500438"/>
              <a:ext cx="4763"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131" name="Rectangle 700">
              <a:extLst>
                <a:ext uri="{FF2B5EF4-FFF2-40B4-BE49-F238E27FC236}">
                  <a16:creationId xmlns:a16="http://schemas.microsoft.com/office/drawing/2014/main" id="{D97B09F2-388E-4238-9661-800EC1ACD3C8}"/>
                </a:ext>
              </a:extLst>
            </p:cNvPr>
            <p:cNvSpPr>
              <a:spLocks noChangeArrowheads="1"/>
            </p:cNvSpPr>
            <p:nvPr/>
          </p:nvSpPr>
          <p:spPr bwMode="auto">
            <a:xfrm>
              <a:off x="5140325" y="3500438"/>
              <a:ext cx="3175"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132" name="Rectangle 701">
              <a:extLst>
                <a:ext uri="{FF2B5EF4-FFF2-40B4-BE49-F238E27FC236}">
                  <a16:creationId xmlns:a16="http://schemas.microsoft.com/office/drawing/2014/main" id="{94E0EECC-BBB7-47C6-9E9F-F0143949C424}"/>
                </a:ext>
              </a:extLst>
            </p:cNvPr>
            <p:cNvSpPr>
              <a:spLocks noChangeArrowheads="1"/>
            </p:cNvSpPr>
            <p:nvPr/>
          </p:nvSpPr>
          <p:spPr bwMode="auto">
            <a:xfrm>
              <a:off x="5148262" y="3500438"/>
              <a:ext cx="3175"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133" name="Rectangle 702">
              <a:extLst>
                <a:ext uri="{FF2B5EF4-FFF2-40B4-BE49-F238E27FC236}">
                  <a16:creationId xmlns:a16="http://schemas.microsoft.com/office/drawing/2014/main" id="{F9A37433-6679-4192-9832-510DFC5E728F}"/>
                </a:ext>
              </a:extLst>
            </p:cNvPr>
            <p:cNvSpPr>
              <a:spLocks noChangeArrowheads="1"/>
            </p:cNvSpPr>
            <p:nvPr/>
          </p:nvSpPr>
          <p:spPr bwMode="auto">
            <a:xfrm>
              <a:off x="5156200" y="3500438"/>
              <a:ext cx="1588"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134" name="Freeform 703">
              <a:extLst>
                <a:ext uri="{FF2B5EF4-FFF2-40B4-BE49-F238E27FC236}">
                  <a16:creationId xmlns:a16="http://schemas.microsoft.com/office/drawing/2014/main" id="{6F14D5AF-DF99-430F-AAE3-8366C018FBC3}"/>
                </a:ext>
              </a:extLst>
            </p:cNvPr>
            <p:cNvSpPr>
              <a:spLocks/>
            </p:cNvSpPr>
            <p:nvPr/>
          </p:nvSpPr>
          <p:spPr bwMode="auto">
            <a:xfrm>
              <a:off x="5232400" y="3508376"/>
              <a:ext cx="11113" cy="9525"/>
            </a:xfrm>
            <a:custGeom>
              <a:avLst/>
              <a:gdLst>
                <a:gd name="T0" fmla="*/ 0 w 13"/>
                <a:gd name="T1" fmla="*/ 7 h 12"/>
                <a:gd name="T2" fmla="*/ 0 w 13"/>
                <a:gd name="T3" fmla="*/ 7 h 12"/>
                <a:gd name="T4" fmla="*/ 2 w 13"/>
                <a:gd name="T5" fmla="*/ 1 h 12"/>
                <a:gd name="T6" fmla="*/ 6 w 13"/>
                <a:gd name="T7" fmla="*/ 0 h 12"/>
                <a:gd name="T8" fmla="*/ 6 w 13"/>
                <a:gd name="T9" fmla="*/ 0 h 12"/>
                <a:gd name="T10" fmla="*/ 11 w 13"/>
                <a:gd name="T11" fmla="*/ 1 h 12"/>
                <a:gd name="T12" fmla="*/ 13 w 13"/>
                <a:gd name="T13" fmla="*/ 7 h 12"/>
                <a:gd name="T14" fmla="*/ 13 w 13"/>
                <a:gd name="T15" fmla="*/ 7 h 12"/>
                <a:gd name="T16" fmla="*/ 11 w 13"/>
                <a:gd name="T17" fmla="*/ 10 h 12"/>
                <a:gd name="T18" fmla="*/ 6 w 13"/>
                <a:gd name="T19" fmla="*/ 12 h 12"/>
                <a:gd name="T20" fmla="*/ 6 w 13"/>
                <a:gd name="T21" fmla="*/ 12 h 12"/>
                <a:gd name="T22" fmla="*/ 2 w 13"/>
                <a:gd name="T23" fmla="*/ 10 h 12"/>
                <a:gd name="T24" fmla="*/ 0 w 13"/>
                <a:gd name="T25" fmla="*/ 7 h 12"/>
                <a:gd name="T26" fmla="*/ 0 w 13"/>
                <a:gd name="T27" fmla="*/ 7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12">
                  <a:moveTo>
                    <a:pt x="0" y="7"/>
                  </a:moveTo>
                  <a:lnTo>
                    <a:pt x="0" y="7"/>
                  </a:lnTo>
                  <a:lnTo>
                    <a:pt x="2" y="1"/>
                  </a:lnTo>
                  <a:lnTo>
                    <a:pt x="6" y="0"/>
                  </a:lnTo>
                  <a:lnTo>
                    <a:pt x="6" y="0"/>
                  </a:lnTo>
                  <a:lnTo>
                    <a:pt x="11" y="1"/>
                  </a:lnTo>
                  <a:lnTo>
                    <a:pt x="13" y="7"/>
                  </a:lnTo>
                  <a:lnTo>
                    <a:pt x="13" y="7"/>
                  </a:lnTo>
                  <a:lnTo>
                    <a:pt x="11" y="10"/>
                  </a:lnTo>
                  <a:lnTo>
                    <a:pt x="6" y="12"/>
                  </a:lnTo>
                  <a:lnTo>
                    <a:pt x="6" y="12"/>
                  </a:lnTo>
                  <a:lnTo>
                    <a:pt x="2" y="10"/>
                  </a:lnTo>
                  <a:lnTo>
                    <a:pt x="0" y="7"/>
                  </a:lnTo>
                  <a:lnTo>
                    <a:pt x="0" y="7"/>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135" name="Rectangle 704">
              <a:extLst>
                <a:ext uri="{FF2B5EF4-FFF2-40B4-BE49-F238E27FC236}">
                  <a16:creationId xmlns:a16="http://schemas.microsoft.com/office/drawing/2014/main" id="{67AD78C6-5E28-4F4B-8D00-ACE42EF6C621}"/>
                </a:ext>
              </a:extLst>
            </p:cNvPr>
            <p:cNvSpPr>
              <a:spLocks noChangeArrowheads="1"/>
            </p:cNvSpPr>
            <p:nvPr/>
          </p:nvSpPr>
          <p:spPr bwMode="auto">
            <a:xfrm>
              <a:off x="5108575" y="3541713"/>
              <a:ext cx="147638" cy="396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136" name="Rectangle 705">
              <a:extLst>
                <a:ext uri="{FF2B5EF4-FFF2-40B4-BE49-F238E27FC236}">
                  <a16:creationId xmlns:a16="http://schemas.microsoft.com/office/drawing/2014/main" id="{5BF0EB1D-1CAD-4D3C-B7EE-BFC7F33EC8C0}"/>
                </a:ext>
              </a:extLst>
            </p:cNvPr>
            <p:cNvSpPr>
              <a:spLocks noChangeArrowheads="1"/>
            </p:cNvSpPr>
            <p:nvPr/>
          </p:nvSpPr>
          <p:spPr bwMode="auto">
            <a:xfrm>
              <a:off x="5114925" y="3548063"/>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137" name="Rectangle 706">
              <a:extLst>
                <a:ext uri="{FF2B5EF4-FFF2-40B4-BE49-F238E27FC236}">
                  <a16:creationId xmlns:a16="http://schemas.microsoft.com/office/drawing/2014/main" id="{057B072A-C3E8-45DC-AE9B-FD502A4B9434}"/>
                </a:ext>
              </a:extLst>
            </p:cNvPr>
            <p:cNvSpPr>
              <a:spLocks noChangeArrowheads="1"/>
            </p:cNvSpPr>
            <p:nvPr/>
          </p:nvSpPr>
          <p:spPr bwMode="auto">
            <a:xfrm>
              <a:off x="5122862" y="3548063"/>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138" name="Rectangle 707">
              <a:extLst>
                <a:ext uri="{FF2B5EF4-FFF2-40B4-BE49-F238E27FC236}">
                  <a16:creationId xmlns:a16="http://schemas.microsoft.com/office/drawing/2014/main" id="{3FF225AF-CEB7-49CF-A8CD-C77195C0DE18}"/>
                </a:ext>
              </a:extLst>
            </p:cNvPr>
            <p:cNvSpPr>
              <a:spLocks noChangeArrowheads="1"/>
            </p:cNvSpPr>
            <p:nvPr/>
          </p:nvSpPr>
          <p:spPr bwMode="auto">
            <a:xfrm>
              <a:off x="5130800" y="3548063"/>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139" name="Rectangle 708">
              <a:extLst>
                <a:ext uri="{FF2B5EF4-FFF2-40B4-BE49-F238E27FC236}">
                  <a16:creationId xmlns:a16="http://schemas.microsoft.com/office/drawing/2014/main" id="{E6C6EDE5-026C-41FD-8BAA-3F5D81286DB8}"/>
                </a:ext>
              </a:extLst>
            </p:cNvPr>
            <p:cNvSpPr>
              <a:spLocks noChangeArrowheads="1"/>
            </p:cNvSpPr>
            <p:nvPr/>
          </p:nvSpPr>
          <p:spPr bwMode="auto">
            <a:xfrm>
              <a:off x="5140325" y="3548063"/>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140" name="Rectangle 709">
              <a:extLst>
                <a:ext uri="{FF2B5EF4-FFF2-40B4-BE49-F238E27FC236}">
                  <a16:creationId xmlns:a16="http://schemas.microsoft.com/office/drawing/2014/main" id="{3F246692-CE6A-46C3-B2DC-402628D4EC13}"/>
                </a:ext>
              </a:extLst>
            </p:cNvPr>
            <p:cNvSpPr>
              <a:spLocks noChangeArrowheads="1"/>
            </p:cNvSpPr>
            <p:nvPr/>
          </p:nvSpPr>
          <p:spPr bwMode="auto">
            <a:xfrm>
              <a:off x="5148262" y="3548063"/>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141" name="Rectangle 710">
              <a:extLst>
                <a:ext uri="{FF2B5EF4-FFF2-40B4-BE49-F238E27FC236}">
                  <a16:creationId xmlns:a16="http://schemas.microsoft.com/office/drawing/2014/main" id="{4A75D979-9034-4778-82CC-CF61992F50C1}"/>
                </a:ext>
              </a:extLst>
            </p:cNvPr>
            <p:cNvSpPr>
              <a:spLocks noChangeArrowheads="1"/>
            </p:cNvSpPr>
            <p:nvPr/>
          </p:nvSpPr>
          <p:spPr bwMode="auto">
            <a:xfrm>
              <a:off x="5156200" y="3548063"/>
              <a:ext cx="1588"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142" name="Freeform 711">
              <a:extLst>
                <a:ext uri="{FF2B5EF4-FFF2-40B4-BE49-F238E27FC236}">
                  <a16:creationId xmlns:a16="http://schemas.microsoft.com/office/drawing/2014/main" id="{7E5009E6-8479-4AFE-9DE9-0C926223C7A0}"/>
                </a:ext>
              </a:extLst>
            </p:cNvPr>
            <p:cNvSpPr>
              <a:spLocks/>
            </p:cNvSpPr>
            <p:nvPr/>
          </p:nvSpPr>
          <p:spPr bwMode="auto">
            <a:xfrm>
              <a:off x="5232400" y="3557588"/>
              <a:ext cx="11113" cy="9525"/>
            </a:xfrm>
            <a:custGeom>
              <a:avLst/>
              <a:gdLst>
                <a:gd name="T0" fmla="*/ 0 w 13"/>
                <a:gd name="T1" fmla="*/ 5 h 10"/>
                <a:gd name="T2" fmla="*/ 0 w 13"/>
                <a:gd name="T3" fmla="*/ 5 h 10"/>
                <a:gd name="T4" fmla="*/ 2 w 13"/>
                <a:gd name="T5" fmla="*/ 1 h 10"/>
                <a:gd name="T6" fmla="*/ 6 w 13"/>
                <a:gd name="T7" fmla="*/ 0 h 10"/>
                <a:gd name="T8" fmla="*/ 6 w 13"/>
                <a:gd name="T9" fmla="*/ 0 h 10"/>
                <a:gd name="T10" fmla="*/ 11 w 13"/>
                <a:gd name="T11" fmla="*/ 1 h 10"/>
                <a:gd name="T12" fmla="*/ 13 w 13"/>
                <a:gd name="T13" fmla="*/ 5 h 10"/>
                <a:gd name="T14" fmla="*/ 13 w 13"/>
                <a:gd name="T15" fmla="*/ 5 h 10"/>
                <a:gd name="T16" fmla="*/ 11 w 13"/>
                <a:gd name="T17" fmla="*/ 9 h 10"/>
                <a:gd name="T18" fmla="*/ 6 w 13"/>
                <a:gd name="T19" fmla="*/ 10 h 10"/>
                <a:gd name="T20" fmla="*/ 6 w 13"/>
                <a:gd name="T21" fmla="*/ 10 h 10"/>
                <a:gd name="T22" fmla="*/ 2 w 13"/>
                <a:gd name="T23" fmla="*/ 9 h 10"/>
                <a:gd name="T24" fmla="*/ 0 w 13"/>
                <a:gd name="T25" fmla="*/ 5 h 10"/>
                <a:gd name="T26" fmla="*/ 0 w 13"/>
                <a:gd name="T27" fmla="*/ 5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10">
                  <a:moveTo>
                    <a:pt x="0" y="5"/>
                  </a:moveTo>
                  <a:lnTo>
                    <a:pt x="0" y="5"/>
                  </a:lnTo>
                  <a:lnTo>
                    <a:pt x="2" y="1"/>
                  </a:lnTo>
                  <a:lnTo>
                    <a:pt x="6" y="0"/>
                  </a:lnTo>
                  <a:lnTo>
                    <a:pt x="6" y="0"/>
                  </a:lnTo>
                  <a:lnTo>
                    <a:pt x="11" y="1"/>
                  </a:lnTo>
                  <a:lnTo>
                    <a:pt x="13" y="5"/>
                  </a:lnTo>
                  <a:lnTo>
                    <a:pt x="13" y="5"/>
                  </a:lnTo>
                  <a:lnTo>
                    <a:pt x="11" y="9"/>
                  </a:lnTo>
                  <a:lnTo>
                    <a:pt x="6" y="10"/>
                  </a:lnTo>
                  <a:lnTo>
                    <a:pt x="6" y="10"/>
                  </a:lnTo>
                  <a:lnTo>
                    <a:pt x="2" y="9"/>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143" name="Rectangle 712">
              <a:extLst>
                <a:ext uri="{FF2B5EF4-FFF2-40B4-BE49-F238E27FC236}">
                  <a16:creationId xmlns:a16="http://schemas.microsoft.com/office/drawing/2014/main" id="{94D58184-3167-4A3D-A5A0-A89E8D3F3BF8}"/>
                </a:ext>
              </a:extLst>
            </p:cNvPr>
            <p:cNvSpPr>
              <a:spLocks noChangeArrowheads="1"/>
            </p:cNvSpPr>
            <p:nvPr/>
          </p:nvSpPr>
          <p:spPr bwMode="auto">
            <a:xfrm>
              <a:off x="5108575" y="3592513"/>
              <a:ext cx="147638" cy="3651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144" name="Rectangle 713">
              <a:extLst>
                <a:ext uri="{FF2B5EF4-FFF2-40B4-BE49-F238E27FC236}">
                  <a16:creationId xmlns:a16="http://schemas.microsoft.com/office/drawing/2014/main" id="{7D943765-2A35-4E38-8297-1DEFA9FC344B}"/>
                </a:ext>
              </a:extLst>
            </p:cNvPr>
            <p:cNvSpPr>
              <a:spLocks noChangeArrowheads="1"/>
            </p:cNvSpPr>
            <p:nvPr/>
          </p:nvSpPr>
          <p:spPr bwMode="auto">
            <a:xfrm>
              <a:off x="5114925" y="3597276"/>
              <a:ext cx="3175" cy="2381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145" name="Rectangle 714">
              <a:extLst>
                <a:ext uri="{FF2B5EF4-FFF2-40B4-BE49-F238E27FC236}">
                  <a16:creationId xmlns:a16="http://schemas.microsoft.com/office/drawing/2014/main" id="{3AA1969D-4294-4E36-8AFF-EDEB4E42C8EE}"/>
                </a:ext>
              </a:extLst>
            </p:cNvPr>
            <p:cNvSpPr>
              <a:spLocks noChangeArrowheads="1"/>
            </p:cNvSpPr>
            <p:nvPr/>
          </p:nvSpPr>
          <p:spPr bwMode="auto">
            <a:xfrm>
              <a:off x="5122862" y="3597276"/>
              <a:ext cx="4763" cy="2381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146" name="Rectangle 715">
              <a:extLst>
                <a:ext uri="{FF2B5EF4-FFF2-40B4-BE49-F238E27FC236}">
                  <a16:creationId xmlns:a16="http://schemas.microsoft.com/office/drawing/2014/main" id="{10BB6EDF-F5C0-49F7-9312-7468F9FD3AA9}"/>
                </a:ext>
              </a:extLst>
            </p:cNvPr>
            <p:cNvSpPr>
              <a:spLocks noChangeArrowheads="1"/>
            </p:cNvSpPr>
            <p:nvPr/>
          </p:nvSpPr>
          <p:spPr bwMode="auto">
            <a:xfrm>
              <a:off x="5130800" y="3597276"/>
              <a:ext cx="4763" cy="2381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147" name="Rectangle 716">
              <a:extLst>
                <a:ext uri="{FF2B5EF4-FFF2-40B4-BE49-F238E27FC236}">
                  <a16:creationId xmlns:a16="http://schemas.microsoft.com/office/drawing/2014/main" id="{34416851-BC86-48B0-A3BD-E915CF6A9DBF}"/>
                </a:ext>
              </a:extLst>
            </p:cNvPr>
            <p:cNvSpPr>
              <a:spLocks noChangeArrowheads="1"/>
            </p:cNvSpPr>
            <p:nvPr/>
          </p:nvSpPr>
          <p:spPr bwMode="auto">
            <a:xfrm>
              <a:off x="5140325" y="3597276"/>
              <a:ext cx="3175" cy="2381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148" name="Rectangle 717">
              <a:extLst>
                <a:ext uri="{FF2B5EF4-FFF2-40B4-BE49-F238E27FC236}">
                  <a16:creationId xmlns:a16="http://schemas.microsoft.com/office/drawing/2014/main" id="{BF42899F-37A6-493F-AD76-D398B1ACEB4D}"/>
                </a:ext>
              </a:extLst>
            </p:cNvPr>
            <p:cNvSpPr>
              <a:spLocks noChangeArrowheads="1"/>
            </p:cNvSpPr>
            <p:nvPr/>
          </p:nvSpPr>
          <p:spPr bwMode="auto">
            <a:xfrm>
              <a:off x="5148262" y="3597276"/>
              <a:ext cx="3175" cy="2381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149" name="Rectangle 718">
              <a:extLst>
                <a:ext uri="{FF2B5EF4-FFF2-40B4-BE49-F238E27FC236}">
                  <a16:creationId xmlns:a16="http://schemas.microsoft.com/office/drawing/2014/main" id="{69CE3147-CD74-477E-943A-3B2C0885E89A}"/>
                </a:ext>
              </a:extLst>
            </p:cNvPr>
            <p:cNvSpPr>
              <a:spLocks noChangeArrowheads="1"/>
            </p:cNvSpPr>
            <p:nvPr/>
          </p:nvSpPr>
          <p:spPr bwMode="auto">
            <a:xfrm>
              <a:off x="5156200" y="3597276"/>
              <a:ext cx="1588" cy="2381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150" name="Freeform 719">
              <a:extLst>
                <a:ext uri="{FF2B5EF4-FFF2-40B4-BE49-F238E27FC236}">
                  <a16:creationId xmlns:a16="http://schemas.microsoft.com/office/drawing/2014/main" id="{C439E3DE-D769-47DB-BE0B-2C57CE273407}"/>
                </a:ext>
              </a:extLst>
            </p:cNvPr>
            <p:cNvSpPr>
              <a:spLocks/>
            </p:cNvSpPr>
            <p:nvPr/>
          </p:nvSpPr>
          <p:spPr bwMode="auto">
            <a:xfrm>
              <a:off x="5232400" y="3605213"/>
              <a:ext cx="11113" cy="6350"/>
            </a:xfrm>
            <a:custGeom>
              <a:avLst/>
              <a:gdLst>
                <a:gd name="T0" fmla="*/ 0 w 13"/>
                <a:gd name="T1" fmla="*/ 5 h 9"/>
                <a:gd name="T2" fmla="*/ 0 w 13"/>
                <a:gd name="T3" fmla="*/ 5 h 9"/>
                <a:gd name="T4" fmla="*/ 2 w 13"/>
                <a:gd name="T5" fmla="*/ 2 h 9"/>
                <a:gd name="T6" fmla="*/ 6 w 13"/>
                <a:gd name="T7" fmla="*/ 0 h 9"/>
                <a:gd name="T8" fmla="*/ 6 w 13"/>
                <a:gd name="T9" fmla="*/ 0 h 9"/>
                <a:gd name="T10" fmla="*/ 11 w 13"/>
                <a:gd name="T11" fmla="*/ 2 h 9"/>
                <a:gd name="T12" fmla="*/ 13 w 13"/>
                <a:gd name="T13" fmla="*/ 5 h 9"/>
                <a:gd name="T14" fmla="*/ 13 w 13"/>
                <a:gd name="T15" fmla="*/ 5 h 9"/>
                <a:gd name="T16" fmla="*/ 11 w 13"/>
                <a:gd name="T17" fmla="*/ 7 h 9"/>
                <a:gd name="T18" fmla="*/ 6 w 13"/>
                <a:gd name="T19" fmla="*/ 9 h 9"/>
                <a:gd name="T20" fmla="*/ 6 w 13"/>
                <a:gd name="T21" fmla="*/ 9 h 9"/>
                <a:gd name="T22" fmla="*/ 2 w 13"/>
                <a:gd name="T23" fmla="*/ 7 h 9"/>
                <a:gd name="T24" fmla="*/ 0 w 13"/>
                <a:gd name="T25" fmla="*/ 5 h 9"/>
                <a:gd name="T26" fmla="*/ 0 w 13"/>
                <a:gd name="T27"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9">
                  <a:moveTo>
                    <a:pt x="0" y="5"/>
                  </a:moveTo>
                  <a:lnTo>
                    <a:pt x="0" y="5"/>
                  </a:lnTo>
                  <a:lnTo>
                    <a:pt x="2" y="2"/>
                  </a:lnTo>
                  <a:lnTo>
                    <a:pt x="6" y="0"/>
                  </a:lnTo>
                  <a:lnTo>
                    <a:pt x="6" y="0"/>
                  </a:lnTo>
                  <a:lnTo>
                    <a:pt x="11" y="2"/>
                  </a:lnTo>
                  <a:lnTo>
                    <a:pt x="13" y="5"/>
                  </a:lnTo>
                  <a:lnTo>
                    <a:pt x="13" y="5"/>
                  </a:lnTo>
                  <a:lnTo>
                    <a:pt x="11" y="7"/>
                  </a:lnTo>
                  <a:lnTo>
                    <a:pt x="6" y="9"/>
                  </a:lnTo>
                  <a:lnTo>
                    <a:pt x="6" y="9"/>
                  </a:lnTo>
                  <a:lnTo>
                    <a:pt x="2" y="7"/>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151" name="Rectangle 720">
              <a:extLst>
                <a:ext uri="{FF2B5EF4-FFF2-40B4-BE49-F238E27FC236}">
                  <a16:creationId xmlns:a16="http://schemas.microsoft.com/office/drawing/2014/main" id="{4BD0D955-85C1-4EA8-B5AE-D2052FBD2928}"/>
                </a:ext>
              </a:extLst>
            </p:cNvPr>
            <p:cNvSpPr>
              <a:spLocks noChangeArrowheads="1"/>
            </p:cNvSpPr>
            <p:nvPr/>
          </p:nvSpPr>
          <p:spPr bwMode="auto">
            <a:xfrm>
              <a:off x="5108575" y="3638551"/>
              <a:ext cx="147638" cy="381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152" name="Rectangle 721">
              <a:extLst>
                <a:ext uri="{FF2B5EF4-FFF2-40B4-BE49-F238E27FC236}">
                  <a16:creationId xmlns:a16="http://schemas.microsoft.com/office/drawing/2014/main" id="{3B77B2CD-E305-420B-8FB6-7E700E0C40BE}"/>
                </a:ext>
              </a:extLst>
            </p:cNvPr>
            <p:cNvSpPr>
              <a:spLocks noChangeArrowheads="1"/>
            </p:cNvSpPr>
            <p:nvPr/>
          </p:nvSpPr>
          <p:spPr bwMode="auto">
            <a:xfrm>
              <a:off x="5114925" y="3643313"/>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153" name="Rectangle 722">
              <a:extLst>
                <a:ext uri="{FF2B5EF4-FFF2-40B4-BE49-F238E27FC236}">
                  <a16:creationId xmlns:a16="http://schemas.microsoft.com/office/drawing/2014/main" id="{EA5622A9-FF7F-4433-AA34-A28E6DBC6A03}"/>
                </a:ext>
              </a:extLst>
            </p:cNvPr>
            <p:cNvSpPr>
              <a:spLocks noChangeArrowheads="1"/>
            </p:cNvSpPr>
            <p:nvPr/>
          </p:nvSpPr>
          <p:spPr bwMode="auto">
            <a:xfrm>
              <a:off x="5122862" y="3643313"/>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154" name="Rectangle 723">
              <a:extLst>
                <a:ext uri="{FF2B5EF4-FFF2-40B4-BE49-F238E27FC236}">
                  <a16:creationId xmlns:a16="http://schemas.microsoft.com/office/drawing/2014/main" id="{33CB28A5-4DAA-4802-B9BD-DE44E016938B}"/>
                </a:ext>
              </a:extLst>
            </p:cNvPr>
            <p:cNvSpPr>
              <a:spLocks noChangeArrowheads="1"/>
            </p:cNvSpPr>
            <p:nvPr/>
          </p:nvSpPr>
          <p:spPr bwMode="auto">
            <a:xfrm>
              <a:off x="5130800" y="3643313"/>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155" name="Rectangle 724">
              <a:extLst>
                <a:ext uri="{FF2B5EF4-FFF2-40B4-BE49-F238E27FC236}">
                  <a16:creationId xmlns:a16="http://schemas.microsoft.com/office/drawing/2014/main" id="{5176F236-FC84-45F7-80FC-1E7C564B1D7D}"/>
                </a:ext>
              </a:extLst>
            </p:cNvPr>
            <p:cNvSpPr>
              <a:spLocks noChangeArrowheads="1"/>
            </p:cNvSpPr>
            <p:nvPr/>
          </p:nvSpPr>
          <p:spPr bwMode="auto">
            <a:xfrm>
              <a:off x="5140325" y="3643313"/>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156" name="Rectangle 725">
              <a:extLst>
                <a:ext uri="{FF2B5EF4-FFF2-40B4-BE49-F238E27FC236}">
                  <a16:creationId xmlns:a16="http://schemas.microsoft.com/office/drawing/2014/main" id="{E645FE1B-D780-4EB7-95A0-25C103A1FF44}"/>
                </a:ext>
              </a:extLst>
            </p:cNvPr>
            <p:cNvSpPr>
              <a:spLocks noChangeArrowheads="1"/>
            </p:cNvSpPr>
            <p:nvPr/>
          </p:nvSpPr>
          <p:spPr bwMode="auto">
            <a:xfrm>
              <a:off x="5148262" y="3643313"/>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157" name="Rectangle 726">
              <a:extLst>
                <a:ext uri="{FF2B5EF4-FFF2-40B4-BE49-F238E27FC236}">
                  <a16:creationId xmlns:a16="http://schemas.microsoft.com/office/drawing/2014/main" id="{4B911723-6BE7-4558-A8CA-F16584D6E13A}"/>
                </a:ext>
              </a:extLst>
            </p:cNvPr>
            <p:cNvSpPr>
              <a:spLocks noChangeArrowheads="1"/>
            </p:cNvSpPr>
            <p:nvPr/>
          </p:nvSpPr>
          <p:spPr bwMode="auto">
            <a:xfrm>
              <a:off x="5156200" y="3643313"/>
              <a:ext cx="1588"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158" name="Freeform 727">
              <a:extLst>
                <a:ext uri="{FF2B5EF4-FFF2-40B4-BE49-F238E27FC236}">
                  <a16:creationId xmlns:a16="http://schemas.microsoft.com/office/drawing/2014/main" id="{EEAFE41F-3855-48AC-A861-7FC4516FF13A}"/>
                </a:ext>
              </a:extLst>
            </p:cNvPr>
            <p:cNvSpPr>
              <a:spLocks/>
            </p:cNvSpPr>
            <p:nvPr/>
          </p:nvSpPr>
          <p:spPr bwMode="auto">
            <a:xfrm>
              <a:off x="5232400" y="3652838"/>
              <a:ext cx="11113" cy="9525"/>
            </a:xfrm>
            <a:custGeom>
              <a:avLst/>
              <a:gdLst>
                <a:gd name="T0" fmla="*/ 0 w 13"/>
                <a:gd name="T1" fmla="*/ 6 h 13"/>
                <a:gd name="T2" fmla="*/ 0 w 13"/>
                <a:gd name="T3" fmla="*/ 6 h 13"/>
                <a:gd name="T4" fmla="*/ 2 w 13"/>
                <a:gd name="T5" fmla="*/ 2 h 13"/>
                <a:gd name="T6" fmla="*/ 6 w 13"/>
                <a:gd name="T7" fmla="*/ 0 h 13"/>
                <a:gd name="T8" fmla="*/ 6 w 13"/>
                <a:gd name="T9" fmla="*/ 0 h 13"/>
                <a:gd name="T10" fmla="*/ 11 w 13"/>
                <a:gd name="T11" fmla="*/ 2 h 13"/>
                <a:gd name="T12" fmla="*/ 13 w 13"/>
                <a:gd name="T13" fmla="*/ 6 h 13"/>
                <a:gd name="T14" fmla="*/ 13 w 13"/>
                <a:gd name="T15" fmla="*/ 6 h 13"/>
                <a:gd name="T16" fmla="*/ 11 w 13"/>
                <a:gd name="T17" fmla="*/ 11 h 13"/>
                <a:gd name="T18" fmla="*/ 6 w 13"/>
                <a:gd name="T19" fmla="*/ 13 h 13"/>
                <a:gd name="T20" fmla="*/ 6 w 13"/>
                <a:gd name="T21" fmla="*/ 13 h 13"/>
                <a:gd name="T22" fmla="*/ 2 w 13"/>
                <a:gd name="T23" fmla="*/ 11 h 13"/>
                <a:gd name="T24" fmla="*/ 0 w 13"/>
                <a:gd name="T25" fmla="*/ 6 h 13"/>
                <a:gd name="T26" fmla="*/ 0 w 13"/>
                <a:gd name="T27" fmla="*/ 6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13">
                  <a:moveTo>
                    <a:pt x="0" y="6"/>
                  </a:moveTo>
                  <a:lnTo>
                    <a:pt x="0" y="6"/>
                  </a:lnTo>
                  <a:lnTo>
                    <a:pt x="2" y="2"/>
                  </a:lnTo>
                  <a:lnTo>
                    <a:pt x="6" y="0"/>
                  </a:lnTo>
                  <a:lnTo>
                    <a:pt x="6" y="0"/>
                  </a:lnTo>
                  <a:lnTo>
                    <a:pt x="11" y="2"/>
                  </a:lnTo>
                  <a:lnTo>
                    <a:pt x="13" y="6"/>
                  </a:lnTo>
                  <a:lnTo>
                    <a:pt x="13" y="6"/>
                  </a:lnTo>
                  <a:lnTo>
                    <a:pt x="11" y="11"/>
                  </a:lnTo>
                  <a:lnTo>
                    <a:pt x="6" y="13"/>
                  </a:lnTo>
                  <a:lnTo>
                    <a:pt x="6" y="13"/>
                  </a:lnTo>
                  <a:lnTo>
                    <a:pt x="2" y="11"/>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159" name="Rectangle 728">
              <a:extLst>
                <a:ext uri="{FF2B5EF4-FFF2-40B4-BE49-F238E27FC236}">
                  <a16:creationId xmlns:a16="http://schemas.microsoft.com/office/drawing/2014/main" id="{37B42708-8F76-4BEC-8EB3-F85295BABBCE}"/>
                </a:ext>
              </a:extLst>
            </p:cNvPr>
            <p:cNvSpPr>
              <a:spLocks noChangeArrowheads="1"/>
            </p:cNvSpPr>
            <p:nvPr/>
          </p:nvSpPr>
          <p:spPr bwMode="auto">
            <a:xfrm>
              <a:off x="5108575" y="3686176"/>
              <a:ext cx="147638" cy="381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160" name="Rectangle 729">
              <a:extLst>
                <a:ext uri="{FF2B5EF4-FFF2-40B4-BE49-F238E27FC236}">
                  <a16:creationId xmlns:a16="http://schemas.microsoft.com/office/drawing/2014/main" id="{D4352768-DB8A-40A2-8E9A-7434180229C3}"/>
                </a:ext>
              </a:extLst>
            </p:cNvPr>
            <p:cNvSpPr>
              <a:spLocks noChangeArrowheads="1"/>
            </p:cNvSpPr>
            <p:nvPr/>
          </p:nvSpPr>
          <p:spPr bwMode="auto">
            <a:xfrm>
              <a:off x="5114925" y="3692526"/>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161" name="Rectangle 730">
              <a:extLst>
                <a:ext uri="{FF2B5EF4-FFF2-40B4-BE49-F238E27FC236}">
                  <a16:creationId xmlns:a16="http://schemas.microsoft.com/office/drawing/2014/main" id="{0F355245-9247-43DB-88F5-A71BE738DE30}"/>
                </a:ext>
              </a:extLst>
            </p:cNvPr>
            <p:cNvSpPr>
              <a:spLocks noChangeArrowheads="1"/>
            </p:cNvSpPr>
            <p:nvPr/>
          </p:nvSpPr>
          <p:spPr bwMode="auto">
            <a:xfrm>
              <a:off x="5122862" y="3692526"/>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162" name="Rectangle 731">
              <a:extLst>
                <a:ext uri="{FF2B5EF4-FFF2-40B4-BE49-F238E27FC236}">
                  <a16:creationId xmlns:a16="http://schemas.microsoft.com/office/drawing/2014/main" id="{9CDEDC8E-5D17-48AE-9737-D2388ACEAC7F}"/>
                </a:ext>
              </a:extLst>
            </p:cNvPr>
            <p:cNvSpPr>
              <a:spLocks noChangeArrowheads="1"/>
            </p:cNvSpPr>
            <p:nvPr/>
          </p:nvSpPr>
          <p:spPr bwMode="auto">
            <a:xfrm>
              <a:off x="5130800" y="3692526"/>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163" name="Rectangle 732">
              <a:extLst>
                <a:ext uri="{FF2B5EF4-FFF2-40B4-BE49-F238E27FC236}">
                  <a16:creationId xmlns:a16="http://schemas.microsoft.com/office/drawing/2014/main" id="{A006F0CC-5236-4FF6-ADFC-4A2035B2448E}"/>
                </a:ext>
              </a:extLst>
            </p:cNvPr>
            <p:cNvSpPr>
              <a:spLocks noChangeArrowheads="1"/>
            </p:cNvSpPr>
            <p:nvPr/>
          </p:nvSpPr>
          <p:spPr bwMode="auto">
            <a:xfrm>
              <a:off x="5140325" y="3692526"/>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164" name="Rectangle 733">
              <a:extLst>
                <a:ext uri="{FF2B5EF4-FFF2-40B4-BE49-F238E27FC236}">
                  <a16:creationId xmlns:a16="http://schemas.microsoft.com/office/drawing/2014/main" id="{BCE50CB4-B287-4C5D-8E10-9F630F586291}"/>
                </a:ext>
              </a:extLst>
            </p:cNvPr>
            <p:cNvSpPr>
              <a:spLocks noChangeArrowheads="1"/>
            </p:cNvSpPr>
            <p:nvPr/>
          </p:nvSpPr>
          <p:spPr bwMode="auto">
            <a:xfrm>
              <a:off x="5148262" y="3692526"/>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165" name="Rectangle 734">
              <a:extLst>
                <a:ext uri="{FF2B5EF4-FFF2-40B4-BE49-F238E27FC236}">
                  <a16:creationId xmlns:a16="http://schemas.microsoft.com/office/drawing/2014/main" id="{486D4243-04AB-4212-B925-1BBE6B09FD31}"/>
                </a:ext>
              </a:extLst>
            </p:cNvPr>
            <p:cNvSpPr>
              <a:spLocks noChangeArrowheads="1"/>
            </p:cNvSpPr>
            <p:nvPr/>
          </p:nvSpPr>
          <p:spPr bwMode="auto">
            <a:xfrm>
              <a:off x="5156200" y="3692526"/>
              <a:ext cx="1588"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166" name="Freeform 735">
              <a:extLst>
                <a:ext uri="{FF2B5EF4-FFF2-40B4-BE49-F238E27FC236}">
                  <a16:creationId xmlns:a16="http://schemas.microsoft.com/office/drawing/2014/main" id="{B6FE12BF-88FC-4292-82E8-843F740CAB8E}"/>
                </a:ext>
              </a:extLst>
            </p:cNvPr>
            <p:cNvSpPr>
              <a:spLocks/>
            </p:cNvSpPr>
            <p:nvPr/>
          </p:nvSpPr>
          <p:spPr bwMode="auto">
            <a:xfrm>
              <a:off x="5232400" y="3700463"/>
              <a:ext cx="11113" cy="9525"/>
            </a:xfrm>
            <a:custGeom>
              <a:avLst/>
              <a:gdLst>
                <a:gd name="T0" fmla="*/ 0 w 13"/>
                <a:gd name="T1" fmla="*/ 6 h 11"/>
                <a:gd name="T2" fmla="*/ 0 w 13"/>
                <a:gd name="T3" fmla="*/ 6 h 11"/>
                <a:gd name="T4" fmla="*/ 2 w 13"/>
                <a:gd name="T5" fmla="*/ 2 h 11"/>
                <a:gd name="T6" fmla="*/ 6 w 13"/>
                <a:gd name="T7" fmla="*/ 0 h 11"/>
                <a:gd name="T8" fmla="*/ 6 w 13"/>
                <a:gd name="T9" fmla="*/ 0 h 11"/>
                <a:gd name="T10" fmla="*/ 11 w 13"/>
                <a:gd name="T11" fmla="*/ 2 h 11"/>
                <a:gd name="T12" fmla="*/ 13 w 13"/>
                <a:gd name="T13" fmla="*/ 6 h 11"/>
                <a:gd name="T14" fmla="*/ 13 w 13"/>
                <a:gd name="T15" fmla="*/ 6 h 11"/>
                <a:gd name="T16" fmla="*/ 11 w 13"/>
                <a:gd name="T17" fmla="*/ 9 h 11"/>
                <a:gd name="T18" fmla="*/ 6 w 13"/>
                <a:gd name="T19" fmla="*/ 11 h 11"/>
                <a:gd name="T20" fmla="*/ 6 w 13"/>
                <a:gd name="T21" fmla="*/ 11 h 11"/>
                <a:gd name="T22" fmla="*/ 2 w 13"/>
                <a:gd name="T23" fmla="*/ 9 h 11"/>
                <a:gd name="T24" fmla="*/ 0 w 13"/>
                <a:gd name="T25" fmla="*/ 6 h 11"/>
                <a:gd name="T26" fmla="*/ 0 w 13"/>
                <a:gd name="T27" fmla="*/ 6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11">
                  <a:moveTo>
                    <a:pt x="0" y="6"/>
                  </a:moveTo>
                  <a:lnTo>
                    <a:pt x="0" y="6"/>
                  </a:lnTo>
                  <a:lnTo>
                    <a:pt x="2" y="2"/>
                  </a:lnTo>
                  <a:lnTo>
                    <a:pt x="6" y="0"/>
                  </a:lnTo>
                  <a:lnTo>
                    <a:pt x="6" y="0"/>
                  </a:lnTo>
                  <a:lnTo>
                    <a:pt x="11" y="2"/>
                  </a:lnTo>
                  <a:lnTo>
                    <a:pt x="13" y="6"/>
                  </a:lnTo>
                  <a:lnTo>
                    <a:pt x="13" y="6"/>
                  </a:lnTo>
                  <a:lnTo>
                    <a:pt x="11" y="9"/>
                  </a:lnTo>
                  <a:lnTo>
                    <a:pt x="6" y="11"/>
                  </a:lnTo>
                  <a:lnTo>
                    <a:pt x="6" y="11"/>
                  </a:lnTo>
                  <a:lnTo>
                    <a:pt x="2" y="9"/>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grpSp>
      <p:pic>
        <p:nvPicPr>
          <p:cNvPr id="367" name="Picture 366">
            <a:extLst>
              <a:ext uri="{FF2B5EF4-FFF2-40B4-BE49-F238E27FC236}">
                <a16:creationId xmlns:a16="http://schemas.microsoft.com/office/drawing/2014/main" id="{7915DB02-32EA-47C8-BA3D-8542CA7A241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920484" y="2871119"/>
            <a:ext cx="1665707" cy="1665707"/>
          </a:xfrm>
          <a:prstGeom prst="rect">
            <a:avLst/>
          </a:prstGeom>
        </p:spPr>
      </p:pic>
      <p:pic>
        <p:nvPicPr>
          <p:cNvPr id="368" name="Graphic 367">
            <a:extLst>
              <a:ext uri="{FF2B5EF4-FFF2-40B4-BE49-F238E27FC236}">
                <a16:creationId xmlns:a16="http://schemas.microsoft.com/office/drawing/2014/main" id="{389F334A-D7F0-44C9-9467-244EEED195D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78100" y="2864397"/>
            <a:ext cx="2006849" cy="1834834"/>
          </a:xfrm>
          <a:prstGeom prst="rect">
            <a:avLst/>
          </a:prstGeom>
        </p:spPr>
      </p:pic>
      <p:pic>
        <p:nvPicPr>
          <p:cNvPr id="369" name="Graphic 368">
            <a:extLst>
              <a:ext uri="{FF2B5EF4-FFF2-40B4-BE49-F238E27FC236}">
                <a16:creationId xmlns:a16="http://schemas.microsoft.com/office/drawing/2014/main" id="{4D02BDAF-922C-473C-BBBD-6D22BCD4472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885956" y="2931110"/>
            <a:ext cx="1938480" cy="1772325"/>
          </a:xfrm>
          <a:prstGeom prst="rect">
            <a:avLst/>
          </a:prstGeom>
        </p:spPr>
      </p:pic>
      <p:sp>
        <p:nvSpPr>
          <p:cNvPr id="2" name="Title 1">
            <a:extLst>
              <a:ext uri="{FF2B5EF4-FFF2-40B4-BE49-F238E27FC236}">
                <a16:creationId xmlns:a16="http://schemas.microsoft.com/office/drawing/2014/main" id="{297A0892-9B88-435B-A51C-418BA696D9CC}"/>
              </a:ext>
            </a:extLst>
          </p:cNvPr>
          <p:cNvSpPr>
            <a:spLocks noGrp="1"/>
          </p:cNvSpPr>
          <p:nvPr>
            <p:ph type="title"/>
          </p:nvPr>
        </p:nvSpPr>
        <p:spPr/>
        <p:txBody>
          <a:bodyPr/>
          <a:lstStyle/>
          <a:p>
            <a:r>
              <a:rPr lang="en-US"/>
              <a:t>Ways to Run Functions</a:t>
            </a:r>
            <a:endParaRPr lang="en-US" dirty="0"/>
          </a:p>
        </p:txBody>
      </p:sp>
    </p:spTree>
    <p:extLst>
      <p:ext uri="{BB962C8B-B14F-4D97-AF65-F5344CB8AC3E}">
        <p14:creationId xmlns:p14="http://schemas.microsoft.com/office/powerpoint/2010/main" val="1840742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hidden"/>
                                      </p:to>
                                    </p:set>
                                  </p:childTnLst>
                                </p:cTn>
                              </p:par>
                            </p:childTnLst>
                          </p:cTn>
                        </p:par>
                        <p:par>
                          <p:cTn id="7" fill="hold">
                            <p:stCondLst>
                              <p:cond delay="0"/>
                            </p:stCondLst>
                            <p:childTnLst>
                              <p:par>
                                <p:cTn id="8" presetID="2" presetClass="entr" presetSubtype="4" decel="100000" fill="hold" grpId="0" nodeType="afterEffect">
                                  <p:stCondLst>
                                    <p:cond delay="100"/>
                                  </p:stCondLst>
                                  <p:childTnLst>
                                    <p:set>
                                      <p:cBhvr>
                                        <p:cTn id="9" dur="1" fill="hold">
                                          <p:stCondLst>
                                            <p:cond delay="0"/>
                                          </p:stCondLst>
                                        </p:cTn>
                                        <p:tgtEl>
                                          <p:spTgt spid="4"/>
                                        </p:tgtEl>
                                        <p:attrNameLst>
                                          <p:attrName>style.visibility</p:attrName>
                                        </p:attrNameLst>
                                      </p:cBhvr>
                                      <p:to>
                                        <p:strVal val="visible"/>
                                      </p:to>
                                    </p:set>
                                    <p:anim calcmode="lin" valueType="num">
                                      <p:cBhvr additive="base">
                                        <p:cTn id="10" dur="500" fill="hold"/>
                                        <p:tgtEl>
                                          <p:spTgt spid="4"/>
                                        </p:tgtEl>
                                        <p:attrNameLst>
                                          <p:attrName>ppt_x</p:attrName>
                                        </p:attrNameLst>
                                      </p:cBhvr>
                                      <p:tavLst>
                                        <p:tav tm="0">
                                          <p:val>
                                            <p:strVal val="#ppt_x"/>
                                          </p:val>
                                        </p:tav>
                                        <p:tav tm="100000">
                                          <p:val>
                                            <p:strVal val="#ppt_x"/>
                                          </p:val>
                                        </p:tav>
                                      </p:tavLst>
                                    </p:anim>
                                    <p:anim calcmode="lin" valueType="num">
                                      <p:cBhvr additive="base">
                                        <p:cTn id="11" dur="500" fill="hold"/>
                                        <p:tgtEl>
                                          <p:spTgt spid="4"/>
                                        </p:tgtEl>
                                        <p:attrNameLst>
                                          <p:attrName>ppt_y</p:attrName>
                                        </p:attrNameLst>
                                      </p:cBhvr>
                                      <p:tavLst>
                                        <p:tav tm="0">
                                          <p:val>
                                            <p:strVal val="1+#ppt_h/2"/>
                                          </p:val>
                                        </p:tav>
                                        <p:tav tm="100000">
                                          <p:val>
                                            <p:strVal val="#ppt_y"/>
                                          </p:val>
                                        </p:tav>
                                      </p:tavLst>
                                    </p:anim>
                                  </p:childTnLst>
                                </p:cTn>
                              </p:par>
                              <p:par>
                                <p:cTn id="12" presetID="2" presetClass="entr" presetSubtype="4" fill="hold" nodeType="withEffect">
                                  <p:stCondLst>
                                    <p:cond delay="0"/>
                                  </p:stCondLst>
                                  <p:childTnLst>
                                    <p:set>
                                      <p:cBhvr>
                                        <p:cTn id="13" dur="1" fill="hold">
                                          <p:stCondLst>
                                            <p:cond delay="0"/>
                                          </p:stCondLst>
                                        </p:cTn>
                                        <p:tgtEl>
                                          <p:spTgt spid="368"/>
                                        </p:tgtEl>
                                        <p:attrNameLst>
                                          <p:attrName>style.visibility</p:attrName>
                                        </p:attrNameLst>
                                      </p:cBhvr>
                                      <p:to>
                                        <p:strVal val="visible"/>
                                      </p:to>
                                    </p:set>
                                    <p:anim calcmode="lin" valueType="num">
                                      <p:cBhvr additive="base">
                                        <p:cTn id="14" dur="500" fill="hold"/>
                                        <p:tgtEl>
                                          <p:spTgt spid="368"/>
                                        </p:tgtEl>
                                        <p:attrNameLst>
                                          <p:attrName>ppt_x</p:attrName>
                                        </p:attrNameLst>
                                      </p:cBhvr>
                                      <p:tavLst>
                                        <p:tav tm="0">
                                          <p:val>
                                            <p:strVal val="#ppt_x"/>
                                          </p:val>
                                        </p:tav>
                                        <p:tav tm="100000">
                                          <p:val>
                                            <p:strVal val="#ppt_x"/>
                                          </p:val>
                                        </p:tav>
                                      </p:tavLst>
                                    </p:anim>
                                    <p:anim calcmode="lin" valueType="num">
                                      <p:cBhvr additive="base">
                                        <p:cTn id="15" dur="500" fill="hold"/>
                                        <p:tgtEl>
                                          <p:spTgt spid="368"/>
                                        </p:tgtEl>
                                        <p:attrNameLst>
                                          <p:attrName>ppt_y</p:attrName>
                                        </p:attrNameLst>
                                      </p:cBhvr>
                                      <p:tavLst>
                                        <p:tav tm="0">
                                          <p:val>
                                            <p:strVal val="1+#ppt_h/2"/>
                                          </p:val>
                                        </p:tav>
                                        <p:tav tm="100000">
                                          <p:val>
                                            <p:strVal val="#ppt_y"/>
                                          </p:val>
                                        </p:tav>
                                      </p:tavLst>
                                    </p:anim>
                                  </p:childTnLst>
                                </p:cTn>
                              </p:par>
                              <p:par>
                                <p:cTn id="16" presetID="2" presetClass="entr" presetSubtype="4" fill="hold" grpId="0" nodeType="withEffect">
                                  <p:stCondLst>
                                    <p:cond delay="0"/>
                                  </p:stCondLst>
                                  <p:childTnLst>
                                    <p:set>
                                      <p:cBhvr>
                                        <p:cTn id="17" dur="1" fill="hold">
                                          <p:stCondLst>
                                            <p:cond delay="0"/>
                                          </p:stCondLst>
                                        </p:cTn>
                                        <p:tgtEl>
                                          <p:spTgt spid="5"/>
                                        </p:tgtEl>
                                        <p:attrNameLst>
                                          <p:attrName>style.visibility</p:attrName>
                                        </p:attrNameLst>
                                      </p:cBhvr>
                                      <p:to>
                                        <p:strVal val="visible"/>
                                      </p:to>
                                    </p:set>
                                    <p:anim calcmode="lin" valueType="num">
                                      <p:cBhvr additive="base">
                                        <p:cTn id="18" dur="500" fill="hold"/>
                                        <p:tgtEl>
                                          <p:spTgt spid="5"/>
                                        </p:tgtEl>
                                        <p:attrNameLst>
                                          <p:attrName>ppt_x</p:attrName>
                                        </p:attrNameLst>
                                      </p:cBhvr>
                                      <p:tavLst>
                                        <p:tav tm="0">
                                          <p:val>
                                            <p:strVal val="#ppt_x"/>
                                          </p:val>
                                        </p:tav>
                                        <p:tav tm="100000">
                                          <p:val>
                                            <p:strVal val="#ppt_x"/>
                                          </p:val>
                                        </p:tav>
                                      </p:tavLst>
                                    </p:anim>
                                    <p:anim calcmode="lin" valueType="num">
                                      <p:cBhvr additive="base">
                                        <p:cTn id="19" dur="500" fill="hold"/>
                                        <p:tgtEl>
                                          <p:spTgt spid="5"/>
                                        </p:tgtEl>
                                        <p:attrNameLst>
                                          <p:attrName>ppt_y</p:attrName>
                                        </p:attrNameLst>
                                      </p:cBhvr>
                                      <p:tavLst>
                                        <p:tav tm="0">
                                          <p:val>
                                            <p:strVal val="1+#ppt_h/2"/>
                                          </p:val>
                                        </p:tav>
                                        <p:tav tm="100000">
                                          <p:val>
                                            <p:strVal val="#ppt_y"/>
                                          </p:val>
                                        </p:tav>
                                      </p:tavLst>
                                    </p:anim>
                                  </p:childTnLst>
                                </p:cTn>
                              </p:par>
                            </p:childTnLst>
                          </p:cTn>
                        </p:par>
                        <p:par>
                          <p:cTn id="20" fill="hold">
                            <p:stCondLst>
                              <p:cond delay="600"/>
                            </p:stCondLst>
                            <p:childTnLst>
                              <p:par>
                                <p:cTn id="21" presetID="2" presetClass="entr" presetSubtype="4" decel="100000" fill="hold" grpId="0" nodeType="afterEffect">
                                  <p:stCondLst>
                                    <p:cond delay="100"/>
                                  </p:stCondLst>
                                  <p:childTnLst>
                                    <p:set>
                                      <p:cBhvr>
                                        <p:cTn id="22" dur="1" fill="hold">
                                          <p:stCondLst>
                                            <p:cond delay="0"/>
                                          </p:stCondLst>
                                        </p:cTn>
                                        <p:tgtEl>
                                          <p:spTgt spid="6"/>
                                        </p:tgtEl>
                                        <p:attrNameLst>
                                          <p:attrName>style.visibility</p:attrName>
                                        </p:attrNameLst>
                                      </p:cBhvr>
                                      <p:to>
                                        <p:strVal val="visible"/>
                                      </p:to>
                                    </p:set>
                                    <p:anim calcmode="lin" valueType="num">
                                      <p:cBhvr additive="base">
                                        <p:cTn id="23" dur="500" fill="hold"/>
                                        <p:tgtEl>
                                          <p:spTgt spid="6"/>
                                        </p:tgtEl>
                                        <p:attrNameLst>
                                          <p:attrName>ppt_x</p:attrName>
                                        </p:attrNameLst>
                                      </p:cBhvr>
                                      <p:tavLst>
                                        <p:tav tm="0">
                                          <p:val>
                                            <p:strVal val="#ppt_x"/>
                                          </p:val>
                                        </p:tav>
                                        <p:tav tm="100000">
                                          <p:val>
                                            <p:strVal val="#ppt_x"/>
                                          </p:val>
                                        </p:tav>
                                      </p:tavLst>
                                    </p:anim>
                                    <p:anim calcmode="lin" valueType="num">
                                      <p:cBhvr additive="base">
                                        <p:cTn id="24" dur="500" fill="hold"/>
                                        <p:tgtEl>
                                          <p:spTgt spid="6"/>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367"/>
                                        </p:tgtEl>
                                        <p:attrNameLst>
                                          <p:attrName>style.visibility</p:attrName>
                                        </p:attrNameLst>
                                      </p:cBhvr>
                                      <p:to>
                                        <p:strVal val="visible"/>
                                      </p:to>
                                    </p:set>
                                    <p:anim calcmode="lin" valueType="num">
                                      <p:cBhvr additive="base">
                                        <p:cTn id="27" dur="500" fill="hold"/>
                                        <p:tgtEl>
                                          <p:spTgt spid="367"/>
                                        </p:tgtEl>
                                        <p:attrNameLst>
                                          <p:attrName>ppt_x</p:attrName>
                                        </p:attrNameLst>
                                      </p:cBhvr>
                                      <p:tavLst>
                                        <p:tav tm="0">
                                          <p:val>
                                            <p:strVal val="#ppt_x"/>
                                          </p:val>
                                        </p:tav>
                                        <p:tav tm="100000">
                                          <p:val>
                                            <p:strVal val="#ppt_x"/>
                                          </p:val>
                                        </p:tav>
                                      </p:tavLst>
                                    </p:anim>
                                    <p:anim calcmode="lin" valueType="num">
                                      <p:cBhvr additive="base">
                                        <p:cTn id="28" dur="500" fill="hold"/>
                                        <p:tgtEl>
                                          <p:spTgt spid="367"/>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additive="base">
                                        <p:cTn id="31" dur="500" fill="hold"/>
                                        <p:tgtEl>
                                          <p:spTgt spid="13"/>
                                        </p:tgtEl>
                                        <p:attrNameLst>
                                          <p:attrName>ppt_x</p:attrName>
                                        </p:attrNameLst>
                                      </p:cBhvr>
                                      <p:tavLst>
                                        <p:tav tm="0">
                                          <p:val>
                                            <p:strVal val="#ppt_x"/>
                                          </p:val>
                                        </p:tav>
                                        <p:tav tm="100000">
                                          <p:val>
                                            <p:strVal val="#ppt_x"/>
                                          </p:val>
                                        </p:tav>
                                      </p:tavLst>
                                    </p:anim>
                                    <p:anim calcmode="lin" valueType="num">
                                      <p:cBhvr additive="base">
                                        <p:cTn id="32" dur="500" fill="hold"/>
                                        <p:tgtEl>
                                          <p:spTgt spid="13"/>
                                        </p:tgtEl>
                                        <p:attrNameLst>
                                          <p:attrName>ppt_y</p:attrName>
                                        </p:attrNameLst>
                                      </p:cBhvr>
                                      <p:tavLst>
                                        <p:tav tm="0">
                                          <p:val>
                                            <p:strVal val="1+#ppt_h/2"/>
                                          </p:val>
                                        </p:tav>
                                        <p:tav tm="100000">
                                          <p:val>
                                            <p:strVal val="#ppt_y"/>
                                          </p:val>
                                        </p:tav>
                                      </p:tavLst>
                                    </p:anim>
                                  </p:childTnLst>
                                </p:cTn>
                              </p:par>
                            </p:childTnLst>
                          </p:cTn>
                        </p:par>
                        <p:par>
                          <p:cTn id="33" fill="hold">
                            <p:stCondLst>
                              <p:cond delay="1200"/>
                            </p:stCondLst>
                            <p:childTnLst>
                              <p:par>
                                <p:cTn id="34" presetID="2" presetClass="entr" presetSubtype="4" decel="100000" fill="hold" grpId="0" nodeType="afterEffect">
                                  <p:stCondLst>
                                    <p:cond delay="100"/>
                                  </p:stCondLst>
                                  <p:childTnLst>
                                    <p:set>
                                      <p:cBhvr>
                                        <p:cTn id="35" dur="1" fill="hold">
                                          <p:stCondLst>
                                            <p:cond delay="0"/>
                                          </p:stCondLst>
                                        </p:cTn>
                                        <p:tgtEl>
                                          <p:spTgt spid="7"/>
                                        </p:tgtEl>
                                        <p:attrNameLst>
                                          <p:attrName>style.visibility</p:attrName>
                                        </p:attrNameLst>
                                      </p:cBhvr>
                                      <p:to>
                                        <p:strVal val="visible"/>
                                      </p:to>
                                    </p:set>
                                    <p:anim calcmode="lin" valueType="num">
                                      <p:cBhvr additive="base">
                                        <p:cTn id="36" dur="500" fill="hold"/>
                                        <p:tgtEl>
                                          <p:spTgt spid="7"/>
                                        </p:tgtEl>
                                        <p:attrNameLst>
                                          <p:attrName>ppt_x</p:attrName>
                                        </p:attrNameLst>
                                      </p:cBhvr>
                                      <p:tavLst>
                                        <p:tav tm="0">
                                          <p:val>
                                            <p:strVal val="#ppt_x"/>
                                          </p:val>
                                        </p:tav>
                                        <p:tav tm="100000">
                                          <p:val>
                                            <p:strVal val="#ppt_x"/>
                                          </p:val>
                                        </p:tav>
                                      </p:tavLst>
                                    </p:anim>
                                    <p:anim calcmode="lin" valueType="num">
                                      <p:cBhvr additive="base">
                                        <p:cTn id="37" dur="500" fill="hold"/>
                                        <p:tgtEl>
                                          <p:spTgt spid="7"/>
                                        </p:tgtEl>
                                        <p:attrNameLst>
                                          <p:attrName>ppt_y</p:attrName>
                                        </p:attrNameLst>
                                      </p:cBhvr>
                                      <p:tavLst>
                                        <p:tav tm="0">
                                          <p:val>
                                            <p:strVal val="1+#ppt_h/2"/>
                                          </p:val>
                                        </p:tav>
                                        <p:tav tm="100000">
                                          <p:val>
                                            <p:strVal val="#ppt_y"/>
                                          </p:val>
                                        </p:tav>
                                      </p:tavLst>
                                    </p:anim>
                                  </p:childTnLst>
                                </p:cTn>
                              </p:par>
                              <p:par>
                                <p:cTn id="38" presetID="2" presetClass="entr" presetSubtype="4" fill="hold" nodeType="withEffect">
                                  <p:stCondLst>
                                    <p:cond delay="0"/>
                                  </p:stCondLst>
                                  <p:childTnLst>
                                    <p:set>
                                      <p:cBhvr>
                                        <p:cTn id="39" dur="1" fill="hold">
                                          <p:stCondLst>
                                            <p:cond delay="0"/>
                                          </p:stCondLst>
                                        </p:cTn>
                                        <p:tgtEl>
                                          <p:spTgt spid="11"/>
                                        </p:tgtEl>
                                        <p:attrNameLst>
                                          <p:attrName>style.visibility</p:attrName>
                                        </p:attrNameLst>
                                      </p:cBhvr>
                                      <p:to>
                                        <p:strVal val="visible"/>
                                      </p:to>
                                    </p:set>
                                    <p:anim calcmode="lin" valueType="num">
                                      <p:cBhvr additive="base">
                                        <p:cTn id="40" dur="500" fill="hold"/>
                                        <p:tgtEl>
                                          <p:spTgt spid="11"/>
                                        </p:tgtEl>
                                        <p:attrNameLst>
                                          <p:attrName>ppt_x</p:attrName>
                                        </p:attrNameLst>
                                      </p:cBhvr>
                                      <p:tavLst>
                                        <p:tav tm="0">
                                          <p:val>
                                            <p:strVal val="#ppt_x"/>
                                          </p:val>
                                        </p:tav>
                                        <p:tav tm="100000">
                                          <p:val>
                                            <p:strVal val="#ppt_x"/>
                                          </p:val>
                                        </p:tav>
                                      </p:tavLst>
                                    </p:anim>
                                    <p:anim calcmode="lin" valueType="num">
                                      <p:cBhvr additive="base">
                                        <p:cTn id="41" dur="500" fill="hold"/>
                                        <p:tgtEl>
                                          <p:spTgt spid="11"/>
                                        </p:tgtEl>
                                        <p:attrNameLst>
                                          <p:attrName>ppt_y</p:attrName>
                                        </p:attrNameLst>
                                      </p:cBhvr>
                                      <p:tavLst>
                                        <p:tav tm="0">
                                          <p:val>
                                            <p:strVal val="1+#ppt_h/2"/>
                                          </p:val>
                                        </p:tav>
                                        <p:tav tm="100000">
                                          <p:val>
                                            <p:strVal val="#ppt_y"/>
                                          </p:val>
                                        </p:tav>
                                      </p:tavLst>
                                    </p:anim>
                                  </p:childTnLst>
                                </p:cTn>
                              </p:par>
                              <p:par>
                                <p:cTn id="42" presetID="2" presetClass="entr" presetSubtype="4" fill="hold" grpId="0" nodeType="withEffect">
                                  <p:stCondLst>
                                    <p:cond delay="0"/>
                                  </p:stCondLst>
                                  <p:childTnLst>
                                    <p:set>
                                      <p:cBhvr>
                                        <p:cTn id="43" dur="1" fill="hold">
                                          <p:stCondLst>
                                            <p:cond delay="0"/>
                                          </p:stCondLst>
                                        </p:cTn>
                                        <p:tgtEl>
                                          <p:spTgt spid="12"/>
                                        </p:tgtEl>
                                        <p:attrNameLst>
                                          <p:attrName>style.visibility</p:attrName>
                                        </p:attrNameLst>
                                      </p:cBhvr>
                                      <p:to>
                                        <p:strVal val="visible"/>
                                      </p:to>
                                    </p:set>
                                    <p:anim calcmode="lin" valueType="num">
                                      <p:cBhvr additive="base">
                                        <p:cTn id="44" dur="500" fill="hold"/>
                                        <p:tgtEl>
                                          <p:spTgt spid="12"/>
                                        </p:tgtEl>
                                        <p:attrNameLst>
                                          <p:attrName>ppt_x</p:attrName>
                                        </p:attrNameLst>
                                      </p:cBhvr>
                                      <p:tavLst>
                                        <p:tav tm="0">
                                          <p:val>
                                            <p:strVal val="#ppt_x"/>
                                          </p:val>
                                        </p:tav>
                                        <p:tav tm="100000">
                                          <p:val>
                                            <p:strVal val="#ppt_x"/>
                                          </p:val>
                                        </p:tav>
                                      </p:tavLst>
                                    </p:anim>
                                    <p:anim calcmode="lin" valueType="num">
                                      <p:cBhvr additive="base">
                                        <p:cTn id="45" dur="500" fill="hold"/>
                                        <p:tgtEl>
                                          <p:spTgt spid="12"/>
                                        </p:tgtEl>
                                        <p:attrNameLst>
                                          <p:attrName>ppt_y</p:attrName>
                                        </p:attrNameLst>
                                      </p:cBhvr>
                                      <p:tavLst>
                                        <p:tav tm="0">
                                          <p:val>
                                            <p:strVal val="1+#ppt_h/2"/>
                                          </p:val>
                                        </p:tav>
                                        <p:tav tm="100000">
                                          <p:val>
                                            <p:strVal val="#ppt_y"/>
                                          </p:val>
                                        </p:tav>
                                      </p:tavLst>
                                    </p:anim>
                                  </p:childTnLst>
                                </p:cTn>
                              </p:par>
                            </p:childTnLst>
                          </p:cTn>
                        </p:par>
                        <p:par>
                          <p:cTn id="46" fill="hold">
                            <p:stCondLst>
                              <p:cond delay="1800"/>
                            </p:stCondLst>
                            <p:childTnLst>
                              <p:par>
                                <p:cTn id="47" presetID="2" presetClass="entr" presetSubtype="4" decel="100000" fill="hold" grpId="0" nodeType="afterEffect">
                                  <p:stCondLst>
                                    <p:cond delay="100"/>
                                  </p:stCondLst>
                                  <p:childTnLst>
                                    <p:set>
                                      <p:cBhvr>
                                        <p:cTn id="48" dur="1" fill="hold">
                                          <p:stCondLst>
                                            <p:cond delay="0"/>
                                          </p:stCondLst>
                                        </p:cTn>
                                        <p:tgtEl>
                                          <p:spTgt spid="9"/>
                                        </p:tgtEl>
                                        <p:attrNameLst>
                                          <p:attrName>style.visibility</p:attrName>
                                        </p:attrNameLst>
                                      </p:cBhvr>
                                      <p:to>
                                        <p:strVal val="visible"/>
                                      </p:to>
                                    </p:set>
                                    <p:anim calcmode="lin" valueType="num">
                                      <p:cBhvr additive="base">
                                        <p:cTn id="49" dur="500" fill="hold"/>
                                        <p:tgtEl>
                                          <p:spTgt spid="9"/>
                                        </p:tgtEl>
                                        <p:attrNameLst>
                                          <p:attrName>ppt_x</p:attrName>
                                        </p:attrNameLst>
                                      </p:cBhvr>
                                      <p:tavLst>
                                        <p:tav tm="0">
                                          <p:val>
                                            <p:strVal val="#ppt_x"/>
                                          </p:val>
                                        </p:tav>
                                        <p:tav tm="100000">
                                          <p:val>
                                            <p:strVal val="#ppt_x"/>
                                          </p:val>
                                        </p:tav>
                                      </p:tavLst>
                                    </p:anim>
                                    <p:anim calcmode="lin" valueType="num">
                                      <p:cBhvr additive="base">
                                        <p:cTn id="50" dur="500" fill="hold"/>
                                        <p:tgtEl>
                                          <p:spTgt spid="9"/>
                                        </p:tgtEl>
                                        <p:attrNameLst>
                                          <p:attrName>ppt_y</p:attrName>
                                        </p:attrNameLst>
                                      </p:cBhvr>
                                      <p:tavLst>
                                        <p:tav tm="0">
                                          <p:val>
                                            <p:strVal val="1+#ppt_h/2"/>
                                          </p:val>
                                        </p:tav>
                                        <p:tav tm="100000">
                                          <p:val>
                                            <p:strVal val="#ppt_y"/>
                                          </p:val>
                                        </p:tav>
                                      </p:tavLst>
                                    </p:anim>
                                  </p:childTnLst>
                                </p:cTn>
                              </p:par>
                              <p:par>
                                <p:cTn id="51" presetID="2" presetClass="entr" presetSubtype="4" fill="hold" nodeType="withEffect">
                                  <p:stCondLst>
                                    <p:cond delay="0"/>
                                  </p:stCondLst>
                                  <p:childTnLst>
                                    <p:set>
                                      <p:cBhvr>
                                        <p:cTn id="52" dur="1" fill="hold">
                                          <p:stCondLst>
                                            <p:cond delay="0"/>
                                          </p:stCondLst>
                                        </p:cTn>
                                        <p:tgtEl>
                                          <p:spTgt spid="16"/>
                                        </p:tgtEl>
                                        <p:attrNameLst>
                                          <p:attrName>style.visibility</p:attrName>
                                        </p:attrNameLst>
                                      </p:cBhvr>
                                      <p:to>
                                        <p:strVal val="visible"/>
                                      </p:to>
                                    </p:set>
                                    <p:anim calcmode="lin" valueType="num">
                                      <p:cBhvr additive="base">
                                        <p:cTn id="53" dur="500" fill="hold"/>
                                        <p:tgtEl>
                                          <p:spTgt spid="16"/>
                                        </p:tgtEl>
                                        <p:attrNameLst>
                                          <p:attrName>ppt_x</p:attrName>
                                        </p:attrNameLst>
                                      </p:cBhvr>
                                      <p:tavLst>
                                        <p:tav tm="0">
                                          <p:val>
                                            <p:strVal val="#ppt_x"/>
                                          </p:val>
                                        </p:tav>
                                        <p:tav tm="100000">
                                          <p:val>
                                            <p:strVal val="#ppt_x"/>
                                          </p:val>
                                        </p:tav>
                                      </p:tavLst>
                                    </p:anim>
                                    <p:anim calcmode="lin" valueType="num">
                                      <p:cBhvr additive="base">
                                        <p:cTn id="54" dur="500" fill="hold"/>
                                        <p:tgtEl>
                                          <p:spTgt spid="16"/>
                                        </p:tgtEl>
                                        <p:attrNameLst>
                                          <p:attrName>ppt_y</p:attrName>
                                        </p:attrNameLst>
                                      </p:cBhvr>
                                      <p:tavLst>
                                        <p:tav tm="0">
                                          <p:val>
                                            <p:strVal val="1+#ppt_h/2"/>
                                          </p:val>
                                        </p:tav>
                                        <p:tav tm="100000">
                                          <p:val>
                                            <p:strVal val="#ppt_y"/>
                                          </p:val>
                                        </p:tav>
                                      </p:tavLst>
                                    </p:anim>
                                  </p:childTnLst>
                                </p:cTn>
                              </p:par>
                              <p:par>
                                <p:cTn id="55" presetID="2" presetClass="entr" presetSubtype="4" fill="hold" nodeType="withEffect">
                                  <p:stCondLst>
                                    <p:cond delay="0"/>
                                  </p:stCondLst>
                                  <p:childTnLst>
                                    <p:set>
                                      <p:cBhvr>
                                        <p:cTn id="56" dur="1" fill="hold">
                                          <p:stCondLst>
                                            <p:cond delay="0"/>
                                          </p:stCondLst>
                                        </p:cTn>
                                        <p:tgtEl>
                                          <p:spTgt spid="17"/>
                                        </p:tgtEl>
                                        <p:attrNameLst>
                                          <p:attrName>style.visibility</p:attrName>
                                        </p:attrNameLst>
                                      </p:cBhvr>
                                      <p:to>
                                        <p:strVal val="visible"/>
                                      </p:to>
                                    </p:set>
                                    <p:anim calcmode="lin" valueType="num">
                                      <p:cBhvr additive="base">
                                        <p:cTn id="57" dur="500" fill="hold"/>
                                        <p:tgtEl>
                                          <p:spTgt spid="17"/>
                                        </p:tgtEl>
                                        <p:attrNameLst>
                                          <p:attrName>ppt_x</p:attrName>
                                        </p:attrNameLst>
                                      </p:cBhvr>
                                      <p:tavLst>
                                        <p:tav tm="0">
                                          <p:val>
                                            <p:strVal val="#ppt_x"/>
                                          </p:val>
                                        </p:tav>
                                        <p:tav tm="100000">
                                          <p:val>
                                            <p:strVal val="#ppt_x"/>
                                          </p:val>
                                        </p:tav>
                                      </p:tavLst>
                                    </p:anim>
                                    <p:anim calcmode="lin" valueType="num">
                                      <p:cBhvr additive="base">
                                        <p:cTn id="58" dur="500" fill="hold"/>
                                        <p:tgtEl>
                                          <p:spTgt spid="17"/>
                                        </p:tgtEl>
                                        <p:attrNameLst>
                                          <p:attrName>ppt_y</p:attrName>
                                        </p:attrNameLst>
                                      </p:cBhvr>
                                      <p:tavLst>
                                        <p:tav tm="0">
                                          <p:val>
                                            <p:strVal val="1+#ppt_h/2"/>
                                          </p:val>
                                        </p:tav>
                                        <p:tav tm="100000">
                                          <p:val>
                                            <p:strVal val="#ppt_y"/>
                                          </p:val>
                                        </p:tav>
                                      </p:tavLst>
                                    </p:anim>
                                  </p:childTnLst>
                                </p:cTn>
                              </p:par>
                              <p:par>
                                <p:cTn id="59" presetID="2" presetClass="entr" presetSubtype="4" fill="hold" grpId="0" nodeType="withEffect">
                                  <p:stCondLst>
                                    <p:cond delay="0"/>
                                  </p:stCondLst>
                                  <p:childTnLst>
                                    <p:set>
                                      <p:cBhvr>
                                        <p:cTn id="60" dur="1" fill="hold">
                                          <p:stCondLst>
                                            <p:cond delay="0"/>
                                          </p:stCondLst>
                                        </p:cTn>
                                        <p:tgtEl>
                                          <p:spTgt spid="14"/>
                                        </p:tgtEl>
                                        <p:attrNameLst>
                                          <p:attrName>style.visibility</p:attrName>
                                        </p:attrNameLst>
                                      </p:cBhvr>
                                      <p:to>
                                        <p:strVal val="visible"/>
                                      </p:to>
                                    </p:set>
                                    <p:anim calcmode="lin" valueType="num">
                                      <p:cBhvr additive="base">
                                        <p:cTn id="61" dur="500" fill="hold"/>
                                        <p:tgtEl>
                                          <p:spTgt spid="14"/>
                                        </p:tgtEl>
                                        <p:attrNameLst>
                                          <p:attrName>ppt_x</p:attrName>
                                        </p:attrNameLst>
                                      </p:cBhvr>
                                      <p:tavLst>
                                        <p:tav tm="0">
                                          <p:val>
                                            <p:strVal val="#ppt_x"/>
                                          </p:val>
                                        </p:tav>
                                        <p:tav tm="100000">
                                          <p:val>
                                            <p:strVal val="#ppt_x"/>
                                          </p:val>
                                        </p:tav>
                                      </p:tavLst>
                                    </p:anim>
                                    <p:anim calcmode="lin" valueType="num">
                                      <p:cBhvr additive="base">
                                        <p:cTn id="62" dur="500" fill="hold"/>
                                        <p:tgtEl>
                                          <p:spTgt spid="14"/>
                                        </p:tgtEl>
                                        <p:attrNameLst>
                                          <p:attrName>ppt_y</p:attrName>
                                        </p:attrNameLst>
                                      </p:cBhvr>
                                      <p:tavLst>
                                        <p:tav tm="0">
                                          <p:val>
                                            <p:strVal val="1+#ppt_h/2"/>
                                          </p:val>
                                        </p:tav>
                                        <p:tav tm="100000">
                                          <p:val>
                                            <p:strVal val="#ppt_y"/>
                                          </p:val>
                                        </p:tav>
                                      </p:tavLst>
                                    </p:anim>
                                  </p:childTnLst>
                                </p:cTn>
                              </p:par>
                            </p:childTnLst>
                          </p:cTn>
                        </p:par>
                        <p:par>
                          <p:cTn id="63" fill="hold">
                            <p:stCondLst>
                              <p:cond delay="2400"/>
                            </p:stCondLst>
                            <p:childTnLst>
                              <p:par>
                                <p:cTn id="64" presetID="2" presetClass="entr" presetSubtype="4" decel="100000" fill="hold" grpId="0" nodeType="afterEffect">
                                  <p:stCondLst>
                                    <p:cond delay="100"/>
                                  </p:stCondLst>
                                  <p:childTnLst>
                                    <p:set>
                                      <p:cBhvr>
                                        <p:cTn id="65" dur="1" fill="hold">
                                          <p:stCondLst>
                                            <p:cond delay="0"/>
                                          </p:stCondLst>
                                        </p:cTn>
                                        <p:tgtEl>
                                          <p:spTgt spid="10"/>
                                        </p:tgtEl>
                                        <p:attrNameLst>
                                          <p:attrName>style.visibility</p:attrName>
                                        </p:attrNameLst>
                                      </p:cBhvr>
                                      <p:to>
                                        <p:strVal val="visible"/>
                                      </p:to>
                                    </p:set>
                                    <p:anim calcmode="lin" valueType="num">
                                      <p:cBhvr additive="base">
                                        <p:cTn id="66" dur="500" fill="hold"/>
                                        <p:tgtEl>
                                          <p:spTgt spid="10"/>
                                        </p:tgtEl>
                                        <p:attrNameLst>
                                          <p:attrName>ppt_x</p:attrName>
                                        </p:attrNameLst>
                                      </p:cBhvr>
                                      <p:tavLst>
                                        <p:tav tm="0">
                                          <p:val>
                                            <p:strVal val="#ppt_x"/>
                                          </p:val>
                                        </p:tav>
                                        <p:tav tm="100000">
                                          <p:val>
                                            <p:strVal val="#ppt_x"/>
                                          </p:val>
                                        </p:tav>
                                      </p:tavLst>
                                    </p:anim>
                                    <p:anim calcmode="lin" valueType="num">
                                      <p:cBhvr additive="base">
                                        <p:cTn id="67" dur="500" fill="hold"/>
                                        <p:tgtEl>
                                          <p:spTgt spid="10"/>
                                        </p:tgtEl>
                                        <p:attrNameLst>
                                          <p:attrName>ppt_y</p:attrName>
                                        </p:attrNameLst>
                                      </p:cBhvr>
                                      <p:tavLst>
                                        <p:tav tm="0">
                                          <p:val>
                                            <p:strVal val="1+#ppt_h/2"/>
                                          </p:val>
                                        </p:tav>
                                        <p:tav tm="100000">
                                          <p:val>
                                            <p:strVal val="#ppt_y"/>
                                          </p:val>
                                        </p:tav>
                                      </p:tavLst>
                                    </p:anim>
                                  </p:childTnLst>
                                </p:cTn>
                              </p:par>
                              <p:par>
                                <p:cTn id="68" presetID="2" presetClass="entr" presetSubtype="4" fill="hold" nodeType="withEffect">
                                  <p:stCondLst>
                                    <p:cond delay="100"/>
                                  </p:stCondLst>
                                  <p:childTnLst>
                                    <p:set>
                                      <p:cBhvr>
                                        <p:cTn id="69" dur="1" fill="hold">
                                          <p:stCondLst>
                                            <p:cond delay="0"/>
                                          </p:stCondLst>
                                        </p:cTn>
                                        <p:tgtEl>
                                          <p:spTgt spid="369"/>
                                        </p:tgtEl>
                                        <p:attrNameLst>
                                          <p:attrName>style.visibility</p:attrName>
                                        </p:attrNameLst>
                                      </p:cBhvr>
                                      <p:to>
                                        <p:strVal val="visible"/>
                                      </p:to>
                                    </p:set>
                                    <p:anim calcmode="lin" valueType="num">
                                      <p:cBhvr additive="base">
                                        <p:cTn id="70" dur="500" fill="hold"/>
                                        <p:tgtEl>
                                          <p:spTgt spid="369"/>
                                        </p:tgtEl>
                                        <p:attrNameLst>
                                          <p:attrName>ppt_x</p:attrName>
                                        </p:attrNameLst>
                                      </p:cBhvr>
                                      <p:tavLst>
                                        <p:tav tm="0">
                                          <p:val>
                                            <p:strVal val="#ppt_x"/>
                                          </p:val>
                                        </p:tav>
                                        <p:tav tm="100000">
                                          <p:val>
                                            <p:strVal val="#ppt_x"/>
                                          </p:val>
                                        </p:tav>
                                      </p:tavLst>
                                    </p:anim>
                                    <p:anim calcmode="lin" valueType="num">
                                      <p:cBhvr additive="base">
                                        <p:cTn id="71" dur="500" fill="hold"/>
                                        <p:tgtEl>
                                          <p:spTgt spid="369"/>
                                        </p:tgtEl>
                                        <p:attrNameLst>
                                          <p:attrName>ppt_y</p:attrName>
                                        </p:attrNameLst>
                                      </p:cBhvr>
                                      <p:tavLst>
                                        <p:tav tm="0">
                                          <p:val>
                                            <p:strVal val="1+#ppt_h/2"/>
                                          </p:val>
                                        </p:tav>
                                        <p:tav tm="100000">
                                          <p:val>
                                            <p:strVal val="#ppt_y"/>
                                          </p:val>
                                        </p:tav>
                                      </p:tavLst>
                                    </p:anim>
                                  </p:childTnLst>
                                </p:cTn>
                              </p:par>
                              <p:par>
                                <p:cTn id="72" presetID="2" presetClass="entr" presetSubtype="4" fill="hold" grpId="0" nodeType="withEffect">
                                  <p:stCondLst>
                                    <p:cond delay="100"/>
                                  </p:stCondLst>
                                  <p:childTnLst>
                                    <p:set>
                                      <p:cBhvr>
                                        <p:cTn id="73" dur="1" fill="hold">
                                          <p:stCondLst>
                                            <p:cond delay="0"/>
                                          </p:stCondLst>
                                        </p:cTn>
                                        <p:tgtEl>
                                          <p:spTgt spid="15"/>
                                        </p:tgtEl>
                                        <p:attrNameLst>
                                          <p:attrName>style.visibility</p:attrName>
                                        </p:attrNameLst>
                                      </p:cBhvr>
                                      <p:to>
                                        <p:strVal val="visible"/>
                                      </p:to>
                                    </p:set>
                                    <p:anim calcmode="lin" valueType="num">
                                      <p:cBhvr additive="base">
                                        <p:cTn id="74" dur="500" fill="hold"/>
                                        <p:tgtEl>
                                          <p:spTgt spid="15"/>
                                        </p:tgtEl>
                                        <p:attrNameLst>
                                          <p:attrName>ppt_x</p:attrName>
                                        </p:attrNameLst>
                                      </p:cBhvr>
                                      <p:tavLst>
                                        <p:tav tm="0">
                                          <p:val>
                                            <p:strVal val="#ppt_x"/>
                                          </p:val>
                                        </p:tav>
                                        <p:tav tm="100000">
                                          <p:val>
                                            <p:strVal val="#ppt_x"/>
                                          </p:val>
                                        </p:tav>
                                      </p:tavLst>
                                    </p:anim>
                                    <p:anim calcmode="lin" valueType="num">
                                      <p:cBhvr additive="base">
                                        <p:cTn id="75"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4" grpId="0" animBg="1"/>
      <p:bldP spid="5" grpId="0"/>
      <p:bldP spid="6" grpId="0" animBg="1"/>
      <p:bldP spid="7" grpId="0" animBg="1"/>
      <p:bldP spid="9" grpId="0" animBg="1"/>
      <p:bldP spid="10" grpId="0" animBg="1"/>
      <p:bldP spid="12" grpId="0"/>
      <p:bldP spid="13" grpId="0"/>
      <p:bldP spid="14" grpId="0"/>
      <p:bldP spid="15" grpId="0"/>
    </p:bldLst>
  </p:timing>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EE811C1-0EAA-42EB-8560-838A5247B63D}"/>
              </a:ext>
            </a:extLst>
          </p:cNvPr>
          <p:cNvSpPr>
            <a:spLocks noGrp="1"/>
          </p:cNvSpPr>
          <p:nvPr>
            <p:ph type="title"/>
          </p:nvPr>
        </p:nvSpPr>
        <p:spPr/>
        <p:txBody>
          <a:bodyPr/>
          <a:lstStyle/>
          <a:p>
            <a:r>
              <a:rPr lang="en-US"/>
              <a:t>Comparing Messaging Services</a:t>
            </a:r>
            <a:endParaRPr lang="en-US" dirty="0"/>
          </a:p>
        </p:txBody>
      </p:sp>
      <p:sp>
        <p:nvSpPr>
          <p:cNvPr id="5" name="Text Placeholder 4">
            <a:extLst>
              <a:ext uri="{FF2B5EF4-FFF2-40B4-BE49-F238E27FC236}">
                <a16:creationId xmlns:a16="http://schemas.microsoft.com/office/drawing/2014/main" id="{AE7EB03A-E88A-4BC8-BE1D-C58FD1F9A79D}"/>
              </a:ext>
            </a:extLst>
          </p:cNvPr>
          <p:cNvSpPr>
            <a:spLocks noGrp="1"/>
          </p:cNvSpPr>
          <p:nvPr>
            <p:ph type="body" sz="quarter" idx="4294967295"/>
          </p:nvPr>
        </p:nvSpPr>
        <p:spPr>
          <a:xfrm>
            <a:off x="266920" y="1473259"/>
            <a:ext cx="11958947" cy="2154436"/>
          </a:xfrm>
        </p:spPr>
        <p:txBody>
          <a:bodyPr/>
          <a:lstStyle/>
          <a:p>
            <a:r>
              <a:rPr lang="en-US" sz="3200" b="1" dirty="0"/>
              <a:t>Event</a:t>
            </a:r>
            <a:r>
              <a:rPr lang="en-US" sz="3200" dirty="0"/>
              <a:t>: Lightweight notification of an action or state change</a:t>
            </a:r>
          </a:p>
          <a:p>
            <a:r>
              <a:rPr lang="en-US" sz="3200" b="1" dirty="0"/>
              <a:t>Message</a:t>
            </a:r>
            <a:r>
              <a:rPr lang="en-US" sz="3200" dirty="0"/>
              <a:t>: Raw data produced by a service to be consumed or stored elsewhere</a:t>
            </a:r>
          </a:p>
          <a:p>
            <a:endParaRPr lang="en-US" sz="3200" dirty="0"/>
          </a:p>
        </p:txBody>
      </p:sp>
      <p:graphicFrame>
        <p:nvGraphicFramePr>
          <p:cNvPr id="6" name="Table 5">
            <a:extLst>
              <a:ext uri="{FF2B5EF4-FFF2-40B4-BE49-F238E27FC236}">
                <a16:creationId xmlns:a16="http://schemas.microsoft.com/office/drawing/2014/main" id="{A9F8082F-32FD-4C6F-A7DC-0C02C083D3B8}"/>
              </a:ext>
            </a:extLst>
          </p:cNvPr>
          <p:cNvGraphicFramePr>
            <a:graphicFrameLocks noGrp="1"/>
          </p:cNvGraphicFramePr>
          <p:nvPr>
            <p:extLst/>
          </p:nvPr>
        </p:nvGraphicFramePr>
        <p:xfrm>
          <a:off x="266920" y="3092206"/>
          <a:ext cx="11822114" cy="1483360"/>
        </p:xfrm>
        <a:graphic>
          <a:graphicData uri="http://schemas.openxmlformats.org/drawingml/2006/table">
            <a:tbl>
              <a:tblPr firstRow="1" bandRow="1">
                <a:tableStyleId>{5C22544A-7EE6-4342-B048-85BDC9FD1C3A}</a:tableStyleId>
              </a:tblPr>
              <a:tblGrid>
                <a:gridCol w="1487489">
                  <a:extLst>
                    <a:ext uri="{9D8B030D-6E8A-4147-A177-3AD203B41FA5}">
                      <a16:colId xmlns:a16="http://schemas.microsoft.com/office/drawing/2014/main" val="649839091"/>
                    </a:ext>
                  </a:extLst>
                </a:gridCol>
                <a:gridCol w="3733800">
                  <a:extLst>
                    <a:ext uri="{9D8B030D-6E8A-4147-A177-3AD203B41FA5}">
                      <a16:colId xmlns:a16="http://schemas.microsoft.com/office/drawing/2014/main" val="1415923908"/>
                    </a:ext>
                  </a:extLst>
                </a:gridCol>
                <a:gridCol w="2176463">
                  <a:extLst>
                    <a:ext uri="{9D8B030D-6E8A-4147-A177-3AD203B41FA5}">
                      <a16:colId xmlns:a16="http://schemas.microsoft.com/office/drawing/2014/main" val="2811299518"/>
                    </a:ext>
                  </a:extLst>
                </a:gridCol>
                <a:gridCol w="4424362">
                  <a:extLst>
                    <a:ext uri="{9D8B030D-6E8A-4147-A177-3AD203B41FA5}">
                      <a16:colId xmlns:a16="http://schemas.microsoft.com/office/drawing/2014/main" val="577021813"/>
                    </a:ext>
                  </a:extLst>
                </a:gridCol>
              </a:tblGrid>
              <a:tr h="370840">
                <a:tc>
                  <a:txBody>
                    <a:bodyPr/>
                    <a:lstStyle/>
                    <a:p>
                      <a:r>
                        <a:rPr lang="en-US" dirty="0"/>
                        <a:t>Service</a:t>
                      </a:r>
                    </a:p>
                  </a:txBody>
                  <a:tcPr/>
                </a:tc>
                <a:tc>
                  <a:txBody>
                    <a:bodyPr/>
                    <a:lstStyle/>
                    <a:p>
                      <a:r>
                        <a:rPr lang="en-US" dirty="0"/>
                        <a:t>Purpose</a:t>
                      </a:r>
                    </a:p>
                  </a:txBody>
                  <a:tcPr/>
                </a:tc>
                <a:tc>
                  <a:txBody>
                    <a:bodyPr/>
                    <a:lstStyle/>
                    <a:p>
                      <a:r>
                        <a:rPr lang="en-US" dirty="0"/>
                        <a:t>Type</a:t>
                      </a:r>
                    </a:p>
                  </a:txBody>
                  <a:tcPr/>
                </a:tc>
                <a:tc>
                  <a:txBody>
                    <a:bodyPr/>
                    <a:lstStyle/>
                    <a:p>
                      <a:r>
                        <a:rPr lang="en-US" dirty="0"/>
                        <a:t>When to use</a:t>
                      </a:r>
                    </a:p>
                  </a:txBody>
                  <a:tcPr/>
                </a:tc>
                <a:extLst>
                  <a:ext uri="{0D108BD9-81ED-4DB2-BD59-A6C34878D82A}">
                    <a16:rowId xmlns:a16="http://schemas.microsoft.com/office/drawing/2014/main" val="2619785051"/>
                  </a:ext>
                </a:extLst>
              </a:tr>
              <a:tr h="370840">
                <a:tc>
                  <a:txBody>
                    <a:bodyPr/>
                    <a:lstStyle/>
                    <a:p>
                      <a:r>
                        <a:rPr lang="en-US" dirty="0"/>
                        <a:t>Event Grid</a:t>
                      </a:r>
                    </a:p>
                  </a:txBody>
                  <a:tcPr/>
                </a:tc>
                <a:tc>
                  <a:txBody>
                    <a:bodyPr/>
                    <a:lstStyle/>
                    <a:p>
                      <a:r>
                        <a:rPr lang="en-US" dirty="0"/>
                        <a:t>Reactive programming</a:t>
                      </a:r>
                    </a:p>
                  </a:txBody>
                  <a:tcPr/>
                </a:tc>
                <a:tc>
                  <a:txBody>
                    <a:bodyPr/>
                    <a:lstStyle/>
                    <a:p>
                      <a:r>
                        <a:rPr lang="en-US" dirty="0"/>
                        <a:t>Event distribution</a:t>
                      </a:r>
                    </a:p>
                  </a:txBody>
                  <a:tcPr/>
                </a:tc>
                <a:tc>
                  <a:txBody>
                    <a:bodyPr/>
                    <a:lstStyle/>
                    <a:p>
                      <a:r>
                        <a:rPr lang="en-US" dirty="0"/>
                        <a:t>React to status change</a:t>
                      </a:r>
                    </a:p>
                  </a:txBody>
                  <a:tcPr/>
                </a:tc>
                <a:extLst>
                  <a:ext uri="{0D108BD9-81ED-4DB2-BD59-A6C34878D82A}">
                    <a16:rowId xmlns:a16="http://schemas.microsoft.com/office/drawing/2014/main" val="2938287087"/>
                  </a:ext>
                </a:extLst>
              </a:tr>
              <a:tr h="370840">
                <a:tc>
                  <a:txBody>
                    <a:bodyPr/>
                    <a:lstStyle/>
                    <a:p>
                      <a:r>
                        <a:rPr lang="en-US" dirty="0"/>
                        <a:t>Event Hubs</a:t>
                      </a:r>
                    </a:p>
                  </a:txBody>
                  <a:tcPr/>
                </a:tc>
                <a:tc>
                  <a:txBody>
                    <a:bodyPr/>
                    <a:lstStyle/>
                    <a:p>
                      <a:r>
                        <a:rPr lang="en-US" dirty="0"/>
                        <a:t>Big data pipeline</a:t>
                      </a:r>
                    </a:p>
                  </a:txBody>
                  <a:tcPr/>
                </a:tc>
                <a:tc>
                  <a:txBody>
                    <a:bodyPr/>
                    <a:lstStyle/>
                    <a:p>
                      <a:r>
                        <a:rPr lang="en-US" dirty="0"/>
                        <a:t>Event streaming</a:t>
                      </a:r>
                    </a:p>
                  </a:txBody>
                  <a:tcPr/>
                </a:tc>
                <a:tc>
                  <a:txBody>
                    <a:bodyPr/>
                    <a:lstStyle/>
                    <a:p>
                      <a:r>
                        <a:rPr lang="en-US" dirty="0"/>
                        <a:t>Telemetry &amp; distributed data streaming</a:t>
                      </a:r>
                    </a:p>
                  </a:txBody>
                  <a:tcPr/>
                </a:tc>
                <a:extLst>
                  <a:ext uri="{0D108BD9-81ED-4DB2-BD59-A6C34878D82A}">
                    <a16:rowId xmlns:a16="http://schemas.microsoft.com/office/drawing/2014/main" val="3601048840"/>
                  </a:ext>
                </a:extLst>
              </a:tr>
              <a:tr h="370840">
                <a:tc>
                  <a:txBody>
                    <a:bodyPr/>
                    <a:lstStyle/>
                    <a:p>
                      <a:r>
                        <a:rPr lang="en-US" dirty="0"/>
                        <a:t>Service Bus</a:t>
                      </a:r>
                    </a:p>
                  </a:txBody>
                  <a:tcPr/>
                </a:tc>
                <a:tc>
                  <a:txBody>
                    <a:bodyPr/>
                    <a:lstStyle/>
                    <a:p>
                      <a:r>
                        <a:rPr lang="en-US" dirty="0"/>
                        <a:t>High-value enterprise messaging</a:t>
                      </a:r>
                    </a:p>
                  </a:txBody>
                  <a:tcPr/>
                </a:tc>
                <a:tc>
                  <a:txBody>
                    <a:bodyPr/>
                    <a:lstStyle/>
                    <a:p>
                      <a:r>
                        <a:rPr lang="en-US" dirty="0"/>
                        <a:t>Message</a:t>
                      </a:r>
                    </a:p>
                  </a:txBody>
                  <a:tcPr/>
                </a:tc>
                <a:tc>
                  <a:txBody>
                    <a:bodyPr/>
                    <a:lstStyle/>
                    <a:p>
                      <a:r>
                        <a:rPr lang="en-US" dirty="0"/>
                        <a:t>Order processing &amp; financial transactions</a:t>
                      </a:r>
                    </a:p>
                  </a:txBody>
                  <a:tcPr/>
                </a:tc>
                <a:extLst>
                  <a:ext uri="{0D108BD9-81ED-4DB2-BD59-A6C34878D82A}">
                    <a16:rowId xmlns:a16="http://schemas.microsoft.com/office/drawing/2014/main" val="1024721742"/>
                  </a:ext>
                </a:extLst>
              </a:tr>
            </a:tbl>
          </a:graphicData>
        </a:graphic>
      </p:graphicFrame>
      <p:grpSp>
        <p:nvGrpSpPr>
          <p:cNvPr id="8" name="Group 7">
            <a:extLst>
              <a:ext uri="{FF2B5EF4-FFF2-40B4-BE49-F238E27FC236}">
                <a16:creationId xmlns:a16="http://schemas.microsoft.com/office/drawing/2014/main" id="{1B079D24-AF2B-4330-BBEB-EC07A6CB13EC}"/>
              </a:ext>
            </a:extLst>
          </p:cNvPr>
          <p:cNvGrpSpPr/>
          <p:nvPr/>
        </p:nvGrpSpPr>
        <p:grpSpPr>
          <a:xfrm>
            <a:off x="1745840" y="4827880"/>
            <a:ext cx="8380293" cy="1960241"/>
            <a:chOff x="1745356" y="3884019"/>
            <a:chExt cx="8753000" cy="2177852"/>
          </a:xfrm>
        </p:grpSpPr>
        <p:pic>
          <p:nvPicPr>
            <p:cNvPr id="9" name="Picture 8" descr="A close up of a logo&#10;&#10;Description generated with high confidence">
              <a:extLst>
                <a:ext uri="{FF2B5EF4-FFF2-40B4-BE49-F238E27FC236}">
                  <a16:creationId xmlns:a16="http://schemas.microsoft.com/office/drawing/2014/main" id="{A7867CFE-AA0B-4177-A848-19666528CE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18975" y="3915624"/>
              <a:ext cx="780290" cy="780290"/>
            </a:xfrm>
            <a:prstGeom prst="rect">
              <a:avLst/>
            </a:prstGeom>
          </p:spPr>
        </p:pic>
        <p:pic>
          <p:nvPicPr>
            <p:cNvPr id="10" name="Picture 9" descr="A picture containing sky&#10;&#10;Description generated with very high confidence">
              <a:extLst>
                <a:ext uri="{FF2B5EF4-FFF2-40B4-BE49-F238E27FC236}">
                  <a16:creationId xmlns:a16="http://schemas.microsoft.com/office/drawing/2014/main" id="{8E94CC2B-1F50-47C7-8FAD-6D8C91C6CD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45985" y="3945351"/>
              <a:ext cx="720836" cy="720836"/>
            </a:xfrm>
            <a:prstGeom prst="rect">
              <a:avLst/>
            </a:prstGeom>
          </p:spPr>
        </p:pic>
        <p:cxnSp>
          <p:nvCxnSpPr>
            <p:cNvPr id="11" name="Straight Arrow Connector 10">
              <a:extLst>
                <a:ext uri="{FF2B5EF4-FFF2-40B4-BE49-F238E27FC236}">
                  <a16:creationId xmlns:a16="http://schemas.microsoft.com/office/drawing/2014/main" id="{96A8B398-8BD9-431F-A8B2-D8FD0FD14C37}"/>
                </a:ext>
              </a:extLst>
            </p:cNvPr>
            <p:cNvCxnSpPr>
              <a:cxnSpLocks/>
              <a:stCxn id="9" idx="3"/>
              <a:endCxn id="10" idx="1"/>
            </p:cNvCxnSpPr>
            <p:nvPr/>
          </p:nvCxnSpPr>
          <p:spPr>
            <a:xfrm>
              <a:off x="3699265" y="4305769"/>
              <a:ext cx="1046720"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12" name="Picture 11" descr="A picture containing vector graphics&#10;&#10;Description generated with high confidence">
              <a:extLst>
                <a:ext uri="{FF2B5EF4-FFF2-40B4-BE49-F238E27FC236}">
                  <a16:creationId xmlns:a16="http://schemas.microsoft.com/office/drawing/2014/main" id="{970939B7-83DA-41EB-A6B8-7D069C62826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18975" y="5281581"/>
              <a:ext cx="780290" cy="780290"/>
            </a:xfrm>
            <a:prstGeom prst="rect">
              <a:avLst/>
            </a:prstGeom>
          </p:spPr>
        </p:pic>
        <p:cxnSp>
          <p:nvCxnSpPr>
            <p:cNvPr id="13" name="Straight Arrow Connector 12">
              <a:extLst>
                <a:ext uri="{FF2B5EF4-FFF2-40B4-BE49-F238E27FC236}">
                  <a16:creationId xmlns:a16="http://schemas.microsoft.com/office/drawing/2014/main" id="{A591EB6F-7C25-4E1A-8C85-900058EC86A3}"/>
                </a:ext>
              </a:extLst>
            </p:cNvPr>
            <p:cNvCxnSpPr>
              <a:cxnSpLocks/>
              <a:stCxn id="9" idx="2"/>
              <a:endCxn id="12" idx="0"/>
            </p:cNvCxnSpPr>
            <p:nvPr/>
          </p:nvCxnSpPr>
          <p:spPr>
            <a:xfrm>
              <a:off x="3309120" y="4695914"/>
              <a:ext cx="0" cy="585667"/>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87CFF48E-7D67-4583-8907-6E267320CE60}"/>
                </a:ext>
              </a:extLst>
            </p:cNvPr>
            <p:cNvSpPr txBox="1"/>
            <p:nvPr/>
          </p:nvSpPr>
          <p:spPr>
            <a:xfrm>
              <a:off x="1745356" y="4695914"/>
              <a:ext cx="1670751" cy="543691"/>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site telemetry</a:t>
              </a:r>
            </a:p>
          </p:txBody>
        </p:sp>
        <p:pic>
          <p:nvPicPr>
            <p:cNvPr id="15" name="Picture 14" descr="A picture containing vector graphics&#10;&#10;Description generated with high confidence">
              <a:extLst>
                <a:ext uri="{FF2B5EF4-FFF2-40B4-BE49-F238E27FC236}">
                  <a16:creationId xmlns:a16="http://schemas.microsoft.com/office/drawing/2014/main" id="{F2CE2027-A05C-4368-9E31-988CACDCF69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42598" y="3915624"/>
              <a:ext cx="780290" cy="780290"/>
            </a:xfrm>
            <a:prstGeom prst="rect">
              <a:avLst/>
            </a:prstGeom>
          </p:spPr>
        </p:pic>
        <p:cxnSp>
          <p:nvCxnSpPr>
            <p:cNvPr id="16" name="Straight Arrow Connector 15">
              <a:extLst>
                <a:ext uri="{FF2B5EF4-FFF2-40B4-BE49-F238E27FC236}">
                  <a16:creationId xmlns:a16="http://schemas.microsoft.com/office/drawing/2014/main" id="{FC00C798-46B9-4615-9976-A9DD4CEB9C02}"/>
                </a:ext>
              </a:extLst>
            </p:cNvPr>
            <p:cNvCxnSpPr>
              <a:cxnSpLocks/>
              <a:stCxn id="15" idx="1"/>
              <a:endCxn id="10" idx="3"/>
            </p:cNvCxnSpPr>
            <p:nvPr/>
          </p:nvCxnSpPr>
          <p:spPr>
            <a:xfrm flipH="1">
              <a:off x="5466821" y="4305769"/>
              <a:ext cx="575777"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17" name="Picture 16" descr="A close up of a sign&#10;&#10;Description generated with high confidence">
              <a:extLst>
                <a:ext uri="{FF2B5EF4-FFF2-40B4-BE49-F238E27FC236}">
                  <a16:creationId xmlns:a16="http://schemas.microsoft.com/office/drawing/2014/main" id="{0E53E9E7-3B7B-49B4-AEDB-9A91B9B0110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516198" y="3915625"/>
              <a:ext cx="780290" cy="780290"/>
            </a:xfrm>
            <a:prstGeom prst="rect">
              <a:avLst/>
            </a:prstGeom>
          </p:spPr>
        </p:pic>
        <p:pic>
          <p:nvPicPr>
            <p:cNvPr id="18" name="Graphic 17">
              <a:extLst>
                <a:ext uri="{FF2B5EF4-FFF2-40B4-BE49-F238E27FC236}">
                  <a16:creationId xmlns:a16="http://schemas.microsoft.com/office/drawing/2014/main" id="{A1EFEF65-DC69-45B3-8DB7-FE0218C1DD7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006655" y="3982064"/>
              <a:ext cx="647411" cy="647411"/>
            </a:xfrm>
            <a:prstGeom prst="rect">
              <a:avLst/>
            </a:prstGeom>
          </p:spPr>
        </p:pic>
        <p:cxnSp>
          <p:nvCxnSpPr>
            <p:cNvPr id="19" name="Straight Arrow Connector 18">
              <a:extLst>
                <a:ext uri="{FF2B5EF4-FFF2-40B4-BE49-F238E27FC236}">
                  <a16:creationId xmlns:a16="http://schemas.microsoft.com/office/drawing/2014/main" id="{C0250100-0930-4E9D-AED4-61010AA9FD3E}"/>
                </a:ext>
              </a:extLst>
            </p:cNvPr>
            <p:cNvCxnSpPr>
              <a:endCxn id="17" idx="1"/>
            </p:cNvCxnSpPr>
            <p:nvPr/>
          </p:nvCxnSpPr>
          <p:spPr>
            <a:xfrm>
              <a:off x="6766165" y="4305770"/>
              <a:ext cx="750033"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C5355CD-E6B3-4216-A822-04493770C32D}"/>
                </a:ext>
              </a:extLst>
            </p:cNvPr>
            <p:cNvCxnSpPr>
              <a:stCxn id="17" idx="3"/>
              <a:endCxn id="18" idx="1"/>
            </p:cNvCxnSpPr>
            <p:nvPr/>
          </p:nvCxnSpPr>
          <p:spPr>
            <a:xfrm>
              <a:off x="8296488" y="4305770"/>
              <a:ext cx="710167"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50B45801-4CF9-4BF6-8171-5D279EE9A916}"/>
                </a:ext>
              </a:extLst>
            </p:cNvPr>
            <p:cNvSpPr txBox="1"/>
            <p:nvPr/>
          </p:nvSpPr>
          <p:spPr>
            <a:xfrm>
              <a:off x="3322036" y="3884019"/>
              <a:ext cx="1670751" cy="543691"/>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order</a:t>
              </a:r>
            </a:p>
          </p:txBody>
        </p:sp>
        <p:sp>
          <p:nvSpPr>
            <p:cNvPr id="22" name="TextBox 21">
              <a:extLst>
                <a:ext uri="{FF2B5EF4-FFF2-40B4-BE49-F238E27FC236}">
                  <a16:creationId xmlns:a16="http://schemas.microsoft.com/office/drawing/2014/main" id="{DAD653ED-812D-4556-A38A-52C9969788F4}"/>
                </a:ext>
              </a:extLst>
            </p:cNvPr>
            <p:cNvSpPr txBox="1"/>
            <p:nvPr/>
          </p:nvSpPr>
          <p:spPr>
            <a:xfrm>
              <a:off x="5644446" y="4509165"/>
              <a:ext cx="1670751" cy="543691"/>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process order</a:t>
              </a:r>
            </a:p>
          </p:txBody>
        </p:sp>
        <p:sp>
          <p:nvSpPr>
            <p:cNvPr id="23" name="TextBox 22">
              <a:extLst>
                <a:ext uri="{FF2B5EF4-FFF2-40B4-BE49-F238E27FC236}">
                  <a16:creationId xmlns:a16="http://schemas.microsoft.com/office/drawing/2014/main" id="{962B691D-8BFC-4BB3-963D-FED291406340}"/>
                </a:ext>
              </a:extLst>
            </p:cNvPr>
            <p:cNvSpPr txBox="1"/>
            <p:nvPr/>
          </p:nvSpPr>
          <p:spPr>
            <a:xfrm>
              <a:off x="7055598" y="4509165"/>
              <a:ext cx="1670751" cy="543691"/>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ship it</a:t>
              </a:r>
            </a:p>
          </p:txBody>
        </p:sp>
        <p:sp>
          <p:nvSpPr>
            <p:cNvPr id="24" name="TextBox 23">
              <a:extLst>
                <a:ext uri="{FF2B5EF4-FFF2-40B4-BE49-F238E27FC236}">
                  <a16:creationId xmlns:a16="http://schemas.microsoft.com/office/drawing/2014/main" id="{6165AE32-60C9-4F5B-B845-1D3EC1E3BC86}"/>
                </a:ext>
              </a:extLst>
            </p:cNvPr>
            <p:cNvSpPr txBox="1"/>
            <p:nvPr/>
          </p:nvSpPr>
          <p:spPr>
            <a:xfrm>
              <a:off x="8417756" y="4509165"/>
              <a:ext cx="2080600" cy="543691"/>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custom topic event</a:t>
              </a:r>
            </a:p>
          </p:txBody>
        </p:sp>
      </p:grpSp>
    </p:spTree>
    <p:extLst>
      <p:ext uri="{BB962C8B-B14F-4D97-AF65-F5344CB8AC3E}">
        <p14:creationId xmlns:p14="http://schemas.microsoft.com/office/powerpoint/2010/main" val="3064873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D420BC2-302A-4665-8C8B-DE0BE9A0D41C}"/>
              </a:ext>
            </a:extLst>
          </p:cNvPr>
          <p:cNvSpPr>
            <a:spLocks noGrp="1"/>
          </p:cNvSpPr>
          <p:nvPr>
            <p:ph type="title"/>
          </p:nvPr>
        </p:nvSpPr>
        <p:spPr/>
        <p:txBody>
          <a:bodyPr/>
          <a:lstStyle/>
          <a:p>
            <a:r>
              <a:rPr lang="en-US" dirty="0"/>
              <a:t>With great power comes great responsibility</a:t>
            </a:r>
          </a:p>
        </p:txBody>
      </p:sp>
      <p:pic>
        <p:nvPicPr>
          <p:cNvPr id="2050" name="Picture 2" descr="See the source image">
            <a:extLst>
              <a:ext uri="{FF2B5EF4-FFF2-40B4-BE49-F238E27FC236}">
                <a16:creationId xmlns:a16="http://schemas.microsoft.com/office/drawing/2014/main" id="{2D6B49F3-FA1B-47C0-A705-01D0A33401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87404" y="2961452"/>
            <a:ext cx="3350386" cy="20451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7548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bwMode="auto">
          <a:xfrm>
            <a:off x="867" y="974"/>
            <a:ext cx="4227848" cy="6856055"/>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 name="Title 1"/>
          <p:cNvSpPr txBox="1">
            <a:spLocks/>
          </p:cNvSpPr>
          <p:nvPr/>
        </p:nvSpPr>
        <p:spPr>
          <a:xfrm>
            <a:off x="270070" y="973"/>
            <a:ext cx="3734571" cy="6856054"/>
          </a:xfrm>
          <a:prstGeom prst="rect">
            <a:avLst/>
          </a:prstGeom>
        </p:spPr>
        <p:txBody>
          <a:bodyPr vert="horz" wrap="square" lIns="143407" tIns="89630" rIns="143407" bIns="89630"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192" rtl="0" eaLnBrk="1" fontAlgn="auto" latinLnBrk="0" hangingPunct="1">
              <a:lnSpc>
                <a:spcPct val="90000"/>
              </a:lnSpc>
              <a:spcBef>
                <a:spcPct val="0"/>
              </a:spcBef>
              <a:spcAft>
                <a:spcPts val="0"/>
              </a:spcAft>
              <a:buClrTx/>
              <a:buSzTx/>
              <a:buFontTx/>
              <a:buNone/>
              <a:tabLst/>
              <a:defRPr/>
            </a:pPr>
            <a:r>
              <a:rPr kumimoji="0" lang="en-NZ" sz="4704" b="0" i="0" u="none" strike="noStrike" kern="1200" cap="none" spc="-100" normalizeH="0" baseline="0" noProof="0">
                <a:ln w="3175">
                  <a:noFill/>
                </a:ln>
                <a:gradFill>
                  <a:gsLst>
                    <a:gs pos="2917">
                      <a:srgbClr val="FFFFFF"/>
                    </a:gs>
                    <a:gs pos="30000">
                      <a:srgbClr val="FFFFFF"/>
                    </a:gs>
                  </a:gsLst>
                  <a:lin ang="5400000" scaled="0"/>
                </a:gradFill>
                <a:effectLst/>
                <a:uLnTx/>
                <a:uFillTx/>
                <a:latin typeface="Segoe UI Light"/>
                <a:ea typeface="+mn-ea"/>
                <a:cs typeface="Segoe UI" pitchFamily="34" charset="0"/>
              </a:rPr>
              <a:t>Event Grid delivers at massive scale</a:t>
            </a:r>
          </a:p>
        </p:txBody>
      </p:sp>
      <p:sp>
        <p:nvSpPr>
          <p:cNvPr id="22" name="TextBox 12">
            <a:extLst>
              <a:ext uri="{FF2B5EF4-FFF2-40B4-BE49-F238E27FC236}">
                <a16:creationId xmlns:a16="http://schemas.microsoft.com/office/drawing/2014/main" id="{733B7DE8-40E8-4733-887C-DCFAA02A5524}"/>
              </a:ext>
            </a:extLst>
          </p:cNvPr>
          <p:cNvSpPr txBox="1"/>
          <p:nvPr/>
        </p:nvSpPr>
        <p:spPr>
          <a:xfrm>
            <a:off x="9892048" y="4205341"/>
            <a:ext cx="2206418" cy="550527"/>
          </a:xfrm>
          <a:prstGeom prst="rect">
            <a:avLst/>
          </a:prstGeom>
          <a:noFill/>
        </p:spPr>
        <p:txBody>
          <a:bodyPr wrap="square" lIns="93233" tIns="149175" rIns="186468" bIns="149175" rtlCol="0">
            <a:spAutoFit/>
          </a:bodyPr>
          <a:lstStyle>
            <a:defPPr>
              <a:defRPr lang="en-US"/>
            </a:defPPr>
            <a:lvl1pPr marL="0" algn="l" defTabSz="932600" rtl="0" eaLnBrk="1" latinLnBrk="0" hangingPunct="1">
              <a:defRPr sz="1836" kern="1200">
                <a:solidFill>
                  <a:schemeClr val="tx1"/>
                </a:solidFill>
                <a:latin typeface="+mn-lt"/>
                <a:ea typeface="+mn-ea"/>
                <a:cs typeface="+mn-cs"/>
              </a:defRPr>
            </a:lvl1pPr>
            <a:lvl2pPr marL="466300" algn="l" defTabSz="932600" rtl="0" eaLnBrk="1" latinLnBrk="0" hangingPunct="1">
              <a:defRPr sz="1836" kern="1200">
                <a:solidFill>
                  <a:schemeClr val="tx1"/>
                </a:solidFill>
                <a:latin typeface="+mn-lt"/>
                <a:ea typeface="+mn-ea"/>
                <a:cs typeface="+mn-cs"/>
              </a:defRPr>
            </a:lvl2pPr>
            <a:lvl3pPr marL="932600" algn="l" defTabSz="932600" rtl="0" eaLnBrk="1" latinLnBrk="0" hangingPunct="1">
              <a:defRPr sz="1836" kern="1200">
                <a:solidFill>
                  <a:schemeClr val="tx1"/>
                </a:solidFill>
                <a:latin typeface="+mn-lt"/>
                <a:ea typeface="+mn-ea"/>
                <a:cs typeface="+mn-cs"/>
              </a:defRPr>
            </a:lvl3pPr>
            <a:lvl4pPr marL="1398900" algn="l" defTabSz="932600" rtl="0" eaLnBrk="1" latinLnBrk="0" hangingPunct="1">
              <a:defRPr sz="1836" kern="1200">
                <a:solidFill>
                  <a:schemeClr val="tx1"/>
                </a:solidFill>
                <a:latin typeface="+mn-lt"/>
                <a:ea typeface="+mn-ea"/>
                <a:cs typeface="+mn-cs"/>
              </a:defRPr>
            </a:lvl4pPr>
            <a:lvl5pPr marL="1865201" algn="l" defTabSz="932600" rtl="0" eaLnBrk="1" latinLnBrk="0" hangingPunct="1">
              <a:defRPr sz="1836" kern="1200">
                <a:solidFill>
                  <a:schemeClr val="tx1"/>
                </a:solidFill>
                <a:latin typeface="+mn-lt"/>
                <a:ea typeface="+mn-ea"/>
                <a:cs typeface="+mn-cs"/>
              </a:defRPr>
            </a:lvl5pPr>
            <a:lvl6pPr marL="2331501" algn="l" defTabSz="932600" rtl="0" eaLnBrk="1" latinLnBrk="0" hangingPunct="1">
              <a:defRPr sz="1836" kern="1200">
                <a:solidFill>
                  <a:schemeClr val="tx1"/>
                </a:solidFill>
                <a:latin typeface="+mn-lt"/>
                <a:ea typeface="+mn-ea"/>
                <a:cs typeface="+mn-cs"/>
              </a:defRPr>
            </a:lvl6pPr>
            <a:lvl7pPr marL="2797801" algn="l" defTabSz="932600" rtl="0" eaLnBrk="1" latinLnBrk="0" hangingPunct="1">
              <a:defRPr sz="1836" kern="1200">
                <a:solidFill>
                  <a:schemeClr val="tx1"/>
                </a:solidFill>
                <a:latin typeface="+mn-lt"/>
                <a:ea typeface="+mn-ea"/>
                <a:cs typeface="+mn-cs"/>
              </a:defRPr>
            </a:lvl7pPr>
            <a:lvl8pPr marL="3264101" algn="l" defTabSz="932600" rtl="0" eaLnBrk="1" latinLnBrk="0" hangingPunct="1">
              <a:defRPr sz="1836" kern="1200">
                <a:solidFill>
                  <a:schemeClr val="tx1"/>
                </a:solidFill>
                <a:latin typeface="+mn-lt"/>
                <a:ea typeface="+mn-ea"/>
                <a:cs typeface="+mn-cs"/>
              </a:defRPr>
            </a:lvl8pPr>
            <a:lvl9pPr marL="3730401" algn="l" defTabSz="932600" rtl="0" eaLnBrk="1" latinLnBrk="0" hangingPunct="1">
              <a:defRPr sz="1836" kern="1200">
                <a:solidFill>
                  <a:schemeClr val="tx1"/>
                </a:solidFill>
                <a:latin typeface="+mn-lt"/>
                <a:ea typeface="+mn-ea"/>
                <a:cs typeface="+mn-cs"/>
              </a:defRPr>
            </a:lvl9pPr>
          </a:lstStyle>
          <a:p>
            <a:pPr marL="0" marR="0" lvl="0" indent="0" algn="ctr" defTabSz="1242954" rtl="0" eaLnBrk="1" fontAlgn="auto" latinLnBrk="0" hangingPunct="1">
              <a:lnSpc>
                <a:spcPct val="90000"/>
              </a:lnSpc>
              <a:spcBef>
                <a:spcPts val="0"/>
              </a:spcBef>
              <a:spcAft>
                <a:spcPts val="0"/>
              </a:spcAft>
              <a:buClrTx/>
              <a:buSzTx/>
              <a:buFontTx/>
              <a:buNone/>
              <a:tabLst/>
              <a:defRPr/>
            </a:pPr>
            <a:r>
              <a:rPr kumimoji="0" lang="en-US" sz="1800" b="0" i="0" u="none" strike="noStrike" kern="0" cap="none" spc="0" normalizeH="0" baseline="0" noProof="0">
                <a:ln>
                  <a:noFill/>
                </a:ln>
                <a:gradFill>
                  <a:gsLst>
                    <a:gs pos="13483">
                      <a:srgbClr val="353535"/>
                    </a:gs>
                    <a:gs pos="62000">
                      <a:srgbClr val="353535"/>
                    </a:gs>
                  </a:gsLst>
                  <a:lin ang="5400000" scaled="0"/>
                </a:gradFill>
                <a:effectLst/>
                <a:uLnTx/>
                <a:uFillTx/>
                <a:latin typeface="Segoe UI Semilight"/>
                <a:ea typeface="+mn-ea"/>
                <a:cs typeface="Segoe UI"/>
              </a:rPr>
              <a:t>High reliability</a:t>
            </a:r>
          </a:p>
        </p:txBody>
      </p:sp>
      <p:sp>
        <p:nvSpPr>
          <p:cNvPr id="23" name="TextBox 13">
            <a:extLst>
              <a:ext uri="{FF2B5EF4-FFF2-40B4-BE49-F238E27FC236}">
                <a16:creationId xmlns:a16="http://schemas.microsoft.com/office/drawing/2014/main" id="{5E556E2E-B997-4029-8DBE-859DC92E96BA}"/>
              </a:ext>
            </a:extLst>
          </p:cNvPr>
          <p:cNvSpPr txBox="1"/>
          <p:nvPr/>
        </p:nvSpPr>
        <p:spPr>
          <a:xfrm>
            <a:off x="4411968" y="4191216"/>
            <a:ext cx="2206418" cy="550527"/>
          </a:xfrm>
          <a:prstGeom prst="rect">
            <a:avLst/>
          </a:prstGeom>
          <a:noFill/>
        </p:spPr>
        <p:txBody>
          <a:bodyPr wrap="square" lIns="93233" tIns="149175" rIns="186468" bIns="149175" rtlCol="0">
            <a:spAutoFit/>
          </a:bodyPr>
          <a:lstStyle>
            <a:defPPr>
              <a:defRPr lang="en-US"/>
            </a:defPPr>
            <a:lvl1pPr marL="0" algn="l" defTabSz="932600" rtl="0" eaLnBrk="1" latinLnBrk="0" hangingPunct="1">
              <a:defRPr sz="1836" kern="1200">
                <a:solidFill>
                  <a:schemeClr val="tx1"/>
                </a:solidFill>
                <a:latin typeface="+mn-lt"/>
                <a:ea typeface="+mn-ea"/>
                <a:cs typeface="+mn-cs"/>
              </a:defRPr>
            </a:lvl1pPr>
            <a:lvl2pPr marL="466300" algn="l" defTabSz="932600" rtl="0" eaLnBrk="1" latinLnBrk="0" hangingPunct="1">
              <a:defRPr sz="1836" kern="1200">
                <a:solidFill>
                  <a:schemeClr val="tx1"/>
                </a:solidFill>
                <a:latin typeface="+mn-lt"/>
                <a:ea typeface="+mn-ea"/>
                <a:cs typeface="+mn-cs"/>
              </a:defRPr>
            </a:lvl2pPr>
            <a:lvl3pPr marL="932600" algn="l" defTabSz="932600" rtl="0" eaLnBrk="1" latinLnBrk="0" hangingPunct="1">
              <a:defRPr sz="1836" kern="1200">
                <a:solidFill>
                  <a:schemeClr val="tx1"/>
                </a:solidFill>
                <a:latin typeface="+mn-lt"/>
                <a:ea typeface="+mn-ea"/>
                <a:cs typeface="+mn-cs"/>
              </a:defRPr>
            </a:lvl3pPr>
            <a:lvl4pPr marL="1398900" algn="l" defTabSz="932600" rtl="0" eaLnBrk="1" latinLnBrk="0" hangingPunct="1">
              <a:defRPr sz="1836" kern="1200">
                <a:solidFill>
                  <a:schemeClr val="tx1"/>
                </a:solidFill>
                <a:latin typeface="+mn-lt"/>
                <a:ea typeface="+mn-ea"/>
                <a:cs typeface="+mn-cs"/>
              </a:defRPr>
            </a:lvl4pPr>
            <a:lvl5pPr marL="1865201" algn="l" defTabSz="932600" rtl="0" eaLnBrk="1" latinLnBrk="0" hangingPunct="1">
              <a:defRPr sz="1836" kern="1200">
                <a:solidFill>
                  <a:schemeClr val="tx1"/>
                </a:solidFill>
                <a:latin typeface="+mn-lt"/>
                <a:ea typeface="+mn-ea"/>
                <a:cs typeface="+mn-cs"/>
              </a:defRPr>
            </a:lvl5pPr>
            <a:lvl6pPr marL="2331501" algn="l" defTabSz="932600" rtl="0" eaLnBrk="1" latinLnBrk="0" hangingPunct="1">
              <a:defRPr sz="1836" kern="1200">
                <a:solidFill>
                  <a:schemeClr val="tx1"/>
                </a:solidFill>
                <a:latin typeface="+mn-lt"/>
                <a:ea typeface="+mn-ea"/>
                <a:cs typeface="+mn-cs"/>
              </a:defRPr>
            </a:lvl6pPr>
            <a:lvl7pPr marL="2797801" algn="l" defTabSz="932600" rtl="0" eaLnBrk="1" latinLnBrk="0" hangingPunct="1">
              <a:defRPr sz="1836" kern="1200">
                <a:solidFill>
                  <a:schemeClr val="tx1"/>
                </a:solidFill>
                <a:latin typeface="+mn-lt"/>
                <a:ea typeface="+mn-ea"/>
                <a:cs typeface="+mn-cs"/>
              </a:defRPr>
            </a:lvl7pPr>
            <a:lvl8pPr marL="3264101" algn="l" defTabSz="932600" rtl="0" eaLnBrk="1" latinLnBrk="0" hangingPunct="1">
              <a:defRPr sz="1836" kern="1200">
                <a:solidFill>
                  <a:schemeClr val="tx1"/>
                </a:solidFill>
                <a:latin typeface="+mn-lt"/>
                <a:ea typeface="+mn-ea"/>
                <a:cs typeface="+mn-cs"/>
              </a:defRPr>
            </a:lvl8pPr>
            <a:lvl9pPr marL="3730401" algn="l" defTabSz="932600" rtl="0" eaLnBrk="1" latinLnBrk="0" hangingPunct="1">
              <a:defRPr sz="1836" kern="1200">
                <a:solidFill>
                  <a:schemeClr val="tx1"/>
                </a:solidFill>
                <a:latin typeface="+mn-lt"/>
                <a:ea typeface="+mn-ea"/>
                <a:cs typeface="+mn-cs"/>
              </a:defRPr>
            </a:lvl9pPr>
          </a:lstStyle>
          <a:p>
            <a:pPr marL="0" marR="0" lvl="0" indent="0" algn="ctr" defTabSz="1242954" rtl="0" eaLnBrk="1" fontAlgn="auto" latinLnBrk="0" hangingPunct="1">
              <a:lnSpc>
                <a:spcPct val="90000"/>
              </a:lnSpc>
              <a:spcBef>
                <a:spcPts val="0"/>
              </a:spcBef>
              <a:spcAft>
                <a:spcPts val="0"/>
              </a:spcAft>
              <a:buClrTx/>
              <a:buSzTx/>
              <a:buFontTx/>
              <a:buNone/>
              <a:tabLst/>
              <a:defRPr/>
            </a:pPr>
            <a:r>
              <a:rPr kumimoji="0" lang="en-US" sz="1800" b="0" i="0" u="none" strike="noStrike" kern="0" cap="none" spc="0" normalizeH="0" baseline="0" noProof="0">
                <a:ln>
                  <a:noFill/>
                </a:ln>
                <a:gradFill>
                  <a:gsLst>
                    <a:gs pos="13483">
                      <a:srgbClr val="353535"/>
                    </a:gs>
                    <a:gs pos="62000">
                      <a:srgbClr val="353535"/>
                    </a:gs>
                  </a:gsLst>
                  <a:lin ang="5400000" scaled="0"/>
                </a:gradFill>
                <a:effectLst/>
                <a:uLnTx/>
                <a:uFillTx/>
                <a:latin typeface="Segoe UI Semilight"/>
                <a:ea typeface="+mn-ea"/>
                <a:cs typeface="Segoe UI"/>
              </a:rPr>
              <a:t>Near real-time</a:t>
            </a:r>
          </a:p>
        </p:txBody>
      </p:sp>
      <p:sp>
        <p:nvSpPr>
          <p:cNvPr id="24" name="TextBox 14">
            <a:extLst>
              <a:ext uri="{FF2B5EF4-FFF2-40B4-BE49-F238E27FC236}">
                <a16:creationId xmlns:a16="http://schemas.microsoft.com/office/drawing/2014/main" id="{04F41BC9-CA99-4C62-9C23-D93CD2A44B71}"/>
              </a:ext>
            </a:extLst>
          </p:cNvPr>
          <p:cNvSpPr txBox="1"/>
          <p:nvPr/>
        </p:nvSpPr>
        <p:spPr>
          <a:xfrm>
            <a:off x="7117848" y="4205340"/>
            <a:ext cx="2206418" cy="550527"/>
          </a:xfrm>
          <a:prstGeom prst="rect">
            <a:avLst/>
          </a:prstGeom>
          <a:noFill/>
        </p:spPr>
        <p:txBody>
          <a:bodyPr wrap="square" lIns="93233" tIns="149175" rIns="186468" bIns="149175" rtlCol="0">
            <a:spAutoFit/>
          </a:bodyPr>
          <a:lstStyle>
            <a:defPPr>
              <a:defRPr lang="en-US"/>
            </a:defPPr>
            <a:lvl1pPr marL="0" algn="l" defTabSz="932600" rtl="0" eaLnBrk="1" latinLnBrk="0" hangingPunct="1">
              <a:defRPr sz="1836" kern="1200">
                <a:solidFill>
                  <a:schemeClr val="tx1"/>
                </a:solidFill>
                <a:latin typeface="+mn-lt"/>
                <a:ea typeface="+mn-ea"/>
                <a:cs typeface="+mn-cs"/>
              </a:defRPr>
            </a:lvl1pPr>
            <a:lvl2pPr marL="466300" algn="l" defTabSz="932600" rtl="0" eaLnBrk="1" latinLnBrk="0" hangingPunct="1">
              <a:defRPr sz="1836" kern="1200">
                <a:solidFill>
                  <a:schemeClr val="tx1"/>
                </a:solidFill>
                <a:latin typeface="+mn-lt"/>
                <a:ea typeface="+mn-ea"/>
                <a:cs typeface="+mn-cs"/>
              </a:defRPr>
            </a:lvl2pPr>
            <a:lvl3pPr marL="932600" algn="l" defTabSz="932600" rtl="0" eaLnBrk="1" latinLnBrk="0" hangingPunct="1">
              <a:defRPr sz="1836" kern="1200">
                <a:solidFill>
                  <a:schemeClr val="tx1"/>
                </a:solidFill>
                <a:latin typeface="+mn-lt"/>
                <a:ea typeface="+mn-ea"/>
                <a:cs typeface="+mn-cs"/>
              </a:defRPr>
            </a:lvl3pPr>
            <a:lvl4pPr marL="1398900" algn="l" defTabSz="932600" rtl="0" eaLnBrk="1" latinLnBrk="0" hangingPunct="1">
              <a:defRPr sz="1836" kern="1200">
                <a:solidFill>
                  <a:schemeClr val="tx1"/>
                </a:solidFill>
                <a:latin typeface="+mn-lt"/>
                <a:ea typeface="+mn-ea"/>
                <a:cs typeface="+mn-cs"/>
              </a:defRPr>
            </a:lvl4pPr>
            <a:lvl5pPr marL="1865201" algn="l" defTabSz="932600" rtl="0" eaLnBrk="1" latinLnBrk="0" hangingPunct="1">
              <a:defRPr sz="1836" kern="1200">
                <a:solidFill>
                  <a:schemeClr val="tx1"/>
                </a:solidFill>
                <a:latin typeface="+mn-lt"/>
                <a:ea typeface="+mn-ea"/>
                <a:cs typeface="+mn-cs"/>
              </a:defRPr>
            </a:lvl5pPr>
            <a:lvl6pPr marL="2331501" algn="l" defTabSz="932600" rtl="0" eaLnBrk="1" latinLnBrk="0" hangingPunct="1">
              <a:defRPr sz="1836" kern="1200">
                <a:solidFill>
                  <a:schemeClr val="tx1"/>
                </a:solidFill>
                <a:latin typeface="+mn-lt"/>
                <a:ea typeface="+mn-ea"/>
                <a:cs typeface="+mn-cs"/>
              </a:defRPr>
            </a:lvl6pPr>
            <a:lvl7pPr marL="2797801" algn="l" defTabSz="932600" rtl="0" eaLnBrk="1" latinLnBrk="0" hangingPunct="1">
              <a:defRPr sz="1836" kern="1200">
                <a:solidFill>
                  <a:schemeClr val="tx1"/>
                </a:solidFill>
                <a:latin typeface="+mn-lt"/>
                <a:ea typeface="+mn-ea"/>
                <a:cs typeface="+mn-cs"/>
              </a:defRPr>
            </a:lvl7pPr>
            <a:lvl8pPr marL="3264101" algn="l" defTabSz="932600" rtl="0" eaLnBrk="1" latinLnBrk="0" hangingPunct="1">
              <a:defRPr sz="1836" kern="1200">
                <a:solidFill>
                  <a:schemeClr val="tx1"/>
                </a:solidFill>
                <a:latin typeface="+mn-lt"/>
                <a:ea typeface="+mn-ea"/>
                <a:cs typeface="+mn-cs"/>
              </a:defRPr>
            </a:lvl8pPr>
            <a:lvl9pPr marL="3730401" algn="l" defTabSz="932600" rtl="0" eaLnBrk="1" latinLnBrk="0" hangingPunct="1">
              <a:defRPr sz="1836" kern="1200">
                <a:solidFill>
                  <a:schemeClr val="tx1"/>
                </a:solidFill>
                <a:latin typeface="+mn-lt"/>
                <a:ea typeface="+mn-ea"/>
                <a:cs typeface="+mn-cs"/>
              </a:defRPr>
            </a:lvl9pPr>
          </a:lstStyle>
          <a:p>
            <a:pPr marL="0" marR="0" lvl="0" indent="0" algn="ctr" defTabSz="1242954" rtl="0" eaLnBrk="1" fontAlgn="auto" latinLnBrk="0" hangingPunct="1">
              <a:lnSpc>
                <a:spcPct val="90000"/>
              </a:lnSpc>
              <a:spcBef>
                <a:spcPts val="0"/>
              </a:spcBef>
              <a:spcAft>
                <a:spcPts val="0"/>
              </a:spcAft>
              <a:buClrTx/>
              <a:buSzTx/>
              <a:buFontTx/>
              <a:buNone/>
              <a:tabLst/>
              <a:defRPr/>
            </a:pPr>
            <a:r>
              <a:rPr kumimoji="0" lang="en-US" sz="1800" b="0" i="0" u="none" strike="noStrike" kern="0" cap="none" spc="0" normalizeH="0" baseline="0" noProof="0">
                <a:ln>
                  <a:noFill/>
                </a:ln>
                <a:gradFill>
                  <a:gsLst>
                    <a:gs pos="13483">
                      <a:srgbClr val="353535"/>
                    </a:gs>
                    <a:gs pos="62000">
                      <a:srgbClr val="353535"/>
                    </a:gs>
                  </a:gsLst>
                  <a:lin ang="5400000" scaled="0"/>
                </a:gradFill>
                <a:effectLst/>
                <a:uLnTx/>
                <a:uFillTx/>
                <a:latin typeface="Segoe UI Semilight"/>
                <a:ea typeface="+mn-ea"/>
                <a:cs typeface="Segoe UI"/>
              </a:rPr>
              <a:t>Massive scale-out</a:t>
            </a:r>
          </a:p>
        </p:txBody>
      </p:sp>
      <p:grpSp>
        <p:nvGrpSpPr>
          <p:cNvPr id="25" name="Group 24">
            <a:extLst>
              <a:ext uri="{FF2B5EF4-FFF2-40B4-BE49-F238E27FC236}">
                <a16:creationId xmlns:a16="http://schemas.microsoft.com/office/drawing/2014/main" id="{E56624A9-B124-4842-8BB8-797F73F7EBB0}"/>
              </a:ext>
            </a:extLst>
          </p:cNvPr>
          <p:cNvGrpSpPr/>
          <p:nvPr/>
        </p:nvGrpSpPr>
        <p:grpSpPr>
          <a:xfrm>
            <a:off x="4343649" y="2551734"/>
            <a:ext cx="2343056" cy="1457119"/>
            <a:chOff x="719746" y="2876961"/>
            <a:chExt cx="3069854" cy="1581641"/>
          </a:xfrm>
        </p:grpSpPr>
        <p:sp>
          <p:nvSpPr>
            <p:cNvPr id="26" name="Freeform 50">
              <a:extLst>
                <a:ext uri="{FF2B5EF4-FFF2-40B4-BE49-F238E27FC236}">
                  <a16:creationId xmlns:a16="http://schemas.microsoft.com/office/drawing/2014/main" id="{FD1E9629-BC6A-418B-B999-367F482343ED}"/>
                </a:ext>
              </a:extLst>
            </p:cNvPr>
            <p:cNvSpPr>
              <a:spLocks/>
            </p:cNvSpPr>
            <p:nvPr/>
          </p:nvSpPr>
          <p:spPr bwMode="auto">
            <a:xfrm>
              <a:off x="719746" y="2876961"/>
              <a:ext cx="3069854" cy="1581641"/>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0078D7"/>
            </a:solidFill>
            <a:ln w="19050" cap="flat">
              <a:solidFill>
                <a:srgbClr val="0078D7"/>
              </a:solidFill>
              <a:prstDash val="solid"/>
              <a:miter lim="800000"/>
              <a:headEnd/>
              <a:tailEnd/>
            </a:ln>
          </p:spPr>
          <p:txBody>
            <a:bodyPr rot="0" spcFirstLastPara="0" vert="horz" wrap="square" lIns="91414" tIns="45706" rIns="91414" bIns="45706" numCol="1" spcCol="0" rtlCol="0" fromWordArt="0" anchor="t" anchorCtr="0" forceAA="0" compatLnSpc="1">
              <a:prstTxWarp prst="textNoShape">
                <a:avLst/>
              </a:prstTxWarp>
              <a:noAutofit/>
            </a:bodyPr>
            <a:lstStyle>
              <a:defPPr>
                <a:defRPr lang="en-US"/>
              </a:defPPr>
              <a:lvl1pPr marL="0" algn="l" defTabSz="932600" rtl="0" eaLnBrk="1" latinLnBrk="0" hangingPunct="1">
                <a:defRPr sz="1836" kern="1200">
                  <a:solidFill>
                    <a:schemeClr val="tx1"/>
                  </a:solidFill>
                  <a:latin typeface="+mn-lt"/>
                  <a:ea typeface="+mn-ea"/>
                  <a:cs typeface="+mn-cs"/>
                </a:defRPr>
              </a:lvl1pPr>
              <a:lvl2pPr marL="466300" algn="l" defTabSz="932600" rtl="0" eaLnBrk="1" latinLnBrk="0" hangingPunct="1">
                <a:defRPr sz="1836" kern="1200">
                  <a:solidFill>
                    <a:schemeClr val="tx1"/>
                  </a:solidFill>
                  <a:latin typeface="+mn-lt"/>
                  <a:ea typeface="+mn-ea"/>
                  <a:cs typeface="+mn-cs"/>
                </a:defRPr>
              </a:lvl2pPr>
              <a:lvl3pPr marL="932600" algn="l" defTabSz="932600" rtl="0" eaLnBrk="1" latinLnBrk="0" hangingPunct="1">
                <a:defRPr sz="1836" kern="1200">
                  <a:solidFill>
                    <a:schemeClr val="tx1"/>
                  </a:solidFill>
                  <a:latin typeface="+mn-lt"/>
                  <a:ea typeface="+mn-ea"/>
                  <a:cs typeface="+mn-cs"/>
                </a:defRPr>
              </a:lvl3pPr>
              <a:lvl4pPr marL="1398900" algn="l" defTabSz="932600" rtl="0" eaLnBrk="1" latinLnBrk="0" hangingPunct="1">
                <a:defRPr sz="1836" kern="1200">
                  <a:solidFill>
                    <a:schemeClr val="tx1"/>
                  </a:solidFill>
                  <a:latin typeface="+mn-lt"/>
                  <a:ea typeface="+mn-ea"/>
                  <a:cs typeface="+mn-cs"/>
                </a:defRPr>
              </a:lvl4pPr>
              <a:lvl5pPr marL="1865201" algn="l" defTabSz="932600" rtl="0" eaLnBrk="1" latinLnBrk="0" hangingPunct="1">
                <a:defRPr sz="1836" kern="1200">
                  <a:solidFill>
                    <a:schemeClr val="tx1"/>
                  </a:solidFill>
                  <a:latin typeface="+mn-lt"/>
                  <a:ea typeface="+mn-ea"/>
                  <a:cs typeface="+mn-cs"/>
                </a:defRPr>
              </a:lvl5pPr>
              <a:lvl6pPr marL="2331501" algn="l" defTabSz="932600" rtl="0" eaLnBrk="1" latinLnBrk="0" hangingPunct="1">
                <a:defRPr sz="1836" kern="1200">
                  <a:solidFill>
                    <a:schemeClr val="tx1"/>
                  </a:solidFill>
                  <a:latin typeface="+mn-lt"/>
                  <a:ea typeface="+mn-ea"/>
                  <a:cs typeface="+mn-cs"/>
                </a:defRPr>
              </a:lvl6pPr>
              <a:lvl7pPr marL="2797801" algn="l" defTabSz="932600" rtl="0" eaLnBrk="1" latinLnBrk="0" hangingPunct="1">
                <a:defRPr sz="1836" kern="1200">
                  <a:solidFill>
                    <a:schemeClr val="tx1"/>
                  </a:solidFill>
                  <a:latin typeface="+mn-lt"/>
                  <a:ea typeface="+mn-ea"/>
                  <a:cs typeface="+mn-cs"/>
                </a:defRPr>
              </a:lvl7pPr>
              <a:lvl8pPr marL="3264101" algn="l" defTabSz="932600" rtl="0" eaLnBrk="1" latinLnBrk="0" hangingPunct="1">
                <a:defRPr sz="1836" kern="1200">
                  <a:solidFill>
                    <a:schemeClr val="tx1"/>
                  </a:solidFill>
                  <a:latin typeface="+mn-lt"/>
                  <a:ea typeface="+mn-ea"/>
                  <a:cs typeface="+mn-cs"/>
                </a:defRPr>
              </a:lvl8pPr>
              <a:lvl9pPr marL="3730401" algn="l" defTabSz="932600" rtl="0" eaLnBrk="1" latinLnBrk="0" hangingPunct="1">
                <a:defRPr sz="1836" kern="1200">
                  <a:solidFill>
                    <a:schemeClr val="tx1"/>
                  </a:solidFill>
                  <a:latin typeface="+mn-lt"/>
                  <a:ea typeface="+mn-ea"/>
                  <a:cs typeface="+mn-cs"/>
                </a:defRPr>
              </a:lvl9pPr>
            </a:lstStyle>
            <a:p>
              <a:pPr marL="0" marR="0" lvl="0" indent="0" algn="l" defTabSz="932384" rtl="0" eaLnBrk="1" fontAlgn="auto" latinLnBrk="0" hangingPunct="1">
                <a:lnSpc>
                  <a:spcPct val="9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27" name="TextBox 62">
              <a:extLst>
                <a:ext uri="{FF2B5EF4-FFF2-40B4-BE49-F238E27FC236}">
                  <a16:creationId xmlns:a16="http://schemas.microsoft.com/office/drawing/2014/main" id="{003F980E-E97C-497A-B80B-85C391CC5182}"/>
                </a:ext>
              </a:extLst>
            </p:cNvPr>
            <p:cNvSpPr txBox="1"/>
            <p:nvPr/>
          </p:nvSpPr>
          <p:spPr>
            <a:xfrm>
              <a:off x="1050063" y="3445454"/>
              <a:ext cx="2409224" cy="942101"/>
            </a:xfrm>
            <a:prstGeom prst="rect">
              <a:avLst/>
            </a:prstGeom>
            <a:noFill/>
          </p:spPr>
          <p:txBody>
            <a:bodyPr wrap="square" rtlCol="0">
              <a:spAutoFit/>
            </a:bodyPr>
            <a:lstStyle>
              <a:defPPr>
                <a:defRPr lang="en-US"/>
              </a:defPPr>
              <a:lvl1pPr marL="0" algn="l" defTabSz="932600" rtl="0" eaLnBrk="1" latinLnBrk="0" hangingPunct="1">
                <a:defRPr sz="1836" kern="1200">
                  <a:solidFill>
                    <a:schemeClr val="tx1"/>
                  </a:solidFill>
                  <a:latin typeface="+mn-lt"/>
                  <a:ea typeface="+mn-ea"/>
                  <a:cs typeface="+mn-cs"/>
                </a:defRPr>
              </a:lvl1pPr>
              <a:lvl2pPr marL="466300" algn="l" defTabSz="932600" rtl="0" eaLnBrk="1" latinLnBrk="0" hangingPunct="1">
                <a:defRPr sz="1836" kern="1200">
                  <a:solidFill>
                    <a:schemeClr val="tx1"/>
                  </a:solidFill>
                  <a:latin typeface="+mn-lt"/>
                  <a:ea typeface="+mn-ea"/>
                  <a:cs typeface="+mn-cs"/>
                </a:defRPr>
              </a:lvl2pPr>
              <a:lvl3pPr marL="932600" algn="l" defTabSz="932600" rtl="0" eaLnBrk="1" latinLnBrk="0" hangingPunct="1">
                <a:defRPr sz="1836" kern="1200">
                  <a:solidFill>
                    <a:schemeClr val="tx1"/>
                  </a:solidFill>
                  <a:latin typeface="+mn-lt"/>
                  <a:ea typeface="+mn-ea"/>
                  <a:cs typeface="+mn-cs"/>
                </a:defRPr>
              </a:lvl3pPr>
              <a:lvl4pPr marL="1398900" algn="l" defTabSz="932600" rtl="0" eaLnBrk="1" latinLnBrk="0" hangingPunct="1">
                <a:defRPr sz="1836" kern="1200">
                  <a:solidFill>
                    <a:schemeClr val="tx1"/>
                  </a:solidFill>
                  <a:latin typeface="+mn-lt"/>
                  <a:ea typeface="+mn-ea"/>
                  <a:cs typeface="+mn-cs"/>
                </a:defRPr>
              </a:lvl4pPr>
              <a:lvl5pPr marL="1865201" algn="l" defTabSz="932600" rtl="0" eaLnBrk="1" latinLnBrk="0" hangingPunct="1">
                <a:defRPr sz="1836" kern="1200">
                  <a:solidFill>
                    <a:schemeClr val="tx1"/>
                  </a:solidFill>
                  <a:latin typeface="+mn-lt"/>
                  <a:ea typeface="+mn-ea"/>
                  <a:cs typeface="+mn-cs"/>
                </a:defRPr>
              </a:lvl5pPr>
              <a:lvl6pPr marL="2331501" algn="l" defTabSz="932600" rtl="0" eaLnBrk="1" latinLnBrk="0" hangingPunct="1">
                <a:defRPr sz="1836" kern="1200">
                  <a:solidFill>
                    <a:schemeClr val="tx1"/>
                  </a:solidFill>
                  <a:latin typeface="+mn-lt"/>
                  <a:ea typeface="+mn-ea"/>
                  <a:cs typeface="+mn-cs"/>
                </a:defRPr>
              </a:lvl6pPr>
              <a:lvl7pPr marL="2797801" algn="l" defTabSz="932600" rtl="0" eaLnBrk="1" latinLnBrk="0" hangingPunct="1">
                <a:defRPr sz="1836" kern="1200">
                  <a:solidFill>
                    <a:schemeClr val="tx1"/>
                  </a:solidFill>
                  <a:latin typeface="+mn-lt"/>
                  <a:ea typeface="+mn-ea"/>
                  <a:cs typeface="+mn-cs"/>
                </a:defRPr>
              </a:lvl7pPr>
              <a:lvl8pPr marL="3264101" algn="l" defTabSz="932600" rtl="0" eaLnBrk="1" latinLnBrk="0" hangingPunct="1">
                <a:defRPr sz="1836" kern="1200">
                  <a:solidFill>
                    <a:schemeClr val="tx1"/>
                  </a:solidFill>
                  <a:latin typeface="+mn-lt"/>
                  <a:ea typeface="+mn-ea"/>
                  <a:cs typeface="+mn-cs"/>
                </a:defRPr>
              </a:lvl8pPr>
              <a:lvl9pPr marL="3730401" algn="l" defTabSz="932600" rtl="0" eaLnBrk="1" latinLnBrk="0" hangingPunct="1">
                <a:defRPr sz="1836" kern="1200">
                  <a:solidFill>
                    <a:schemeClr val="tx1"/>
                  </a:solidFill>
                  <a:latin typeface="+mn-lt"/>
                  <a:ea typeface="+mn-ea"/>
                  <a:cs typeface="+mn-cs"/>
                </a:defRPr>
              </a:lvl9pPr>
            </a:lstStyle>
            <a:p>
              <a:pPr marL="0" marR="0" lvl="0" indent="0" algn="ctr" defTabSz="932227" rtl="0" eaLnBrk="1" fontAlgn="auto" latinLnBrk="0" hangingPunct="1">
                <a:lnSpc>
                  <a:spcPct val="90000"/>
                </a:lnSpc>
                <a:spcBef>
                  <a:spcPts val="0"/>
                </a:spcBef>
                <a:spcAft>
                  <a:spcPts val="510"/>
                </a:spcAft>
                <a:buClrTx/>
                <a:buSzPct val="90000"/>
                <a:buFontTx/>
                <a:buNone/>
                <a:tabLst/>
                <a:defRPr/>
              </a:pPr>
              <a:r>
                <a:rPr kumimoji="0" lang="en-US" sz="1400" b="0" i="0" u="none" strike="noStrike" kern="1200" cap="none" spc="0" normalizeH="0" baseline="0" noProof="0">
                  <a:ln>
                    <a:noFill/>
                  </a:ln>
                  <a:gradFill>
                    <a:gsLst>
                      <a:gs pos="12360">
                        <a:srgbClr val="FFFFFF"/>
                      </a:gs>
                      <a:gs pos="51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Sub-second </a:t>
              </a:r>
              <a:br>
                <a:rPr kumimoji="0" lang="en-US" sz="1400" b="0" i="0" u="none" strike="noStrike" kern="1200" cap="none" spc="0" normalizeH="0" baseline="0" noProof="0">
                  <a:ln>
                    <a:noFill/>
                  </a:ln>
                  <a:gradFill>
                    <a:gsLst>
                      <a:gs pos="12360">
                        <a:srgbClr val="FFFFFF"/>
                      </a:gs>
                      <a:gs pos="51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br>
              <a:r>
                <a:rPr kumimoji="0" lang="en-US" sz="1400" b="0" i="0" u="none" strike="noStrike" kern="1200" cap="none" spc="0" normalizeH="0" baseline="0" noProof="0">
                  <a:ln>
                    <a:noFill/>
                  </a:ln>
                  <a:gradFill>
                    <a:gsLst>
                      <a:gs pos="12360">
                        <a:srgbClr val="FFFFFF"/>
                      </a:gs>
                      <a:gs pos="51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end-to-end latency in the </a:t>
              </a:r>
              <a:r>
                <a:rPr kumimoji="0" lang="en-US" sz="1400" b="1" i="0" u="none" strike="noStrike" kern="1200" cap="none" spc="0" normalizeH="0" baseline="0" noProof="0">
                  <a:ln>
                    <a:noFill/>
                  </a:ln>
                  <a:gradFill>
                    <a:gsLst>
                      <a:gs pos="12360">
                        <a:srgbClr val="FFFFFF"/>
                      </a:gs>
                      <a:gs pos="51000">
                        <a:srgbClr val="FFFFFF"/>
                      </a:gs>
                    </a:gsLst>
                    <a:lin ang="5400000" scaled="0"/>
                  </a:gradFill>
                  <a:effectLst/>
                  <a:uLnTx/>
                  <a:uFillTx/>
                  <a:latin typeface="Segoe UI" panose="020B0502040204020203" pitchFamily="34" charset="0"/>
                  <a:ea typeface="+mn-ea"/>
                  <a:cs typeface="Segoe UI" panose="020B0502040204020203" pitchFamily="34" charset="0"/>
                </a:rPr>
                <a:t>99</a:t>
              </a:r>
              <a:r>
                <a:rPr kumimoji="0" lang="en-US" sz="1400" b="1" i="0" u="none" strike="noStrike" kern="1200" cap="none" spc="0" normalizeH="0" baseline="30000" noProof="0">
                  <a:ln>
                    <a:noFill/>
                  </a:ln>
                  <a:gradFill>
                    <a:gsLst>
                      <a:gs pos="12360">
                        <a:srgbClr val="FFFFFF"/>
                      </a:gs>
                      <a:gs pos="51000">
                        <a:srgbClr val="FFFFFF"/>
                      </a:gs>
                    </a:gsLst>
                    <a:lin ang="5400000" scaled="0"/>
                  </a:gradFill>
                  <a:effectLst/>
                  <a:uLnTx/>
                  <a:uFillTx/>
                  <a:latin typeface="Segoe UI" panose="020B0502040204020203" pitchFamily="34" charset="0"/>
                  <a:ea typeface="+mn-ea"/>
                  <a:cs typeface="Segoe UI" panose="020B0502040204020203" pitchFamily="34" charset="0"/>
                </a:rPr>
                <a:t>th</a:t>
              </a:r>
              <a:r>
                <a:rPr kumimoji="0" lang="en-US" sz="1400" b="1" i="0" u="none" strike="noStrike" kern="1200" cap="none" spc="0" normalizeH="0" baseline="0" noProof="0">
                  <a:ln>
                    <a:noFill/>
                  </a:ln>
                  <a:gradFill>
                    <a:gsLst>
                      <a:gs pos="12360">
                        <a:srgbClr val="FFFFFF"/>
                      </a:gs>
                      <a:gs pos="51000">
                        <a:srgbClr val="FFFFFF"/>
                      </a:gs>
                    </a:gsLst>
                    <a:lin ang="5400000" scaled="0"/>
                  </a:gradFill>
                  <a:effectLst/>
                  <a:uLnTx/>
                  <a:uFillTx/>
                  <a:latin typeface="Segoe UI" panose="020B0502040204020203" pitchFamily="34" charset="0"/>
                  <a:ea typeface="+mn-ea"/>
                  <a:cs typeface="Segoe UI" panose="020B0502040204020203" pitchFamily="34" charset="0"/>
                </a:rPr>
                <a:t> percentile</a:t>
              </a:r>
            </a:p>
          </p:txBody>
        </p:sp>
      </p:grpSp>
      <p:grpSp>
        <p:nvGrpSpPr>
          <p:cNvPr id="28" name="Group 27">
            <a:extLst>
              <a:ext uri="{FF2B5EF4-FFF2-40B4-BE49-F238E27FC236}">
                <a16:creationId xmlns:a16="http://schemas.microsoft.com/office/drawing/2014/main" id="{74B23CA5-53F0-4E03-AC55-393EF859B09E}"/>
              </a:ext>
            </a:extLst>
          </p:cNvPr>
          <p:cNvGrpSpPr/>
          <p:nvPr/>
        </p:nvGrpSpPr>
        <p:grpSpPr>
          <a:xfrm>
            <a:off x="7049529" y="2486157"/>
            <a:ext cx="2343056" cy="1457120"/>
            <a:chOff x="4683310" y="2876961"/>
            <a:chExt cx="3069854" cy="1581643"/>
          </a:xfrm>
        </p:grpSpPr>
        <p:sp>
          <p:nvSpPr>
            <p:cNvPr id="29" name="Freeform 50">
              <a:extLst>
                <a:ext uri="{FF2B5EF4-FFF2-40B4-BE49-F238E27FC236}">
                  <a16:creationId xmlns:a16="http://schemas.microsoft.com/office/drawing/2014/main" id="{A05A9415-3E50-47A6-9EE0-28433A725825}"/>
                </a:ext>
              </a:extLst>
            </p:cNvPr>
            <p:cNvSpPr>
              <a:spLocks/>
            </p:cNvSpPr>
            <p:nvPr/>
          </p:nvSpPr>
          <p:spPr bwMode="auto">
            <a:xfrm>
              <a:off x="4683310" y="2876961"/>
              <a:ext cx="3069854" cy="1581643"/>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0078D7"/>
            </a:solidFill>
            <a:ln w="19050" cap="flat">
              <a:solidFill>
                <a:srgbClr val="0078D7"/>
              </a:solidFill>
              <a:prstDash val="solid"/>
              <a:miter lim="800000"/>
              <a:headEnd/>
              <a:tailEnd/>
            </a:ln>
          </p:spPr>
          <p:txBody>
            <a:bodyPr rot="0" spcFirstLastPara="0" vert="horz" wrap="square" lIns="91414" tIns="45706" rIns="91414" bIns="45706" numCol="1" spcCol="0" rtlCol="0" fromWordArt="0" anchor="t" anchorCtr="0" forceAA="0" compatLnSpc="1">
              <a:prstTxWarp prst="textNoShape">
                <a:avLst/>
              </a:prstTxWarp>
              <a:noAutofit/>
            </a:bodyPr>
            <a:lstStyle>
              <a:defPPr>
                <a:defRPr lang="en-US"/>
              </a:defPPr>
              <a:lvl1pPr marL="0" algn="l" defTabSz="932600" rtl="0" eaLnBrk="1" latinLnBrk="0" hangingPunct="1">
                <a:defRPr sz="1836" kern="1200">
                  <a:solidFill>
                    <a:schemeClr val="tx1"/>
                  </a:solidFill>
                  <a:latin typeface="+mn-lt"/>
                  <a:ea typeface="+mn-ea"/>
                  <a:cs typeface="+mn-cs"/>
                </a:defRPr>
              </a:lvl1pPr>
              <a:lvl2pPr marL="466300" algn="l" defTabSz="932600" rtl="0" eaLnBrk="1" latinLnBrk="0" hangingPunct="1">
                <a:defRPr sz="1836" kern="1200">
                  <a:solidFill>
                    <a:schemeClr val="tx1"/>
                  </a:solidFill>
                  <a:latin typeface="+mn-lt"/>
                  <a:ea typeface="+mn-ea"/>
                  <a:cs typeface="+mn-cs"/>
                </a:defRPr>
              </a:lvl2pPr>
              <a:lvl3pPr marL="932600" algn="l" defTabSz="932600" rtl="0" eaLnBrk="1" latinLnBrk="0" hangingPunct="1">
                <a:defRPr sz="1836" kern="1200">
                  <a:solidFill>
                    <a:schemeClr val="tx1"/>
                  </a:solidFill>
                  <a:latin typeface="+mn-lt"/>
                  <a:ea typeface="+mn-ea"/>
                  <a:cs typeface="+mn-cs"/>
                </a:defRPr>
              </a:lvl3pPr>
              <a:lvl4pPr marL="1398900" algn="l" defTabSz="932600" rtl="0" eaLnBrk="1" latinLnBrk="0" hangingPunct="1">
                <a:defRPr sz="1836" kern="1200">
                  <a:solidFill>
                    <a:schemeClr val="tx1"/>
                  </a:solidFill>
                  <a:latin typeface="+mn-lt"/>
                  <a:ea typeface="+mn-ea"/>
                  <a:cs typeface="+mn-cs"/>
                </a:defRPr>
              </a:lvl4pPr>
              <a:lvl5pPr marL="1865201" algn="l" defTabSz="932600" rtl="0" eaLnBrk="1" latinLnBrk="0" hangingPunct="1">
                <a:defRPr sz="1836" kern="1200">
                  <a:solidFill>
                    <a:schemeClr val="tx1"/>
                  </a:solidFill>
                  <a:latin typeface="+mn-lt"/>
                  <a:ea typeface="+mn-ea"/>
                  <a:cs typeface="+mn-cs"/>
                </a:defRPr>
              </a:lvl5pPr>
              <a:lvl6pPr marL="2331501" algn="l" defTabSz="932600" rtl="0" eaLnBrk="1" latinLnBrk="0" hangingPunct="1">
                <a:defRPr sz="1836" kern="1200">
                  <a:solidFill>
                    <a:schemeClr val="tx1"/>
                  </a:solidFill>
                  <a:latin typeface="+mn-lt"/>
                  <a:ea typeface="+mn-ea"/>
                  <a:cs typeface="+mn-cs"/>
                </a:defRPr>
              </a:lvl6pPr>
              <a:lvl7pPr marL="2797801" algn="l" defTabSz="932600" rtl="0" eaLnBrk="1" latinLnBrk="0" hangingPunct="1">
                <a:defRPr sz="1836" kern="1200">
                  <a:solidFill>
                    <a:schemeClr val="tx1"/>
                  </a:solidFill>
                  <a:latin typeface="+mn-lt"/>
                  <a:ea typeface="+mn-ea"/>
                  <a:cs typeface="+mn-cs"/>
                </a:defRPr>
              </a:lvl7pPr>
              <a:lvl8pPr marL="3264101" algn="l" defTabSz="932600" rtl="0" eaLnBrk="1" latinLnBrk="0" hangingPunct="1">
                <a:defRPr sz="1836" kern="1200">
                  <a:solidFill>
                    <a:schemeClr val="tx1"/>
                  </a:solidFill>
                  <a:latin typeface="+mn-lt"/>
                  <a:ea typeface="+mn-ea"/>
                  <a:cs typeface="+mn-cs"/>
                </a:defRPr>
              </a:lvl8pPr>
              <a:lvl9pPr marL="3730401" algn="l" defTabSz="932600" rtl="0" eaLnBrk="1" latinLnBrk="0" hangingPunct="1">
                <a:defRPr sz="1836" kern="1200">
                  <a:solidFill>
                    <a:schemeClr val="tx1"/>
                  </a:solidFill>
                  <a:latin typeface="+mn-lt"/>
                  <a:ea typeface="+mn-ea"/>
                  <a:cs typeface="+mn-cs"/>
                </a:defRPr>
              </a:lvl9pPr>
            </a:lstStyle>
            <a:p>
              <a:pPr marL="0" marR="0" lvl="0" indent="0" algn="l" defTabSz="932384" rtl="0" eaLnBrk="1" fontAlgn="auto" latinLnBrk="0" hangingPunct="1">
                <a:lnSpc>
                  <a:spcPct val="9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30" name="TextBox 20">
              <a:extLst>
                <a:ext uri="{FF2B5EF4-FFF2-40B4-BE49-F238E27FC236}">
                  <a16:creationId xmlns:a16="http://schemas.microsoft.com/office/drawing/2014/main" id="{C850AEF1-6AB7-4F75-93B3-D0CABD666F3A}"/>
                </a:ext>
              </a:extLst>
            </p:cNvPr>
            <p:cNvSpPr txBox="1"/>
            <p:nvPr/>
          </p:nvSpPr>
          <p:spPr>
            <a:xfrm>
              <a:off x="5013623" y="3577995"/>
              <a:ext cx="2409225" cy="744055"/>
            </a:xfrm>
            <a:prstGeom prst="rect">
              <a:avLst/>
            </a:prstGeom>
            <a:noFill/>
          </p:spPr>
          <p:txBody>
            <a:bodyPr wrap="square" rtlCol="0">
              <a:spAutoFit/>
            </a:bodyPr>
            <a:lstStyle>
              <a:defPPr>
                <a:defRPr lang="en-US"/>
              </a:defPPr>
              <a:lvl1pPr marL="0" algn="l" defTabSz="932600" rtl="0" eaLnBrk="1" latinLnBrk="0" hangingPunct="1">
                <a:defRPr sz="1836" kern="1200">
                  <a:solidFill>
                    <a:schemeClr val="tx1"/>
                  </a:solidFill>
                  <a:latin typeface="+mn-lt"/>
                  <a:ea typeface="+mn-ea"/>
                  <a:cs typeface="+mn-cs"/>
                </a:defRPr>
              </a:lvl1pPr>
              <a:lvl2pPr marL="466300" algn="l" defTabSz="932600" rtl="0" eaLnBrk="1" latinLnBrk="0" hangingPunct="1">
                <a:defRPr sz="1836" kern="1200">
                  <a:solidFill>
                    <a:schemeClr val="tx1"/>
                  </a:solidFill>
                  <a:latin typeface="+mn-lt"/>
                  <a:ea typeface="+mn-ea"/>
                  <a:cs typeface="+mn-cs"/>
                </a:defRPr>
              </a:lvl2pPr>
              <a:lvl3pPr marL="932600" algn="l" defTabSz="932600" rtl="0" eaLnBrk="1" latinLnBrk="0" hangingPunct="1">
                <a:defRPr sz="1836" kern="1200">
                  <a:solidFill>
                    <a:schemeClr val="tx1"/>
                  </a:solidFill>
                  <a:latin typeface="+mn-lt"/>
                  <a:ea typeface="+mn-ea"/>
                  <a:cs typeface="+mn-cs"/>
                </a:defRPr>
              </a:lvl3pPr>
              <a:lvl4pPr marL="1398900" algn="l" defTabSz="932600" rtl="0" eaLnBrk="1" latinLnBrk="0" hangingPunct="1">
                <a:defRPr sz="1836" kern="1200">
                  <a:solidFill>
                    <a:schemeClr val="tx1"/>
                  </a:solidFill>
                  <a:latin typeface="+mn-lt"/>
                  <a:ea typeface="+mn-ea"/>
                  <a:cs typeface="+mn-cs"/>
                </a:defRPr>
              </a:lvl4pPr>
              <a:lvl5pPr marL="1865201" algn="l" defTabSz="932600" rtl="0" eaLnBrk="1" latinLnBrk="0" hangingPunct="1">
                <a:defRPr sz="1836" kern="1200">
                  <a:solidFill>
                    <a:schemeClr val="tx1"/>
                  </a:solidFill>
                  <a:latin typeface="+mn-lt"/>
                  <a:ea typeface="+mn-ea"/>
                  <a:cs typeface="+mn-cs"/>
                </a:defRPr>
              </a:lvl5pPr>
              <a:lvl6pPr marL="2331501" algn="l" defTabSz="932600" rtl="0" eaLnBrk="1" latinLnBrk="0" hangingPunct="1">
                <a:defRPr sz="1836" kern="1200">
                  <a:solidFill>
                    <a:schemeClr val="tx1"/>
                  </a:solidFill>
                  <a:latin typeface="+mn-lt"/>
                  <a:ea typeface="+mn-ea"/>
                  <a:cs typeface="+mn-cs"/>
                </a:defRPr>
              </a:lvl6pPr>
              <a:lvl7pPr marL="2797801" algn="l" defTabSz="932600" rtl="0" eaLnBrk="1" latinLnBrk="0" hangingPunct="1">
                <a:defRPr sz="1836" kern="1200">
                  <a:solidFill>
                    <a:schemeClr val="tx1"/>
                  </a:solidFill>
                  <a:latin typeface="+mn-lt"/>
                  <a:ea typeface="+mn-ea"/>
                  <a:cs typeface="+mn-cs"/>
                </a:defRPr>
              </a:lvl7pPr>
              <a:lvl8pPr marL="3264101" algn="l" defTabSz="932600" rtl="0" eaLnBrk="1" latinLnBrk="0" hangingPunct="1">
                <a:defRPr sz="1836" kern="1200">
                  <a:solidFill>
                    <a:schemeClr val="tx1"/>
                  </a:solidFill>
                  <a:latin typeface="+mn-lt"/>
                  <a:ea typeface="+mn-ea"/>
                  <a:cs typeface="+mn-cs"/>
                </a:defRPr>
              </a:lvl8pPr>
              <a:lvl9pPr marL="3730401" algn="l" defTabSz="932600" rtl="0" eaLnBrk="1" latinLnBrk="0" hangingPunct="1">
                <a:defRPr sz="1836" kern="1200">
                  <a:solidFill>
                    <a:schemeClr val="tx1"/>
                  </a:solidFill>
                  <a:latin typeface="+mn-lt"/>
                  <a:ea typeface="+mn-ea"/>
                  <a:cs typeface="+mn-cs"/>
                </a:defRPr>
              </a:lvl9pPr>
            </a:lstStyle>
            <a:p>
              <a:pPr marL="0" marR="0" lvl="0" indent="0" algn="ctr" defTabSz="932227" rtl="0" eaLnBrk="1" fontAlgn="auto" latinLnBrk="0" hangingPunct="1">
                <a:lnSpc>
                  <a:spcPct val="90000"/>
                </a:lnSpc>
                <a:spcBef>
                  <a:spcPts val="0"/>
                </a:spcBef>
                <a:spcAft>
                  <a:spcPts val="510"/>
                </a:spcAft>
                <a:buClrTx/>
                <a:buSzPct val="90000"/>
                <a:buFontTx/>
                <a:buNone/>
                <a:tabLst/>
                <a:defRPr/>
              </a:pPr>
              <a:r>
                <a:rPr kumimoji="0" lang="en-US" sz="1400" b="1" i="0" u="none" strike="noStrike" kern="1200" cap="none" spc="0" normalizeH="0" baseline="0" noProof="0">
                  <a:ln>
                    <a:noFill/>
                  </a:ln>
                  <a:gradFill>
                    <a:gsLst>
                      <a:gs pos="12360">
                        <a:srgbClr val="FFFFFF"/>
                      </a:gs>
                      <a:gs pos="51000">
                        <a:srgbClr val="FFFFFF"/>
                      </a:gs>
                    </a:gsLst>
                    <a:lin ang="5400000" scaled="0"/>
                  </a:gradFill>
                  <a:effectLst/>
                  <a:uLnTx/>
                  <a:uFillTx/>
                  <a:latin typeface="Segoe UI" panose="020B0502040204020203" pitchFamily="34" charset="0"/>
                  <a:ea typeface="+mn-ea"/>
                  <a:cs typeface="Segoe UI" panose="020B0502040204020203" pitchFamily="34" charset="0"/>
                </a:rPr>
                <a:t>10,000,000</a:t>
              </a:r>
              <a:r>
                <a:rPr kumimoji="0" lang="en-US" sz="1400" b="0" i="0" u="none" strike="noStrike" kern="1200" cap="none" spc="0" normalizeH="0" baseline="0" noProof="0">
                  <a:ln>
                    <a:noFill/>
                  </a:ln>
                  <a:gradFill>
                    <a:gsLst>
                      <a:gs pos="12360">
                        <a:srgbClr val="FFFFFF"/>
                      </a:gs>
                      <a:gs pos="51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 events </a:t>
              </a:r>
              <a:br>
                <a:rPr kumimoji="0" lang="en-US" sz="1400" b="0" i="0" u="none" strike="noStrike" kern="1200" cap="none" spc="0" normalizeH="0" baseline="0" noProof="0">
                  <a:ln>
                    <a:noFill/>
                  </a:ln>
                  <a:gradFill>
                    <a:gsLst>
                      <a:gs pos="12360">
                        <a:srgbClr val="FFFFFF"/>
                      </a:gs>
                      <a:gs pos="51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br>
              <a:r>
                <a:rPr kumimoji="0" lang="en-US" sz="1400" b="0" i="0" u="none" strike="noStrike" kern="1200" cap="none" spc="0" normalizeH="0" baseline="0" noProof="0">
                  <a:ln>
                    <a:noFill/>
                  </a:ln>
                  <a:gradFill>
                    <a:gsLst>
                      <a:gs pos="12360">
                        <a:srgbClr val="FFFFFF"/>
                      </a:gs>
                      <a:gs pos="51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per second per region</a:t>
              </a:r>
            </a:p>
          </p:txBody>
        </p:sp>
      </p:grpSp>
      <p:grpSp>
        <p:nvGrpSpPr>
          <p:cNvPr id="31" name="Group 30">
            <a:extLst>
              <a:ext uri="{FF2B5EF4-FFF2-40B4-BE49-F238E27FC236}">
                <a16:creationId xmlns:a16="http://schemas.microsoft.com/office/drawing/2014/main" id="{CE82F5BF-ABE6-458E-BD88-041D032CAE4A}"/>
              </a:ext>
            </a:extLst>
          </p:cNvPr>
          <p:cNvGrpSpPr/>
          <p:nvPr/>
        </p:nvGrpSpPr>
        <p:grpSpPr>
          <a:xfrm>
            <a:off x="9755410" y="2486157"/>
            <a:ext cx="2343056" cy="1457120"/>
            <a:chOff x="8646874" y="2876961"/>
            <a:chExt cx="3069854" cy="1581643"/>
          </a:xfrm>
        </p:grpSpPr>
        <p:sp>
          <p:nvSpPr>
            <p:cNvPr id="32" name="Freeform 50">
              <a:extLst>
                <a:ext uri="{FF2B5EF4-FFF2-40B4-BE49-F238E27FC236}">
                  <a16:creationId xmlns:a16="http://schemas.microsoft.com/office/drawing/2014/main" id="{591EAD41-87A5-4A9A-982A-50FB21DB6808}"/>
                </a:ext>
              </a:extLst>
            </p:cNvPr>
            <p:cNvSpPr>
              <a:spLocks/>
            </p:cNvSpPr>
            <p:nvPr/>
          </p:nvSpPr>
          <p:spPr bwMode="auto">
            <a:xfrm>
              <a:off x="8646874" y="2876961"/>
              <a:ext cx="3069854" cy="1581643"/>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0078D7"/>
            </a:solidFill>
            <a:ln w="19050" cap="flat">
              <a:solidFill>
                <a:srgbClr val="0078D7"/>
              </a:solidFill>
              <a:prstDash val="solid"/>
              <a:miter lim="800000"/>
              <a:headEnd/>
              <a:tailEnd/>
            </a:ln>
          </p:spPr>
          <p:txBody>
            <a:bodyPr rot="0" spcFirstLastPara="0" vert="horz" wrap="square" lIns="91414" tIns="45706" rIns="91414" bIns="45706" numCol="1" spcCol="0" rtlCol="0" fromWordArt="0" anchor="t" anchorCtr="0" forceAA="0" compatLnSpc="1">
              <a:prstTxWarp prst="textNoShape">
                <a:avLst/>
              </a:prstTxWarp>
              <a:noAutofit/>
            </a:bodyPr>
            <a:lstStyle>
              <a:defPPr>
                <a:defRPr lang="en-US"/>
              </a:defPPr>
              <a:lvl1pPr marL="0" algn="l" defTabSz="932600" rtl="0" eaLnBrk="1" latinLnBrk="0" hangingPunct="1">
                <a:defRPr sz="1836" kern="1200">
                  <a:solidFill>
                    <a:schemeClr val="tx1"/>
                  </a:solidFill>
                  <a:latin typeface="+mn-lt"/>
                  <a:ea typeface="+mn-ea"/>
                  <a:cs typeface="+mn-cs"/>
                </a:defRPr>
              </a:lvl1pPr>
              <a:lvl2pPr marL="466300" algn="l" defTabSz="932600" rtl="0" eaLnBrk="1" latinLnBrk="0" hangingPunct="1">
                <a:defRPr sz="1836" kern="1200">
                  <a:solidFill>
                    <a:schemeClr val="tx1"/>
                  </a:solidFill>
                  <a:latin typeface="+mn-lt"/>
                  <a:ea typeface="+mn-ea"/>
                  <a:cs typeface="+mn-cs"/>
                </a:defRPr>
              </a:lvl2pPr>
              <a:lvl3pPr marL="932600" algn="l" defTabSz="932600" rtl="0" eaLnBrk="1" latinLnBrk="0" hangingPunct="1">
                <a:defRPr sz="1836" kern="1200">
                  <a:solidFill>
                    <a:schemeClr val="tx1"/>
                  </a:solidFill>
                  <a:latin typeface="+mn-lt"/>
                  <a:ea typeface="+mn-ea"/>
                  <a:cs typeface="+mn-cs"/>
                </a:defRPr>
              </a:lvl3pPr>
              <a:lvl4pPr marL="1398900" algn="l" defTabSz="932600" rtl="0" eaLnBrk="1" latinLnBrk="0" hangingPunct="1">
                <a:defRPr sz="1836" kern="1200">
                  <a:solidFill>
                    <a:schemeClr val="tx1"/>
                  </a:solidFill>
                  <a:latin typeface="+mn-lt"/>
                  <a:ea typeface="+mn-ea"/>
                  <a:cs typeface="+mn-cs"/>
                </a:defRPr>
              </a:lvl4pPr>
              <a:lvl5pPr marL="1865201" algn="l" defTabSz="932600" rtl="0" eaLnBrk="1" latinLnBrk="0" hangingPunct="1">
                <a:defRPr sz="1836" kern="1200">
                  <a:solidFill>
                    <a:schemeClr val="tx1"/>
                  </a:solidFill>
                  <a:latin typeface="+mn-lt"/>
                  <a:ea typeface="+mn-ea"/>
                  <a:cs typeface="+mn-cs"/>
                </a:defRPr>
              </a:lvl5pPr>
              <a:lvl6pPr marL="2331501" algn="l" defTabSz="932600" rtl="0" eaLnBrk="1" latinLnBrk="0" hangingPunct="1">
                <a:defRPr sz="1836" kern="1200">
                  <a:solidFill>
                    <a:schemeClr val="tx1"/>
                  </a:solidFill>
                  <a:latin typeface="+mn-lt"/>
                  <a:ea typeface="+mn-ea"/>
                  <a:cs typeface="+mn-cs"/>
                </a:defRPr>
              </a:lvl6pPr>
              <a:lvl7pPr marL="2797801" algn="l" defTabSz="932600" rtl="0" eaLnBrk="1" latinLnBrk="0" hangingPunct="1">
                <a:defRPr sz="1836" kern="1200">
                  <a:solidFill>
                    <a:schemeClr val="tx1"/>
                  </a:solidFill>
                  <a:latin typeface="+mn-lt"/>
                  <a:ea typeface="+mn-ea"/>
                  <a:cs typeface="+mn-cs"/>
                </a:defRPr>
              </a:lvl7pPr>
              <a:lvl8pPr marL="3264101" algn="l" defTabSz="932600" rtl="0" eaLnBrk="1" latinLnBrk="0" hangingPunct="1">
                <a:defRPr sz="1836" kern="1200">
                  <a:solidFill>
                    <a:schemeClr val="tx1"/>
                  </a:solidFill>
                  <a:latin typeface="+mn-lt"/>
                  <a:ea typeface="+mn-ea"/>
                  <a:cs typeface="+mn-cs"/>
                </a:defRPr>
              </a:lvl8pPr>
              <a:lvl9pPr marL="3730401" algn="l" defTabSz="932600" rtl="0" eaLnBrk="1" latinLnBrk="0" hangingPunct="1">
                <a:defRPr sz="1836" kern="1200">
                  <a:solidFill>
                    <a:schemeClr val="tx1"/>
                  </a:solidFill>
                  <a:latin typeface="+mn-lt"/>
                  <a:ea typeface="+mn-ea"/>
                  <a:cs typeface="+mn-cs"/>
                </a:defRPr>
              </a:lvl9pPr>
            </a:lstStyle>
            <a:p>
              <a:pPr marL="0" marR="0" lvl="0" indent="0" algn="l" defTabSz="932384" rtl="0" eaLnBrk="1" fontAlgn="auto" latinLnBrk="0" hangingPunct="1">
                <a:lnSpc>
                  <a:spcPct val="9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33" name="TextBox 21">
              <a:extLst>
                <a:ext uri="{FF2B5EF4-FFF2-40B4-BE49-F238E27FC236}">
                  <a16:creationId xmlns:a16="http://schemas.microsoft.com/office/drawing/2014/main" id="{9DC0069B-8588-42FC-B9C9-958B058C75B4}"/>
                </a:ext>
              </a:extLst>
            </p:cNvPr>
            <p:cNvSpPr txBox="1"/>
            <p:nvPr/>
          </p:nvSpPr>
          <p:spPr>
            <a:xfrm>
              <a:off x="8899473" y="3473958"/>
              <a:ext cx="2564660" cy="942102"/>
            </a:xfrm>
            <a:prstGeom prst="rect">
              <a:avLst/>
            </a:prstGeom>
            <a:noFill/>
          </p:spPr>
          <p:txBody>
            <a:bodyPr wrap="square" rtlCol="0">
              <a:spAutoFit/>
            </a:bodyPr>
            <a:lstStyle>
              <a:defPPr>
                <a:defRPr lang="en-US"/>
              </a:defPPr>
              <a:lvl1pPr marL="0" algn="l" defTabSz="932600" rtl="0" eaLnBrk="1" latinLnBrk="0" hangingPunct="1">
                <a:defRPr sz="1836" kern="1200">
                  <a:solidFill>
                    <a:schemeClr val="tx1"/>
                  </a:solidFill>
                  <a:latin typeface="+mn-lt"/>
                  <a:ea typeface="+mn-ea"/>
                  <a:cs typeface="+mn-cs"/>
                </a:defRPr>
              </a:lvl1pPr>
              <a:lvl2pPr marL="466300" algn="l" defTabSz="932600" rtl="0" eaLnBrk="1" latinLnBrk="0" hangingPunct="1">
                <a:defRPr sz="1836" kern="1200">
                  <a:solidFill>
                    <a:schemeClr val="tx1"/>
                  </a:solidFill>
                  <a:latin typeface="+mn-lt"/>
                  <a:ea typeface="+mn-ea"/>
                  <a:cs typeface="+mn-cs"/>
                </a:defRPr>
              </a:lvl2pPr>
              <a:lvl3pPr marL="932600" algn="l" defTabSz="932600" rtl="0" eaLnBrk="1" latinLnBrk="0" hangingPunct="1">
                <a:defRPr sz="1836" kern="1200">
                  <a:solidFill>
                    <a:schemeClr val="tx1"/>
                  </a:solidFill>
                  <a:latin typeface="+mn-lt"/>
                  <a:ea typeface="+mn-ea"/>
                  <a:cs typeface="+mn-cs"/>
                </a:defRPr>
              </a:lvl3pPr>
              <a:lvl4pPr marL="1398900" algn="l" defTabSz="932600" rtl="0" eaLnBrk="1" latinLnBrk="0" hangingPunct="1">
                <a:defRPr sz="1836" kern="1200">
                  <a:solidFill>
                    <a:schemeClr val="tx1"/>
                  </a:solidFill>
                  <a:latin typeface="+mn-lt"/>
                  <a:ea typeface="+mn-ea"/>
                  <a:cs typeface="+mn-cs"/>
                </a:defRPr>
              </a:lvl4pPr>
              <a:lvl5pPr marL="1865201" algn="l" defTabSz="932600" rtl="0" eaLnBrk="1" latinLnBrk="0" hangingPunct="1">
                <a:defRPr sz="1836" kern="1200">
                  <a:solidFill>
                    <a:schemeClr val="tx1"/>
                  </a:solidFill>
                  <a:latin typeface="+mn-lt"/>
                  <a:ea typeface="+mn-ea"/>
                  <a:cs typeface="+mn-cs"/>
                </a:defRPr>
              </a:lvl5pPr>
              <a:lvl6pPr marL="2331501" algn="l" defTabSz="932600" rtl="0" eaLnBrk="1" latinLnBrk="0" hangingPunct="1">
                <a:defRPr sz="1836" kern="1200">
                  <a:solidFill>
                    <a:schemeClr val="tx1"/>
                  </a:solidFill>
                  <a:latin typeface="+mn-lt"/>
                  <a:ea typeface="+mn-ea"/>
                  <a:cs typeface="+mn-cs"/>
                </a:defRPr>
              </a:lvl6pPr>
              <a:lvl7pPr marL="2797801" algn="l" defTabSz="932600" rtl="0" eaLnBrk="1" latinLnBrk="0" hangingPunct="1">
                <a:defRPr sz="1836" kern="1200">
                  <a:solidFill>
                    <a:schemeClr val="tx1"/>
                  </a:solidFill>
                  <a:latin typeface="+mn-lt"/>
                  <a:ea typeface="+mn-ea"/>
                  <a:cs typeface="+mn-cs"/>
                </a:defRPr>
              </a:lvl7pPr>
              <a:lvl8pPr marL="3264101" algn="l" defTabSz="932600" rtl="0" eaLnBrk="1" latinLnBrk="0" hangingPunct="1">
                <a:defRPr sz="1836" kern="1200">
                  <a:solidFill>
                    <a:schemeClr val="tx1"/>
                  </a:solidFill>
                  <a:latin typeface="+mn-lt"/>
                  <a:ea typeface="+mn-ea"/>
                  <a:cs typeface="+mn-cs"/>
                </a:defRPr>
              </a:lvl8pPr>
              <a:lvl9pPr marL="3730401" algn="l" defTabSz="932600" rtl="0" eaLnBrk="1" latinLnBrk="0" hangingPunct="1">
                <a:defRPr sz="1836" kern="1200">
                  <a:solidFill>
                    <a:schemeClr val="tx1"/>
                  </a:solidFill>
                  <a:latin typeface="+mn-lt"/>
                  <a:ea typeface="+mn-ea"/>
                  <a:cs typeface="+mn-cs"/>
                </a:defRPr>
              </a:lvl9pPr>
            </a:lstStyle>
            <a:p>
              <a:pPr marL="0" marR="0" lvl="0" indent="0" algn="ctr" defTabSz="932227" rtl="0" eaLnBrk="1" fontAlgn="auto" latinLnBrk="0" hangingPunct="1">
                <a:lnSpc>
                  <a:spcPct val="90000"/>
                </a:lnSpc>
                <a:spcBef>
                  <a:spcPts val="0"/>
                </a:spcBef>
                <a:spcAft>
                  <a:spcPts val="510"/>
                </a:spcAft>
                <a:buClrTx/>
                <a:buSzPct val="90000"/>
                <a:buFontTx/>
                <a:buNone/>
                <a:tabLst/>
                <a:defRPr/>
              </a:pPr>
              <a:r>
                <a:rPr kumimoji="0" lang="en-US" sz="1400" b="1" i="0" u="none" strike="noStrike" kern="1200" cap="none" spc="0" normalizeH="0" baseline="0" noProof="0">
                  <a:ln>
                    <a:noFill/>
                  </a:ln>
                  <a:gradFill>
                    <a:gsLst>
                      <a:gs pos="12360">
                        <a:srgbClr val="FFFFFF"/>
                      </a:gs>
                      <a:gs pos="51000">
                        <a:srgbClr val="FFFFFF"/>
                      </a:gs>
                    </a:gsLst>
                    <a:lin ang="5400000" scaled="0"/>
                  </a:gradFill>
                  <a:effectLst/>
                  <a:uLnTx/>
                  <a:uFillTx/>
                  <a:latin typeface="Segoe UI" panose="020B0502040204020203" pitchFamily="34" charset="0"/>
                  <a:ea typeface="+mn-ea"/>
                  <a:cs typeface="Segoe UI" panose="020B0502040204020203" pitchFamily="34" charset="0"/>
                </a:rPr>
                <a:t>24-hour</a:t>
              </a:r>
              <a:r>
                <a:rPr kumimoji="0" lang="en-US" sz="1400" b="0" i="0" u="none" strike="noStrike" kern="1200" cap="none" spc="0" normalizeH="0" baseline="0" noProof="0">
                  <a:ln>
                    <a:noFill/>
                  </a:ln>
                  <a:gradFill>
                    <a:gsLst>
                      <a:gs pos="12360">
                        <a:srgbClr val="FFFFFF"/>
                      </a:gs>
                      <a:gs pos="51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 retry with exponential back off for events not delivered</a:t>
              </a:r>
            </a:p>
          </p:txBody>
        </p:sp>
      </p:grpSp>
    </p:spTree>
    <p:extLst>
      <p:ext uri="{BB962C8B-B14F-4D97-AF65-F5344CB8AC3E}">
        <p14:creationId xmlns:p14="http://schemas.microsoft.com/office/powerpoint/2010/main" val="1613775756"/>
      </p:ext>
    </p:extLst>
  </p:cSld>
  <p:clrMapOvr>
    <a:masterClrMapping/>
  </p:clrMapOvr>
  <p:transition spd="slow">
    <p:wipe/>
  </p:transition>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00720" y="1947"/>
            <a:ext cx="5488002" cy="6860005"/>
          </a:xfrm>
          <a:prstGeom prst="rect">
            <a:avLst/>
          </a:prstGeom>
        </p:spPr>
      </p:pic>
      <p:grpSp>
        <p:nvGrpSpPr>
          <p:cNvPr id="3" name="Group 2"/>
          <p:cNvGrpSpPr/>
          <p:nvPr/>
        </p:nvGrpSpPr>
        <p:grpSpPr>
          <a:xfrm>
            <a:off x="270896" y="1159667"/>
            <a:ext cx="7092225" cy="3018485"/>
            <a:chOff x="274639" y="1181766"/>
            <a:chExt cx="7236491" cy="3079886"/>
          </a:xfrm>
        </p:grpSpPr>
        <p:sp>
          <p:nvSpPr>
            <p:cNvPr id="5" name="TextBox 4"/>
            <p:cNvSpPr txBox="1">
              <a:spLocks/>
            </p:cNvSpPr>
            <p:nvPr/>
          </p:nvSpPr>
          <p:spPr>
            <a:xfrm>
              <a:off x="274639" y="1441875"/>
              <a:ext cx="7236491" cy="2819777"/>
            </a:xfrm>
            <a:prstGeom prst="rect">
              <a:avLst/>
            </a:prstGeom>
            <a:noFill/>
          </p:spPr>
          <p:txBody>
            <a:bodyPr wrap="square" lIns="179208" tIns="143366" rIns="179208" bIns="0" numCol="3" rtlCol="0">
              <a:noAutofit/>
            </a:bodyPr>
            <a:lstStyle/>
            <a:p>
              <a:pPr marL="169564" marR="0" lvl="0" indent="-169564" algn="l" defTabSz="913841" rtl="0" eaLnBrk="1" fontAlgn="auto" latinLnBrk="0" hangingPunct="1">
                <a:lnSpc>
                  <a:spcPct val="100000"/>
                </a:lnSpc>
                <a:spcBef>
                  <a:spcPts val="0"/>
                </a:spcBef>
                <a:spcAft>
                  <a:spcPts val="147"/>
                </a:spcAft>
                <a:buClrTx/>
                <a:buSzTx/>
                <a:buFont typeface="Arial" panose="020B0604020202020204" pitchFamily="34" charset="0"/>
                <a:buChar char="•"/>
                <a:tabLst/>
                <a:defRPr/>
              </a:pPr>
              <a:r>
                <a:rPr kumimoji="0" lang="en-US" sz="1370" b="0" i="0" u="none" strike="noStrike" kern="0" cap="none" spc="0" normalizeH="0" baseline="0" noProof="0" dirty="0">
                  <a:ln>
                    <a:noFill/>
                  </a:ln>
                  <a:gradFill>
                    <a:gsLst>
                      <a:gs pos="10145">
                        <a:srgbClr val="505050"/>
                      </a:gs>
                      <a:gs pos="30000">
                        <a:srgbClr val="505050"/>
                      </a:gs>
                    </a:gsLst>
                    <a:lin ang="5400000" scaled="0"/>
                  </a:gradFill>
                  <a:effectLst/>
                  <a:uLnTx/>
                  <a:uFillTx/>
                  <a:latin typeface="Segoe UI Semilight"/>
                  <a:ea typeface="+mn-ea"/>
                  <a:cs typeface="+mn-cs"/>
                </a:rPr>
                <a:t>Azure Service Bus</a:t>
              </a:r>
            </a:p>
            <a:p>
              <a:pPr marL="169564" marR="0" lvl="0" indent="-169564" algn="l" defTabSz="913841" rtl="0" eaLnBrk="1" fontAlgn="auto" latinLnBrk="0" hangingPunct="1">
                <a:lnSpc>
                  <a:spcPct val="100000"/>
                </a:lnSpc>
                <a:spcBef>
                  <a:spcPts val="0"/>
                </a:spcBef>
                <a:spcAft>
                  <a:spcPts val="147"/>
                </a:spcAft>
                <a:buClrTx/>
                <a:buSzTx/>
                <a:buFont typeface="Arial" panose="020B0604020202020204" pitchFamily="34" charset="0"/>
                <a:buChar char="•"/>
                <a:tabLst/>
                <a:defRPr/>
              </a:pPr>
              <a:r>
                <a:rPr kumimoji="0" lang="en-US" sz="1370" b="0" i="0" u="none" strike="noStrike" kern="0" cap="none" spc="0" normalizeH="0" baseline="0" noProof="0" dirty="0">
                  <a:ln>
                    <a:noFill/>
                  </a:ln>
                  <a:gradFill>
                    <a:gsLst>
                      <a:gs pos="10145">
                        <a:srgbClr val="505050"/>
                      </a:gs>
                      <a:gs pos="30000">
                        <a:srgbClr val="505050"/>
                      </a:gs>
                    </a:gsLst>
                    <a:lin ang="5400000" scaled="0"/>
                  </a:gradFill>
                  <a:effectLst/>
                  <a:uLnTx/>
                  <a:uFillTx/>
                  <a:latin typeface="Segoe UI Semilight"/>
                  <a:ea typeface="+mn-ea"/>
                  <a:cs typeface="+mn-cs"/>
                </a:rPr>
                <a:t>Azure Storage Blob</a:t>
              </a:r>
            </a:p>
            <a:p>
              <a:pPr marL="169564" marR="0" lvl="0" indent="-169564" algn="l" defTabSz="913841" rtl="0" eaLnBrk="1" fontAlgn="auto" latinLnBrk="0" hangingPunct="1">
                <a:lnSpc>
                  <a:spcPct val="100000"/>
                </a:lnSpc>
                <a:spcBef>
                  <a:spcPts val="0"/>
                </a:spcBef>
                <a:spcAft>
                  <a:spcPts val="147"/>
                </a:spcAft>
                <a:buClrTx/>
                <a:buSzTx/>
                <a:buFont typeface="Arial" panose="020B0604020202020204" pitchFamily="34" charset="0"/>
                <a:buChar char="•"/>
                <a:tabLst/>
                <a:defRPr/>
              </a:pPr>
              <a:r>
                <a:rPr kumimoji="0" lang="en-US" sz="1370" b="0" i="0" u="none" strike="noStrike" kern="0" cap="none" spc="0" normalizeH="0" baseline="0" noProof="0" dirty="0">
                  <a:ln>
                    <a:noFill/>
                  </a:ln>
                  <a:gradFill>
                    <a:gsLst>
                      <a:gs pos="10145">
                        <a:srgbClr val="505050"/>
                      </a:gs>
                      <a:gs pos="30000">
                        <a:srgbClr val="505050"/>
                      </a:gs>
                    </a:gsLst>
                    <a:lin ang="5400000" scaled="0"/>
                  </a:gradFill>
                  <a:effectLst/>
                  <a:uLnTx/>
                  <a:uFillTx/>
                  <a:latin typeface="Segoe UI Semilight"/>
                  <a:ea typeface="+mn-ea"/>
                  <a:cs typeface="+mn-cs"/>
                </a:rPr>
                <a:t>Bing Search</a:t>
              </a:r>
            </a:p>
            <a:p>
              <a:pPr marL="169564" marR="0" lvl="0" indent="-169564" algn="l" defTabSz="913841" rtl="0" eaLnBrk="1" fontAlgn="auto" latinLnBrk="0" hangingPunct="1">
                <a:lnSpc>
                  <a:spcPct val="100000"/>
                </a:lnSpc>
                <a:spcBef>
                  <a:spcPts val="0"/>
                </a:spcBef>
                <a:spcAft>
                  <a:spcPts val="147"/>
                </a:spcAft>
                <a:buClrTx/>
                <a:buSzTx/>
                <a:buFont typeface="Arial" panose="020B0604020202020204" pitchFamily="34" charset="0"/>
                <a:buChar char="•"/>
                <a:tabLst/>
                <a:defRPr/>
              </a:pPr>
              <a:r>
                <a:rPr kumimoji="0" lang="en-US" sz="1370" b="0" i="0" u="none" strike="noStrike" kern="0" cap="none" spc="0" normalizeH="0" baseline="0" noProof="0" dirty="0">
                  <a:ln>
                    <a:noFill/>
                  </a:ln>
                  <a:gradFill>
                    <a:gsLst>
                      <a:gs pos="10145">
                        <a:srgbClr val="505050"/>
                      </a:gs>
                      <a:gs pos="30000">
                        <a:srgbClr val="505050"/>
                      </a:gs>
                    </a:gsLst>
                    <a:lin ang="5400000" scaled="0"/>
                  </a:gradFill>
                  <a:effectLst/>
                  <a:uLnTx/>
                  <a:uFillTx/>
                  <a:latin typeface="Segoe UI Semilight"/>
                  <a:ea typeface="+mn-ea"/>
                  <a:cs typeface="+mn-cs"/>
                </a:rPr>
                <a:t>Box</a:t>
              </a:r>
            </a:p>
            <a:p>
              <a:pPr marL="169564" marR="0" lvl="0" indent="-169564" algn="l" defTabSz="913841" rtl="0" eaLnBrk="1" fontAlgn="auto" latinLnBrk="0" hangingPunct="1">
                <a:lnSpc>
                  <a:spcPct val="100000"/>
                </a:lnSpc>
                <a:spcBef>
                  <a:spcPts val="0"/>
                </a:spcBef>
                <a:spcAft>
                  <a:spcPts val="147"/>
                </a:spcAft>
                <a:buClrTx/>
                <a:buSzTx/>
                <a:buFont typeface="Arial" panose="020B0604020202020204" pitchFamily="34" charset="0"/>
                <a:buChar char="•"/>
                <a:tabLst/>
                <a:defRPr/>
              </a:pPr>
              <a:r>
                <a:rPr kumimoji="0" lang="en-US" sz="1370" b="0" i="0" u="none" strike="noStrike" kern="0" cap="none" spc="0" normalizeH="0" baseline="0" noProof="0" dirty="0">
                  <a:ln>
                    <a:noFill/>
                  </a:ln>
                  <a:gradFill>
                    <a:gsLst>
                      <a:gs pos="10145">
                        <a:srgbClr val="505050"/>
                      </a:gs>
                      <a:gs pos="30000">
                        <a:srgbClr val="505050"/>
                      </a:gs>
                    </a:gsLst>
                    <a:lin ang="5400000" scaled="0"/>
                  </a:gradFill>
                  <a:effectLst/>
                  <a:uLnTx/>
                  <a:uFillTx/>
                  <a:latin typeface="Segoe UI Semilight"/>
                  <a:ea typeface="+mn-ea"/>
                  <a:cs typeface="+mn-cs"/>
                </a:rPr>
                <a:t>Dropbox</a:t>
              </a:r>
            </a:p>
            <a:p>
              <a:pPr marL="169564" marR="0" lvl="0" indent="-169564" algn="l" defTabSz="913841" rtl="0" eaLnBrk="1" fontAlgn="auto" latinLnBrk="0" hangingPunct="1">
                <a:lnSpc>
                  <a:spcPct val="100000"/>
                </a:lnSpc>
                <a:spcBef>
                  <a:spcPts val="0"/>
                </a:spcBef>
                <a:spcAft>
                  <a:spcPts val="147"/>
                </a:spcAft>
                <a:buClrTx/>
                <a:buSzTx/>
                <a:buFont typeface="Arial" panose="020B0604020202020204" pitchFamily="34" charset="0"/>
                <a:buChar char="•"/>
                <a:tabLst/>
                <a:defRPr/>
              </a:pPr>
              <a:r>
                <a:rPr kumimoji="0" lang="en-US" sz="1370" b="0" i="0" u="none" strike="noStrike" kern="0" cap="none" spc="0" normalizeH="0" baseline="0" noProof="0" dirty="0">
                  <a:ln>
                    <a:noFill/>
                  </a:ln>
                  <a:gradFill>
                    <a:gsLst>
                      <a:gs pos="10145">
                        <a:srgbClr val="505050"/>
                      </a:gs>
                      <a:gs pos="30000">
                        <a:srgbClr val="505050"/>
                      </a:gs>
                    </a:gsLst>
                    <a:lin ang="5400000" scaled="0"/>
                  </a:gradFill>
                  <a:effectLst/>
                  <a:uLnTx/>
                  <a:uFillTx/>
                  <a:latin typeface="Segoe UI Semilight"/>
                  <a:ea typeface="+mn-ea"/>
                  <a:cs typeface="+mn-cs"/>
                </a:rPr>
                <a:t>Dynamics CRM Online</a:t>
              </a:r>
            </a:p>
            <a:p>
              <a:pPr marL="169564" marR="0" lvl="0" indent="-169564" algn="l" defTabSz="913841" rtl="0" eaLnBrk="1" fontAlgn="auto" latinLnBrk="0" hangingPunct="1">
                <a:lnSpc>
                  <a:spcPct val="100000"/>
                </a:lnSpc>
                <a:spcBef>
                  <a:spcPts val="0"/>
                </a:spcBef>
                <a:spcAft>
                  <a:spcPts val="147"/>
                </a:spcAft>
                <a:buClrTx/>
                <a:buSzTx/>
                <a:buFont typeface="Arial" panose="020B0604020202020204" pitchFamily="34" charset="0"/>
                <a:buChar char="•"/>
                <a:tabLst/>
                <a:defRPr/>
              </a:pPr>
              <a:r>
                <a:rPr kumimoji="0" lang="en-US" sz="1370" b="0" i="0" u="none" strike="noStrike" kern="0" cap="none" spc="0" normalizeH="0" baseline="0" noProof="0" dirty="0">
                  <a:ln>
                    <a:noFill/>
                  </a:ln>
                  <a:gradFill>
                    <a:gsLst>
                      <a:gs pos="10145">
                        <a:srgbClr val="505050"/>
                      </a:gs>
                      <a:gs pos="30000">
                        <a:srgbClr val="505050"/>
                      </a:gs>
                    </a:gsLst>
                    <a:lin ang="5400000" scaled="0"/>
                  </a:gradFill>
                  <a:effectLst/>
                  <a:uLnTx/>
                  <a:uFillTx/>
                  <a:latin typeface="Segoe UI Semilight"/>
                  <a:ea typeface="+mn-ea"/>
                  <a:cs typeface="+mn-cs"/>
                </a:rPr>
                <a:t>Facebook</a:t>
              </a:r>
            </a:p>
            <a:p>
              <a:pPr marL="169564" marR="0" lvl="0" indent="-169564" algn="l" defTabSz="913841" rtl="0" eaLnBrk="1" fontAlgn="auto" latinLnBrk="0" hangingPunct="1">
                <a:lnSpc>
                  <a:spcPct val="100000"/>
                </a:lnSpc>
                <a:spcBef>
                  <a:spcPts val="0"/>
                </a:spcBef>
                <a:spcAft>
                  <a:spcPts val="147"/>
                </a:spcAft>
                <a:buClrTx/>
                <a:buSzTx/>
                <a:buFont typeface="Arial" panose="020B0604020202020204" pitchFamily="34" charset="0"/>
                <a:buChar char="•"/>
                <a:tabLst/>
                <a:defRPr/>
              </a:pPr>
              <a:r>
                <a:rPr kumimoji="0" lang="en-US" sz="1370" b="0" i="0" u="none" strike="noStrike" kern="0" cap="none" spc="0" normalizeH="0" baseline="0" noProof="0" dirty="0">
                  <a:ln>
                    <a:noFill/>
                  </a:ln>
                  <a:gradFill>
                    <a:gsLst>
                      <a:gs pos="10145">
                        <a:srgbClr val="505050"/>
                      </a:gs>
                      <a:gs pos="30000">
                        <a:srgbClr val="505050"/>
                      </a:gs>
                    </a:gsLst>
                    <a:lin ang="5400000" scaled="0"/>
                  </a:gradFill>
                  <a:effectLst/>
                  <a:uLnTx/>
                  <a:uFillTx/>
                  <a:latin typeface="Segoe UI Semilight"/>
                  <a:ea typeface="+mn-ea"/>
                  <a:cs typeface="+mn-cs"/>
                </a:rPr>
                <a:t>GitHub</a:t>
              </a:r>
            </a:p>
            <a:p>
              <a:pPr marL="169564" marR="0" lvl="0" indent="-169564" algn="l" defTabSz="913841" rtl="0" eaLnBrk="1" fontAlgn="auto" latinLnBrk="0" hangingPunct="1">
                <a:lnSpc>
                  <a:spcPct val="100000"/>
                </a:lnSpc>
                <a:spcBef>
                  <a:spcPts val="0"/>
                </a:spcBef>
                <a:spcAft>
                  <a:spcPts val="147"/>
                </a:spcAft>
                <a:buClrTx/>
                <a:buSzTx/>
                <a:buFont typeface="Arial" panose="020B0604020202020204" pitchFamily="34" charset="0"/>
                <a:buChar char="•"/>
                <a:tabLst/>
                <a:defRPr/>
              </a:pPr>
              <a:r>
                <a:rPr kumimoji="0" lang="en-US" sz="1370" b="0" i="0" u="none" strike="noStrike" kern="0" cap="none" spc="0" normalizeH="0" baseline="0" noProof="0" dirty="0">
                  <a:ln>
                    <a:noFill/>
                  </a:ln>
                  <a:gradFill>
                    <a:gsLst>
                      <a:gs pos="10145">
                        <a:srgbClr val="505050"/>
                      </a:gs>
                      <a:gs pos="30000">
                        <a:srgbClr val="505050"/>
                      </a:gs>
                    </a:gsLst>
                    <a:lin ang="5400000" scaled="0"/>
                  </a:gradFill>
                  <a:effectLst/>
                  <a:uLnTx/>
                  <a:uFillTx/>
                  <a:latin typeface="Segoe UI Semilight"/>
                  <a:ea typeface="+mn-ea"/>
                  <a:cs typeface="+mn-cs"/>
                </a:rPr>
                <a:t>Google Calendar</a:t>
              </a:r>
            </a:p>
            <a:p>
              <a:pPr marL="169564" marR="0" lvl="0" indent="-169564" algn="l" defTabSz="913841" rtl="0" eaLnBrk="1" fontAlgn="auto" latinLnBrk="0" hangingPunct="1">
                <a:lnSpc>
                  <a:spcPct val="100000"/>
                </a:lnSpc>
                <a:spcBef>
                  <a:spcPts val="0"/>
                </a:spcBef>
                <a:spcAft>
                  <a:spcPts val="147"/>
                </a:spcAft>
                <a:buClrTx/>
                <a:buSzTx/>
                <a:buFont typeface="Arial" panose="020B0604020202020204" pitchFamily="34" charset="0"/>
                <a:buChar char="•"/>
                <a:tabLst/>
                <a:defRPr/>
              </a:pPr>
              <a:r>
                <a:rPr kumimoji="0" lang="en-US" sz="1370" b="0" i="0" u="none" strike="noStrike" kern="0" cap="none" spc="0" normalizeH="0" baseline="0" noProof="0" dirty="0">
                  <a:ln>
                    <a:noFill/>
                  </a:ln>
                  <a:gradFill>
                    <a:gsLst>
                      <a:gs pos="10145">
                        <a:srgbClr val="505050"/>
                      </a:gs>
                      <a:gs pos="30000">
                        <a:srgbClr val="505050"/>
                      </a:gs>
                    </a:gsLst>
                    <a:lin ang="5400000" scaled="0"/>
                  </a:gradFill>
                  <a:effectLst/>
                  <a:uLnTx/>
                  <a:uFillTx/>
                  <a:latin typeface="Segoe UI Semilight"/>
                  <a:ea typeface="+mn-ea"/>
                  <a:cs typeface="+mn-cs"/>
                </a:rPr>
                <a:t>Google Drive</a:t>
              </a:r>
            </a:p>
            <a:p>
              <a:pPr marL="169564" marR="0" lvl="0" indent="-169564" algn="l" defTabSz="913841" rtl="0" eaLnBrk="1" fontAlgn="auto" latinLnBrk="0" hangingPunct="1">
                <a:lnSpc>
                  <a:spcPct val="100000"/>
                </a:lnSpc>
                <a:spcBef>
                  <a:spcPts val="0"/>
                </a:spcBef>
                <a:spcAft>
                  <a:spcPts val="147"/>
                </a:spcAft>
                <a:buClrTx/>
                <a:buSzTx/>
                <a:buFont typeface="Arial" panose="020B0604020202020204" pitchFamily="34" charset="0"/>
                <a:buChar char="•"/>
                <a:tabLst/>
                <a:defRPr/>
              </a:pPr>
              <a:r>
                <a:rPr kumimoji="0" lang="en-US" sz="1370" b="0" i="0" u="none" strike="noStrike" kern="0" cap="none" spc="0" normalizeH="0" baseline="0" noProof="0" dirty="0">
                  <a:ln>
                    <a:noFill/>
                  </a:ln>
                  <a:gradFill>
                    <a:gsLst>
                      <a:gs pos="10145">
                        <a:srgbClr val="505050"/>
                      </a:gs>
                      <a:gs pos="30000">
                        <a:srgbClr val="505050"/>
                      </a:gs>
                    </a:gsLst>
                    <a:lin ang="5400000" scaled="0"/>
                  </a:gradFill>
                  <a:effectLst/>
                  <a:uLnTx/>
                  <a:uFillTx/>
                  <a:latin typeface="Segoe UI Semilight"/>
                  <a:ea typeface="+mn-ea"/>
                  <a:cs typeface="+mn-cs"/>
                </a:rPr>
                <a:t>Google Sheets</a:t>
              </a:r>
            </a:p>
            <a:p>
              <a:pPr marL="169564" marR="0" lvl="0" indent="-169564" algn="l" defTabSz="913841" rtl="0" eaLnBrk="1" fontAlgn="auto" latinLnBrk="0" hangingPunct="1">
                <a:lnSpc>
                  <a:spcPct val="100000"/>
                </a:lnSpc>
                <a:spcBef>
                  <a:spcPts val="0"/>
                </a:spcBef>
                <a:spcAft>
                  <a:spcPts val="147"/>
                </a:spcAft>
                <a:buClrTx/>
                <a:buSzTx/>
                <a:buFont typeface="Arial" panose="020B0604020202020204" pitchFamily="34" charset="0"/>
                <a:buChar char="•"/>
                <a:tabLst/>
                <a:defRPr/>
              </a:pPr>
              <a:r>
                <a:rPr kumimoji="0" lang="en-US" sz="1370" b="0" i="0" u="none" strike="noStrike" kern="0" cap="none" spc="0" normalizeH="0" baseline="0" noProof="0" dirty="0">
                  <a:ln>
                    <a:noFill/>
                  </a:ln>
                  <a:gradFill>
                    <a:gsLst>
                      <a:gs pos="10145">
                        <a:srgbClr val="505050"/>
                      </a:gs>
                      <a:gs pos="30000">
                        <a:srgbClr val="505050"/>
                      </a:gs>
                    </a:gsLst>
                    <a:lin ang="5400000" scaled="0"/>
                  </a:gradFill>
                  <a:effectLst/>
                  <a:uLnTx/>
                  <a:uFillTx/>
                  <a:latin typeface="Segoe UI Semilight"/>
                  <a:ea typeface="+mn-ea"/>
                  <a:cs typeface="+mn-cs"/>
                </a:rPr>
                <a:t>Google Tasks</a:t>
              </a:r>
            </a:p>
            <a:p>
              <a:pPr marL="169564" marR="0" lvl="0" indent="-169564" algn="l" defTabSz="913841" rtl="0" eaLnBrk="1" fontAlgn="auto" latinLnBrk="0" hangingPunct="1">
                <a:lnSpc>
                  <a:spcPct val="100000"/>
                </a:lnSpc>
                <a:spcBef>
                  <a:spcPts val="0"/>
                </a:spcBef>
                <a:spcAft>
                  <a:spcPts val="147"/>
                </a:spcAft>
                <a:buClrTx/>
                <a:buSzTx/>
                <a:buFont typeface="Arial" panose="020B0604020202020204" pitchFamily="34" charset="0"/>
                <a:buChar char="•"/>
                <a:tabLst/>
                <a:defRPr/>
              </a:pPr>
              <a:r>
                <a:rPr kumimoji="0" lang="en-US" sz="1370" b="0" i="0" u="none" strike="noStrike" kern="0" cap="none" spc="0" normalizeH="0" baseline="0" noProof="0" dirty="0">
                  <a:ln>
                    <a:noFill/>
                  </a:ln>
                  <a:gradFill>
                    <a:gsLst>
                      <a:gs pos="10145">
                        <a:srgbClr val="505050"/>
                      </a:gs>
                      <a:gs pos="30000">
                        <a:srgbClr val="505050"/>
                      </a:gs>
                    </a:gsLst>
                    <a:lin ang="5400000" scaled="0"/>
                  </a:gradFill>
                  <a:effectLst/>
                  <a:uLnTx/>
                  <a:uFillTx/>
                  <a:latin typeface="Segoe UI Semilight"/>
                  <a:ea typeface="+mn-ea"/>
                  <a:cs typeface="+mn-cs"/>
                </a:rPr>
                <a:t>Instagram</a:t>
              </a:r>
            </a:p>
            <a:p>
              <a:pPr marL="169564" marR="0" lvl="0" indent="-169564" algn="l" defTabSz="913841" rtl="0" eaLnBrk="1" fontAlgn="auto" latinLnBrk="0" hangingPunct="1">
                <a:lnSpc>
                  <a:spcPct val="100000"/>
                </a:lnSpc>
                <a:spcBef>
                  <a:spcPts val="0"/>
                </a:spcBef>
                <a:spcAft>
                  <a:spcPts val="147"/>
                </a:spcAft>
                <a:buClrTx/>
                <a:buSzTx/>
                <a:buFont typeface="Arial" panose="020B0604020202020204" pitchFamily="34" charset="0"/>
                <a:buChar char="•"/>
                <a:tabLst/>
                <a:defRPr/>
              </a:pPr>
              <a:r>
                <a:rPr kumimoji="0" lang="en-US" sz="1370" b="0" i="0" u="none" strike="noStrike" kern="0" cap="none" spc="0" normalizeH="0" baseline="0" noProof="0" dirty="0" err="1">
                  <a:ln>
                    <a:noFill/>
                  </a:ln>
                  <a:gradFill>
                    <a:gsLst>
                      <a:gs pos="10145">
                        <a:srgbClr val="505050"/>
                      </a:gs>
                      <a:gs pos="30000">
                        <a:srgbClr val="505050"/>
                      </a:gs>
                    </a:gsLst>
                    <a:lin ang="5400000" scaled="0"/>
                  </a:gradFill>
                  <a:effectLst/>
                  <a:uLnTx/>
                  <a:uFillTx/>
                  <a:latin typeface="Segoe UI Semilight"/>
                  <a:ea typeface="+mn-ea"/>
                  <a:cs typeface="+mn-cs"/>
                </a:rPr>
                <a:t>MailChimp</a:t>
              </a:r>
              <a:endParaRPr kumimoji="0" lang="en-US" sz="1370" b="0" i="0" u="none" strike="noStrike" kern="0" cap="none" spc="0" normalizeH="0" baseline="0" noProof="0" dirty="0">
                <a:ln>
                  <a:noFill/>
                </a:ln>
                <a:gradFill>
                  <a:gsLst>
                    <a:gs pos="10145">
                      <a:srgbClr val="505050"/>
                    </a:gs>
                    <a:gs pos="30000">
                      <a:srgbClr val="505050"/>
                    </a:gs>
                  </a:gsLst>
                  <a:lin ang="5400000" scaled="0"/>
                </a:gradFill>
                <a:effectLst/>
                <a:uLnTx/>
                <a:uFillTx/>
                <a:latin typeface="Segoe UI Semilight"/>
                <a:ea typeface="+mn-ea"/>
                <a:cs typeface="+mn-cs"/>
              </a:endParaRPr>
            </a:p>
            <a:p>
              <a:pPr marL="169564" marR="0" lvl="0" indent="-169564" algn="l" defTabSz="913841" rtl="0" eaLnBrk="1" fontAlgn="auto" latinLnBrk="0" hangingPunct="1">
                <a:lnSpc>
                  <a:spcPct val="100000"/>
                </a:lnSpc>
                <a:spcBef>
                  <a:spcPts val="0"/>
                </a:spcBef>
                <a:spcAft>
                  <a:spcPts val="147"/>
                </a:spcAft>
                <a:buClrTx/>
                <a:buSzTx/>
                <a:buFont typeface="Arial" panose="020B0604020202020204" pitchFamily="34" charset="0"/>
                <a:buChar char="•"/>
                <a:tabLst/>
                <a:defRPr/>
              </a:pPr>
              <a:r>
                <a:rPr kumimoji="0" lang="en-US" sz="1370" b="0" i="0" u="none" strike="noStrike" kern="0" cap="none" spc="0" normalizeH="0" baseline="0" noProof="0" dirty="0">
                  <a:ln>
                    <a:noFill/>
                  </a:ln>
                  <a:gradFill>
                    <a:gsLst>
                      <a:gs pos="10145">
                        <a:srgbClr val="505050"/>
                      </a:gs>
                      <a:gs pos="30000">
                        <a:srgbClr val="505050"/>
                      </a:gs>
                    </a:gsLst>
                    <a:lin ang="5400000" scaled="0"/>
                  </a:gradFill>
                  <a:effectLst/>
                  <a:uLnTx/>
                  <a:uFillTx/>
                  <a:latin typeface="Segoe UI Semilight"/>
                  <a:ea typeface="+mn-ea"/>
                  <a:cs typeface="+mn-cs"/>
                </a:rPr>
                <a:t>Mandrill</a:t>
              </a:r>
            </a:p>
            <a:p>
              <a:pPr marL="169564" marR="0" lvl="0" indent="-169564" algn="l" defTabSz="913841" rtl="0" eaLnBrk="1" fontAlgn="auto" latinLnBrk="0" hangingPunct="1">
                <a:lnSpc>
                  <a:spcPct val="100000"/>
                </a:lnSpc>
                <a:spcBef>
                  <a:spcPts val="0"/>
                </a:spcBef>
                <a:spcAft>
                  <a:spcPts val="147"/>
                </a:spcAft>
                <a:buClrTx/>
                <a:buSzTx/>
                <a:buFont typeface="Arial" panose="020B0604020202020204" pitchFamily="34" charset="0"/>
                <a:buChar char="•"/>
                <a:tabLst/>
                <a:defRPr/>
              </a:pPr>
              <a:r>
                <a:rPr kumimoji="0" lang="en-US" sz="1370" b="0" i="0" u="none" strike="noStrike" kern="0" cap="none" spc="0" normalizeH="0" baseline="0" noProof="0" dirty="0">
                  <a:ln>
                    <a:noFill/>
                  </a:ln>
                  <a:gradFill>
                    <a:gsLst>
                      <a:gs pos="10145">
                        <a:srgbClr val="505050"/>
                      </a:gs>
                      <a:gs pos="30000">
                        <a:srgbClr val="505050"/>
                      </a:gs>
                    </a:gsLst>
                    <a:lin ang="5400000" scaled="0"/>
                  </a:gradFill>
                  <a:effectLst/>
                  <a:uLnTx/>
                  <a:uFillTx/>
                  <a:latin typeface="Segoe UI Semilight"/>
                  <a:ea typeface="+mn-ea"/>
                  <a:cs typeface="+mn-cs"/>
                </a:rPr>
                <a:t>Microsoft Project Online</a:t>
              </a:r>
            </a:p>
            <a:p>
              <a:pPr marL="169564" marR="0" lvl="0" indent="-169564" algn="l" defTabSz="913841" rtl="0" eaLnBrk="1" fontAlgn="auto" latinLnBrk="0" hangingPunct="1">
                <a:lnSpc>
                  <a:spcPct val="100000"/>
                </a:lnSpc>
                <a:spcBef>
                  <a:spcPts val="0"/>
                </a:spcBef>
                <a:spcAft>
                  <a:spcPts val="147"/>
                </a:spcAft>
                <a:buClrTx/>
                <a:buSzTx/>
                <a:buFont typeface="Arial" panose="020B0604020202020204" pitchFamily="34" charset="0"/>
                <a:buChar char="•"/>
                <a:tabLst/>
                <a:defRPr/>
              </a:pPr>
              <a:r>
                <a:rPr kumimoji="0" lang="en-US" sz="1370" b="0" i="0" u="none" strike="noStrike" kern="0" cap="none" spc="0" normalizeH="0" baseline="0" noProof="0" dirty="0">
                  <a:ln>
                    <a:noFill/>
                  </a:ln>
                  <a:gradFill>
                    <a:gsLst>
                      <a:gs pos="10145">
                        <a:srgbClr val="505050"/>
                      </a:gs>
                      <a:gs pos="30000">
                        <a:srgbClr val="505050"/>
                      </a:gs>
                    </a:gsLst>
                    <a:lin ang="5400000" scaled="0"/>
                  </a:gradFill>
                  <a:effectLst/>
                  <a:uLnTx/>
                  <a:uFillTx/>
                  <a:latin typeface="Segoe UI Semilight"/>
                  <a:ea typeface="+mn-ea"/>
                  <a:cs typeface="+mn-cs"/>
                </a:rPr>
                <a:t>Microsoft Translator</a:t>
              </a:r>
            </a:p>
            <a:p>
              <a:pPr marL="169564" marR="0" lvl="0" indent="-169564" algn="l" defTabSz="913841" rtl="0" eaLnBrk="1" fontAlgn="auto" latinLnBrk="0" hangingPunct="1">
                <a:lnSpc>
                  <a:spcPct val="100000"/>
                </a:lnSpc>
                <a:spcBef>
                  <a:spcPts val="0"/>
                </a:spcBef>
                <a:spcAft>
                  <a:spcPts val="147"/>
                </a:spcAft>
                <a:buClrTx/>
                <a:buSzTx/>
                <a:buFont typeface="Arial" panose="020B0604020202020204" pitchFamily="34" charset="0"/>
                <a:buChar char="•"/>
                <a:tabLst/>
                <a:defRPr/>
              </a:pPr>
              <a:r>
                <a:rPr kumimoji="0" lang="en-US" sz="1370" b="0" i="0" u="none" strike="noStrike" kern="0" cap="none" spc="0" normalizeH="0" baseline="0" noProof="0" dirty="0">
                  <a:ln>
                    <a:noFill/>
                  </a:ln>
                  <a:gradFill>
                    <a:gsLst>
                      <a:gs pos="10145">
                        <a:srgbClr val="505050"/>
                      </a:gs>
                      <a:gs pos="30000">
                        <a:srgbClr val="505050"/>
                      </a:gs>
                    </a:gsLst>
                    <a:lin ang="5400000" scaled="0"/>
                  </a:gradFill>
                  <a:effectLst/>
                  <a:uLnTx/>
                  <a:uFillTx/>
                  <a:latin typeface="Segoe UI Semilight"/>
                  <a:ea typeface="+mn-ea"/>
                  <a:cs typeface="+mn-cs"/>
                </a:rPr>
                <a:t>Office 365</a:t>
              </a:r>
            </a:p>
            <a:p>
              <a:pPr marL="169564" marR="0" lvl="0" indent="-169564" algn="l" defTabSz="913841" rtl="0" eaLnBrk="1" fontAlgn="auto" latinLnBrk="0" hangingPunct="1">
                <a:lnSpc>
                  <a:spcPct val="100000"/>
                </a:lnSpc>
                <a:spcBef>
                  <a:spcPts val="0"/>
                </a:spcBef>
                <a:spcAft>
                  <a:spcPts val="147"/>
                </a:spcAft>
                <a:buClrTx/>
                <a:buSzTx/>
                <a:buFont typeface="Arial" panose="020B0604020202020204" pitchFamily="34" charset="0"/>
                <a:buChar char="•"/>
                <a:tabLst/>
                <a:defRPr/>
              </a:pPr>
              <a:r>
                <a:rPr kumimoji="0" lang="en-US" altLang="ja-JP" sz="1370" b="0" i="0" u="none" strike="noStrike" kern="0" cap="none" spc="0" normalizeH="0" baseline="0" noProof="0" dirty="0">
                  <a:ln>
                    <a:noFill/>
                  </a:ln>
                  <a:gradFill>
                    <a:gsLst>
                      <a:gs pos="10145">
                        <a:srgbClr val="505050"/>
                      </a:gs>
                      <a:gs pos="30000">
                        <a:srgbClr val="505050"/>
                      </a:gs>
                    </a:gsLst>
                    <a:lin ang="5400000" scaled="0"/>
                  </a:gradFill>
                  <a:effectLst/>
                  <a:uLnTx/>
                  <a:uFillTx/>
                  <a:latin typeface="Segoe UI Semilight"/>
                  <a:ea typeface="+mn-ea"/>
                  <a:cs typeface="+mn-cs"/>
                </a:rPr>
                <a:t>Office</a:t>
              </a:r>
              <a:r>
                <a:rPr kumimoji="0" lang="ja-JP" altLang="en-US" sz="1370" b="0" i="0" u="none" strike="noStrike" kern="0" cap="none" spc="0" normalizeH="0" baseline="0" noProof="0" dirty="0">
                  <a:ln>
                    <a:noFill/>
                  </a:ln>
                  <a:gradFill>
                    <a:gsLst>
                      <a:gs pos="10145">
                        <a:srgbClr val="505050"/>
                      </a:gs>
                      <a:gs pos="30000">
                        <a:srgbClr val="505050"/>
                      </a:gs>
                    </a:gsLst>
                    <a:lin ang="5400000" scaled="0"/>
                  </a:gradFill>
                  <a:effectLst/>
                  <a:uLnTx/>
                  <a:uFillTx/>
                  <a:latin typeface="Segoe UI Semilight"/>
                  <a:ea typeface="+mn-ea"/>
                  <a:cs typeface="+mn-cs"/>
                </a:rPr>
                <a:t> </a:t>
              </a:r>
              <a:r>
                <a:rPr kumimoji="0" lang="en-US" altLang="ja-JP" sz="1370" b="0" i="0" u="none" strike="noStrike" kern="0" cap="none" spc="0" normalizeH="0" baseline="0" noProof="0" dirty="0">
                  <a:ln>
                    <a:noFill/>
                  </a:ln>
                  <a:gradFill>
                    <a:gsLst>
                      <a:gs pos="10145">
                        <a:srgbClr val="505050"/>
                      </a:gs>
                      <a:gs pos="30000">
                        <a:srgbClr val="505050"/>
                      </a:gs>
                    </a:gsLst>
                    <a:lin ang="5400000" scaled="0"/>
                  </a:gradFill>
                  <a:effectLst/>
                  <a:uLnTx/>
                  <a:uFillTx/>
                  <a:latin typeface="Segoe UI Semilight"/>
                  <a:ea typeface="+mn-ea"/>
                  <a:cs typeface="+mn-cs"/>
                </a:rPr>
                <a:t>365</a:t>
              </a:r>
              <a:r>
                <a:rPr kumimoji="0" lang="ja-JP" altLang="en-US" sz="1370" b="0" i="0" u="none" strike="noStrike" kern="0" cap="none" spc="0" normalizeH="0" baseline="0" noProof="0" dirty="0">
                  <a:ln>
                    <a:noFill/>
                  </a:ln>
                  <a:gradFill>
                    <a:gsLst>
                      <a:gs pos="10145">
                        <a:srgbClr val="505050"/>
                      </a:gs>
                      <a:gs pos="30000">
                        <a:srgbClr val="505050"/>
                      </a:gs>
                    </a:gsLst>
                    <a:lin ang="5400000" scaled="0"/>
                  </a:gradFill>
                  <a:effectLst/>
                  <a:uLnTx/>
                  <a:uFillTx/>
                  <a:latin typeface="Segoe UI Semilight"/>
                  <a:ea typeface="+mn-ea"/>
                  <a:cs typeface="+mn-cs"/>
                </a:rPr>
                <a:t> </a:t>
              </a:r>
              <a:r>
                <a:rPr kumimoji="0" lang="en-US" altLang="ja-JP" sz="1370" b="0" i="0" u="none" strike="noStrike" kern="0" cap="none" spc="0" normalizeH="0" baseline="0" noProof="0" dirty="0">
                  <a:ln>
                    <a:noFill/>
                  </a:ln>
                  <a:gradFill>
                    <a:gsLst>
                      <a:gs pos="10145">
                        <a:srgbClr val="505050"/>
                      </a:gs>
                      <a:gs pos="30000">
                        <a:srgbClr val="505050"/>
                      </a:gs>
                    </a:gsLst>
                    <a:lin ang="5400000" scaled="0"/>
                  </a:gradFill>
                  <a:effectLst/>
                  <a:uLnTx/>
                  <a:uFillTx/>
                  <a:latin typeface="Segoe UI Semilight"/>
                  <a:ea typeface="+mn-ea"/>
                  <a:cs typeface="+mn-cs"/>
                </a:rPr>
                <a:t>Users</a:t>
              </a:r>
            </a:p>
            <a:p>
              <a:pPr marL="169564" marR="0" lvl="0" indent="-169564" algn="l" defTabSz="913841" rtl="0" eaLnBrk="1" fontAlgn="auto" latinLnBrk="0" hangingPunct="1">
                <a:lnSpc>
                  <a:spcPct val="100000"/>
                </a:lnSpc>
                <a:spcBef>
                  <a:spcPts val="0"/>
                </a:spcBef>
                <a:spcAft>
                  <a:spcPts val="147"/>
                </a:spcAft>
                <a:buClrTx/>
                <a:buSzTx/>
                <a:buFont typeface="Arial" panose="020B0604020202020204" pitchFamily="34" charset="0"/>
                <a:buChar char="•"/>
                <a:tabLst/>
                <a:defRPr/>
              </a:pPr>
              <a:r>
                <a:rPr kumimoji="0" lang="en-US" sz="1370" b="0" i="0" u="none" strike="noStrike" kern="0" cap="none" spc="0" normalizeH="0" baseline="0" noProof="0" dirty="0">
                  <a:ln>
                    <a:noFill/>
                  </a:ln>
                  <a:gradFill>
                    <a:gsLst>
                      <a:gs pos="10145">
                        <a:srgbClr val="505050"/>
                      </a:gs>
                      <a:gs pos="30000">
                        <a:srgbClr val="505050"/>
                      </a:gs>
                    </a:gsLst>
                    <a:lin ang="5400000" scaled="0"/>
                  </a:gradFill>
                  <a:effectLst/>
                  <a:uLnTx/>
                  <a:uFillTx/>
                  <a:latin typeface="Segoe UI Semilight"/>
                  <a:ea typeface="+mn-ea"/>
                  <a:cs typeface="+mn-cs"/>
                </a:rPr>
                <a:t>OneDrive</a:t>
              </a:r>
            </a:p>
            <a:p>
              <a:pPr marL="169564" marR="0" lvl="0" indent="-169564" algn="l" defTabSz="913841" rtl="0" eaLnBrk="1" fontAlgn="auto" latinLnBrk="0" hangingPunct="1">
                <a:lnSpc>
                  <a:spcPct val="100000"/>
                </a:lnSpc>
                <a:spcBef>
                  <a:spcPts val="0"/>
                </a:spcBef>
                <a:spcAft>
                  <a:spcPts val="147"/>
                </a:spcAft>
                <a:buClrTx/>
                <a:buSzTx/>
                <a:buFont typeface="Arial" panose="020B0604020202020204" pitchFamily="34" charset="0"/>
                <a:buChar char="•"/>
                <a:tabLst/>
                <a:defRPr/>
              </a:pPr>
              <a:r>
                <a:rPr kumimoji="0" lang="en-US" sz="1370" b="0" i="0" u="none" strike="noStrike" kern="0" cap="none" spc="0" normalizeH="0" baseline="0" noProof="0" dirty="0">
                  <a:ln>
                    <a:noFill/>
                  </a:ln>
                  <a:gradFill>
                    <a:gsLst>
                      <a:gs pos="10145">
                        <a:srgbClr val="505050"/>
                      </a:gs>
                      <a:gs pos="30000">
                        <a:srgbClr val="505050"/>
                      </a:gs>
                    </a:gsLst>
                    <a:lin ang="5400000" scaled="0"/>
                  </a:gradFill>
                  <a:effectLst/>
                  <a:uLnTx/>
                  <a:uFillTx/>
                  <a:latin typeface="Segoe UI Semilight"/>
                  <a:ea typeface="+mn-ea"/>
                  <a:cs typeface="+mn-cs"/>
                </a:rPr>
                <a:t>OneDrive for Business</a:t>
              </a:r>
            </a:p>
            <a:p>
              <a:pPr marL="169564" marR="0" lvl="0" indent="-169564" algn="l" defTabSz="913841" rtl="0" eaLnBrk="1" fontAlgn="auto" latinLnBrk="0" hangingPunct="1">
                <a:lnSpc>
                  <a:spcPct val="100000"/>
                </a:lnSpc>
                <a:spcBef>
                  <a:spcPts val="0"/>
                </a:spcBef>
                <a:spcAft>
                  <a:spcPts val="147"/>
                </a:spcAft>
                <a:buClrTx/>
                <a:buSzTx/>
                <a:buFont typeface="Arial" panose="020B0604020202020204" pitchFamily="34" charset="0"/>
                <a:buChar char="•"/>
                <a:tabLst/>
                <a:defRPr/>
              </a:pPr>
              <a:r>
                <a:rPr kumimoji="0" lang="en-US" sz="1370" b="0" i="0" u="none" strike="noStrike" kern="0" cap="none" spc="0" normalizeH="0" baseline="0" noProof="0" dirty="0">
                  <a:ln>
                    <a:noFill/>
                  </a:ln>
                  <a:gradFill>
                    <a:gsLst>
                      <a:gs pos="10145">
                        <a:srgbClr val="505050"/>
                      </a:gs>
                      <a:gs pos="30000">
                        <a:srgbClr val="505050"/>
                      </a:gs>
                    </a:gsLst>
                    <a:lin ang="5400000" scaled="0"/>
                  </a:gradFill>
                  <a:effectLst/>
                  <a:uLnTx/>
                  <a:uFillTx/>
                  <a:latin typeface="Segoe UI Semilight"/>
                  <a:ea typeface="+mn-ea"/>
                  <a:cs typeface="+mn-cs"/>
                </a:rPr>
                <a:t>Outlook.com</a:t>
              </a:r>
            </a:p>
            <a:p>
              <a:pPr marL="169564" marR="0" lvl="0" indent="-169564" algn="l" defTabSz="913841" rtl="0" eaLnBrk="1" fontAlgn="auto" latinLnBrk="0" hangingPunct="1">
                <a:lnSpc>
                  <a:spcPct val="100000"/>
                </a:lnSpc>
                <a:spcBef>
                  <a:spcPts val="0"/>
                </a:spcBef>
                <a:spcAft>
                  <a:spcPts val="147"/>
                </a:spcAft>
                <a:buClrTx/>
                <a:buSzTx/>
                <a:buFont typeface="Arial" panose="020B0604020202020204" pitchFamily="34" charset="0"/>
                <a:buChar char="•"/>
                <a:tabLst/>
                <a:defRPr/>
              </a:pPr>
              <a:r>
                <a:rPr kumimoji="0" lang="en-US" sz="1370" b="0" i="0" u="none" strike="noStrike" kern="0" cap="none" spc="0" normalizeH="0" baseline="0" noProof="0" dirty="0">
                  <a:ln>
                    <a:noFill/>
                  </a:ln>
                  <a:gradFill>
                    <a:gsLst>
                      <a:gs pos="10145">
                        <a:srgbClr val="505050"/>
                      </a:gs>
                      <a:gs pos="30000">
                        <a:srgbClr val="505050"/>
                      </a:gs>
                    </a:gsLst>
                    <a:lin ang="5400000" scaled="0"/>
                  </a:gradFill>
                  <a:effectLst/>
                  <a:uLnTx/>
                  <a:uFillTx/>
                  <a:latin typeface="Segoe UI Semilight"/>
                  <a:ea typeface="+mn-ea"/>
                  <a:cs typeface="+mn-cs"/>
                </a:rPr>
                <a:t>Project Online</a:t>
              </a:r>
            </a:p>
            <a:p>
              <a:pPr marL="169564" marR="0" lvl="0" indent="-169564" algn="l" defTabSz="913841" rtl="0" eaLnBrk="1" fontAlgn="auto" latinLnBrk="0" hangingPunct="1">
                <a:lnSpc>
                  <a:spcPct val="100000"/>
                </a:lnSpc>
                <a:spcBef>
                  <a:spcPts val="0"/>
                </a:spcBef>
                <a:spcAft>
                  <a:spcPts val="147"/>
                </a:spcAft>
                <a:buClrTx/>
                <a:buSzTx/>
                <a:buFont typeface="Arial" panose="020B0604020202020204" pitchFamily="34" charset="0"/>
                <a:buChar char="•"/>
                <a:tabLst/>
                <a:defRPr/>
              </a:pPr>
              <a:r>
                <a:rPr kumimoji="0" lang="en-US" sz="1370" b="0" i="0" u="none" strike="noStrike" kern="0" cap="none" spc="0" normalizeH="0" baseline="0" noProof="0" dirty="0">
                  <a:ln>
                    <a:noFill/>
                  </a:ln>
                  <a:gradFill>
                    <a:gsLst>
                      <a:gs pos="10145">
                        <a:srgbClr val="505050"/>
                      </a:gs>
                      <a:gs pos="30000">
                        <a:srgbClr val="505050"/>
                      </a:gs>
                    </a:gsLst>
                    <a:lin ang="5400000" scaled="0"/>
                  </a:gradFill>
                  <a:effectLst/>
                  <a:uLnTx/>
                  <a:uFillTx/>
                  <a:latin typeface="Segoe UI Semilight"/>
                  <a:ea typeface="+mn-ea"/>
                  <a:cs typeface="+mn-cs"/>
                </a:rPr>
                <a:t>Salesforce</a:t>
              </a:r>
            </a:p>
            <a:p>
              <a:pPr marL="169564" marR="0" lvl="0" indent="-169564" algn="l" defTabSz="913841" rtl="0" eaLnBrk="1" fontAlgn="auto" latinLnBrk="0" hangingPunct="1">
                <a:lnSpc>
                  <a:spcPct val="100000"/>
                </a:lnSpc>
                <a:spcBef>
                  <a:spcPts val="0"/>
                </a:spcBef>
                <a:spcAft>
                  <a:spcPts val="147"/>
                </a:spcAft>
                <a:buClrTx/>
                <a:buSzTx/>
                <a:buFont typeface="Arial" panose="020B0604020202020204" pitchFamily="34" charset="0"/>
                <a:buChar char="•"/>
                <a:tabLst/>
                <a:defRPr/>
              </a:pPr>
              <a:r>
                <a:rPr kumimoji="0" lang="en-US" sz="1370" b="0" i="0" u="none" strike="noStrike" kern="0" cap="none" spc="0" normalizeH="0" baseline="0" noProof="0" dirty="0" err="1">
                  <a:ln>
                    <a:noFill/>
                  </a:ln>
                  <a:gradFill>
                    <a:gsLst>
                      <a:gs pos="10145">
                        <a:srgbClr val="505050"/>
                      </a:gs>
                      <a:gs pos="30000">
                        <a:srgbClr val="505050"/>
                      </a:gs>
                    </a:gsLst>
                    <a:lin ang="5400000" scaled="0"/>
                  </a:gradFill>
                  <a:effectLst/>
                  <a:uLnTx/>
                  <a:uFillTx/>
                  <a:latin typeface="Segoe UI Semilight"/>
                  <a:ea typeface="+mn-ea"/>
                  <a:cs typeface="+mn-cs"/>
                </a:rPr>
                <a:t>SendGrid</a:t>
              </a:r>
              <a:endParaRPr kumimoji="0" lang="en-US" sz="1370" b="0" i="0" u="none" strike="noStrike" kern="0" cap="none" spc="0" normalizeH="0" baseline="0" noProof="0" dirty="0">
                <a:ln>
                  <a:noFill/>
                </a:ln>
                <a:gradFill>
                  <a:gsLst>
                    <a:gs pos="10145">
                      <a:srgbClr val="505050"/>
                    </a:gs>
                    <a:gs pos="30000">
                      <a:srgbClr val="505050"/>
                    </a:gs>
                  </a:gsLst>
                  <a:lin ang="5400000" scaled="0"/>
                </a:gradFill>
                <a:effectLst/>
                <a:uLnTx/>
                <a:uFillTx/>
                <a:latin typeface="Segoe UI Semilight"/>
                <a:ea typeface="+mn-ea"/>
                <a:cs typeface="+mn-cs"/>
              </a:endParaRPr>
            </a:p>
            <a:p>
              <a:pPr marL="169564" marR="0" lvl="0" indent="-169564" algn="l" defTabSz="913841" rtl="0" eaLnBrk="1" fontAlgn="auto" latinLnBrk="0" hangingPunct="1">
                <a:lnSpc>
                  <a:spcPct val="100000"/>
                </a:lnSpc>
                <a:spcBef>
                  <a:spcPts val="0"/>
                </a:spcBef>
                <a:spcAft>
                  <a:spcPts val="147"/>
                </a:spcAft>
                <a:buClrTx/>
                <a:buSzTx/>
                <a:buFont typeface="Arial" panose="020B0604020202020204" pitchFamily="34" charset="0"/>
                <a:buChar char="•"/>
                <a:tabLst/>
                <a:defRPr/>
              </a:pPr>
              <a:r>
                <a:rPr kumimoji="0" lang="en-US" sz="1370" b="0" i="0" u="none" strike="noStrike" kern="0" cap="none" spc="0" normalizeH="0" baseline="0" noProof="0" dirty="0">
                  <a:ln>
                    <a:noFill/>
                  </a:ln>
                  <a:gradFill>
                    <a:gsLst>
                      <a:gs pos="10145">
                        <a:srgbClr val="505050"/>
                      </a:gs>
                      <a:gs pos="30000">
                        <a:srgbClr val="505050"/>
                      </a:gs>
                    </a:gsLst>
                    <a:lin ang="5400000" scaled="0"/>
                  </a:gradFill>
                  <a:effectLst/>
                  <a:uLnTx/>
                  <a:uFillTx/>
                  <a:latin typeface="Segoe UI Semilight"/>
                  <a:ea typeface="+mn-ea"/>
                  <a:cs typeface="+mn-cs"/>
                </a:rPr>
                <a:t>SharePoint Online </a:t>
              </a:r>
            </a:p>
            <a:p>
              <a:pPr marL="169564" marR="0" lvl="0" indent="-169564" algn="l" defTabSz="913841" rtl="0" eaLnBrk="1" fontAlgn="auto" latinLnBrk="0" hangingPunct="1">
                <a:lnSpc>
                  <a:spcPct val="100000"/>
                </a:lnSpc>
                <a:spcBef>
                  <a:spcPts val="0"/>
                </a:spcBef>
                <a:spcAft>
                  <a:spcPts val="147"/>
                </a:spcAft>
                <a:buClrTx/>
                <a:buSzTx/>
                <a:buFont typeface="Arial" panose="020B0604020202020204" pitchFamily="34" charset="0"/>
                <a:buChar char="•"/>
                <a:tabLst/>
                <a:defRPr/>
              </a:pPr>
              <a:r>
                <a:rPr kumimoji="0" lang="en-US" sz="1370" b="0" i="0" u="none" strike="noStrike" kern="0" cap="none" spc="0" normalizeH="0" baseline="0" noProof="0" dirty="0">
                  <a:ln>
                    <a:noFill/>
                  </a:ln>
                  <a:gradFill>
                    <a:gsLst>
                      <a:gs pos="10145">
                        <a:srgbClr val="505050"/>
                      </a:gs>
                      <a:gs pos="30000">
                        <a:srgbClr val="505050"/>
                      </a:gs>
                    </a:gsLst>
                    <a:lin ang="5400000" scaled="0"/>
                  </a:gradFill>
                  <a:effectLst/>
                  <a:uLnTx/>
                  <a:uFillTx/>
                  <a:latin typeface="Segoe UI Semilight"/>
                  <a:ea typeface="+mn-ea"/>
                  <a:cs typeface="+mn-cs"/>
                </a:rPr>
                <a:t>Slack</a:t>
              </a:r>
            </a:p>
            <a:p>
              <a:pPr marL="169564" marR="0" lvl="0" indent="-169564" algn="l" defTabSz="913841" rtl="0" eaLnBrk="1" fontAlgn="auto" latinLnBrk="0" hangingPunct="1">
                <a:lnSpc>
                  <a:spcPct val="100000"/>
                </a:lnSpc>
                <a:spcBef>
                  <a:spcPts val="0"/>
                </a:spcBef>
                <a:spcAft>
                  <a:spcPts val="147"/>
                </a:spcAft>
                <a:buClrTx/>
                <a:buSzTx/>
                <a:buFont typeface="Arial" panose="020B0604020202020204" pitchFamily="34" charset="0"/>
                <a:buChar char="•"/>
                <a:tabLst/>
                <a:defRPr/>
              </a:pPr>
              <a:r>
                <a:rPr kumimoji="0" lang="en-US" sz="1370" b="0" i="0" u="none" strike="noStrike" kern="0" cap="none" spc="0" normalizeH="0" baseline="0" noProof="0" dirty="0" err="1">
                  <a:ln>
                    <a:noFill/>
                  </a:ln>
                  <a:gradFill>
                    <a:gsLst>
                      <a:gs pos="10145">
                        <a:srgbClr val="505050"/>
                      </a:gs>
                      <a:gs pos="30000">
                        <a:srgbClr val="505050"/>
                      </a:gs>
                    </a:gsLst>
                    <a:lin ang="5400000" scaled="0"/>
                  </a:gradFill>
                  <a:effectLst/>
                  <a:uLnTx/>
                  <a:uFillTx/>
                  <a:latin typeface="Segoe UI Semilight"/>
                  <a:ea typeface="+mn-ea"/>
                  <a:cs typeface="+mn-cs"/>
                </a:rPr>
                <a:t>SparkPost</a:t>
              </a:r>
              <a:r>
                <a:rPr kumimoji="0" lang="en-US" sz="1370" b="0" i="0" u="none" strike="noStrike" kern="0" cap="none" spc="0" normalizeH="0" baseline="0" noProof="0" dirty="0">
                  <a:ln>
                    <a:noFill/>
                  </a:ln>
                  <a:gradFill>
                    <a:gsLst>
                      <a:gs pos="10145">
                        <a:srgbClr val="505050"/>
                      </a:gs>
                      <a:gs pos="30000">
                        <a:srgbClr val="505050"/>
                      </a:gs>
                    </a:gsLst>
                    <a:lin ang="5400000" scaled="0"/>
                  </a:gradFill>
                  <a:effectLst/>
                  <a:uLnTx/>
                  <a:uFillTx/>
                  <a:latin typeface="Segoe UI Semilight"/>
                  <a:ea typeface="+mn-ea"/>
                  <a:cs typeface="+mn-cs"/>
                </a:rPr>
                <a:t> </a:t>
              </a:r>
            </a:p>
            <a:p>
              <a:pPr marL="169564" marR="0" lvl="0" indent="-169564" algn="l" defTabSz="913841" rtl="0" eaLnBrk="1" fontAlgn="auto" latinLnBrk="0" hangingPunct="1">
                <a:lnSpc>
                  <a:spcPct val="100000"/>
                </a:lnSpc>
                <a:spcBef>
                  <a:spcPts val="0"/>
                </a:spcBef>
                <a:spcAft>
                  <a:spcPts val="147"/>
                </a:spcAft>
                <a:buClrTx/>
                <a:buSzTx/>
                <a:buFont typeface="Arial" panose="020B0604020202020204" pitchFamily="34" charset="0"/>
                <a:buChar char="•"/>
                <a:tabLst/>
                <a:defRPr/>
              </a:pPr>
              <a:r>
                <a:rPr kumimoji="0" lang="en-US" sz="1370" b="0" i="0" u="none" strike="noStrike" kern="0" cap="none" spc="0" normalizeH="0" baseline="0" noProof="0" dirty="0">
                  <a:ln>
                    <a:noFill/>
                  </a:ln>
                  <a:gradFill>
                    <a:gsLst>
                      <a:gs pos="10145">
                        <a:srgbClr val="505050"/>
                      </a:gs>
                      <a:gs pos="30000">
                        <a:srgbClr val="505050"/>
                      </a:gs>
                    </a:gsLst>
                    <a:lin ang="5400000" scaled="0"/>
                  </a:gradFill>
                  <a:effectLst/>
                  <a:uLnTx/>
                  <a:uFillTx/>
                  <a:latin typeface="Segoe UI Semilight"/>
                  <a:ea typeface="+mn-ea"/>
                  <a:cs typeface="+mn-cs"/>
                </a:rPr>
                <a:t>SQL Azure</a:t>
              </a:r>
            </a:p>
            <a:p>
              <a:pPr marL="169564" marR="0" lvl="0" indent="-169564" algn="l" defTabSz="913841" rtl="0" eaLnBrk="1" fontAlgn="auto" latinLnBrk="0" hangingPunct="1">
                <a:lnSpc>
                  <a:spcPct val="100000"/>
                </a:lnSpc>
                <a:spcBef>
                  <a:spcPts val="0"/>
                </a:spcBef>
                <a:spcAft>
                  <a:spcPts val="147"/>
                </a:spcAft>
                <a:buClrTx/>
                <a:buSzTx/>
                <a:buFont typeface="Arial" panose="020B0604020202020204" pitchFamily="34" charset="0"/>
                <a:buChar char="•"/>
                <a:tabLst/>
                <a:defRPr/>
              </a:pPr>
              <a:r>
                <a:rPr kumimoji="0" lang="en-US" sz="1370" b="0" i="0" u="none" strike="noStrike" kern="0" cap="none" spc="0" normalizeH="0" baseline="0" noProof="0" dirty="0">
                  <a:ln>
                    <a:noFill/>
                  </a:ln>
                  <a:gradFill>
                    <a:gsLst>
                      <a:gs pos="10145">
                        <a:srgbClr val="505050"/>
                      </a:gs>
                      <a:gs pos="30000">
                        <a:srgbClr val="505050"/>
                      </a:gs>
                    </a:gsLst>
                    <a:lin ang="5400000" scaled="0"/>
                  </a:gradFill>
                  <a:effectLst/>
                  <a:uLnTx/>
                  <a:uFillTx/>
                  <a:latin typeface="Segoe UI Semilight"/>
                  <a:ea typeface="+mn-ea"/>
                  <a:cs typeface="+mn-cs"/>
                </a:rPr>
                <a:t>Trello</a:t>
              </a:r>
            </a:p>
            <a:p>
              <a:pPr marL="169564" marR="0" lvl="0" indent="-169564" algn="l" defTabSz="913841" rtl="0" eaLnBrk="1" fontAlgn="auto" latinLnBrk="0" hangingPunct="1">
                <a:lnSpc>
                  <a:spcPct val="100000"/>
                </a:lnSpc>
                <a:spcBef>
                  <a:spcPts val="0"/>
                </a:spcBef>
                <a:spcAft>
                  <a:spcPts val="147"/>
                </a:spcAft>
                <a:buClrTx/>
                <a:buSzTx/>
                <a:buFont typeface="Arial" panose="020B0604020202020204" pitchFamily="34" charset="0"/>
                <a:buChar char="•"/>
                <a:tabLst/>
                <a:defRPr/>
              </a:pPr>
              <a:r>
                <a:rPr kumimoji="0" lang="en-US" sz="1370" b="0" i="0" u="none" strike="noStrike" kern="0" cap="none" spc="0" normalizeH="0" baseline="0" noProof="0" dirty="0" err="1">
                  <a:ln>
                    <a:noFill/>
                  </a:ln>
                  <a:gradFill>
                    <a:gsLst>
                      <a:gs pos="10145">
                        <a:srgbClr val="505050"/>
                      </a:gs>
                      <a:gs pos="30000">
                        <a:srgbClr val="505050"/>
                      </a:gs>
                    </a:gsLst>
                    <a:lin ang="5400000" scaled="0"/>
                  </a:gradFill>
                  <a:effectLst/>
                  <a:uLnTx/>
                  <a:uFillTx/>
                  <a:latin typeface="Segoe UI Semilight"/>
                  <a:ea typeface="+mn-ea"/>
                  <a:cs typeface="+mn-cs"/>
                </a:rPr>
                <a:t>Twilio</a:t>
              </a:r>
              <a:endParaRPr kumimoji="0" lang="en-US" sz="1370" b="0" i="0" u="none" strike="noStrike" kern="0" cap="none" spc="0" normalizeH="0" baseline="0" noProof="0" dirty="0">
                <a:ln>
                  <a:noFill/>
                </a:ln>
                <a:gradFill>
                  <a:gsLst>
                    <a:gs pos="10145">
                      <a:srgbClr val="505050"/>
                    </a:gs>
                    <a:gs pos="30000">
                      <a:srgbClr val="505050"/>
                    </a:gs>
                  </a:gsLst>
                  <a:lin ang="5400000" scaled="0"/>
                </a:gradFill>
                <a:effectLst/>
                <a:uLnTx/>
                <a:uFillTx/>
                <a:latin typeface="Segoe UI Semilight"/>
                <a:ea typeface="+mn-ea"/>
                <a:cs typeface="+mn-cs"/>
              </a:endParaRPr>
            </a:p>
            <a:p>
              <a:pPr marL="169564" marR="0" lvl="0" indent="-169564" algn="l" defTabSz="913841" rtl="0" eaLnBrk="1" fontAlgn="auto" latinLnBrk="0" hangingPunct="1">
                <a:lnSpc>
                  <a:spcPct val="100000"/>
                </a:lnSpc>
                <a:spcBef>
                  <a:spcPts val="0"/>
                </a:spcBef>
                <a:spcAft>
                  <a:spcPts val="147"/>
                </a:spcAft>
                <a:buClrTx/>
                <a:buSzTx/>
                <a:buFont typeface="Arial" panose="020B0604020202020204" pitchFamily="34" charset="0"/>
                <a:buChar char="•"/>
                <a:tabLst/>
                <a:defRPr/>
              </a:pPr>
              <a:r>
                <a:rPr kumimoji="0" lang="en-US" sz="1370" b="0" i="0" u="none" strike="noStrike" kern="0" cap="none" spc="0" normalizeH="0" baseline="0" noProof="0" dirty="0">
                  <a:ln>
                    <a:noFill/>
                  </a:ln>
                  <a:gradFill>
                    <a:gsLst>
                      <a:gs pos="10145">
                        <a:srgbClr val="505050"/>
                      </a:gs>
                      <a:gs pos="30000">
                        <a:srgbClr val="505050"/>
                      </a:gs>
                    </a:gsLst>
                    <a:lin ang="5400000" scaled="0"/>
                  </a:gradFill>
                  <a:effectLst/>
                  <a:uLnTx/>
                  <a:uFillTx/>
                  <a:latin typeface="Segoe UI Semilight"/>
                  <a:ea typeface="+mn-ea"/>
                  <a:cs typeface="+mn-cs"/>
                </a:rPr>
                <a:t>Twitter</a:t>
              </a:r>
            </a:p>
            <a:p>
              <a:pPr marL="169564" marR="0" lvl="0" indent="-169564" algn="l" defTabSz="913841" rtl="0" eaLnBrk="1" fontAlgn="auto" latinLnBrk="0" hangingPunct="1">
                <a:lnSpc>
                  <a:spcPct val="100000"/>
                </a:lnSpc>
                <a:spcBef>
                  <a:spcPts val="0"/>
                </a:spcBef>
                <a:spcAft>
                  <a:spcPts val="147"/>
                </a:spcAft>
                <a:buClrTx/>
                <a:buSzTx/>
                <a:buFont typeface="Arial" panose="020B0604020202020204" pitchFamily="34" charset="0"/>
                <a:buChar char="•"/>
                <a:tabLst/>
                <a:defRPr/>
              </a:pPr>
              <a:r>
                <a:rPr kumimoji="0" lang="en-US" sz="1370" b="0" i="0" u="none" strike="noStrike" kern="0" cap="none" spc="0" normalizeH="0" baseline="0" noProof="0" dirty="0">
                  <a:ln>
                    <a:noFill/>
                  </a:ln>
                  <a:gradFill>
                    <a:gsLst>
                      <a:gs pos="10145">
                        <a:srgbClr val="505050"/>
                      </a:gs>
                      <a:gs pos="30000">
                        <a:srgbClr val="505050"/>
                      </a:gs>
                    </a:gsLst>
                    <a:lin ang="5400000" scaled="0"/>
                  </a:gradFill>
                  <a:effectLst/>
                  <a:uLnTx/>
                  <a:uFillTx/>
                  <a:latin typeface="Segoe UI Semilight"/>
                  <a:ea typeface="+mn-ea"/>
                  <a:cs typeface="+mn-cs"/>
                </a:rPr>
                <a:t>VSTS</a:t>
              </a:r>
            </a:p>
            <a:p>
              <a:pPr marL="169564" marR="0" lvl="0" indent="-169564" algn="l" defTabSz="913841" rtl="0" eaLnBrk="1" fontAlgn="auto" latinLnBrk="0" hangingPunct="1">
                <a:lnSpc>
                  <a:spcPct val="100000"/>
                </a:lnSpc>
                <a:spcBef>
                  <a:spcPts val="0"/>
                </a:spcBef>
                <a:spcAft>
                  <a:spcPts val="147"/>
                </a:spcAft>
                <a:buClrTx/>
                <a:buSzTx/>
                <a:buFont typeface="Arial" panose="020B0604020202020204" pitchFamily="34" charset="0"/>
                <a:buChar char="•"/>
                <a:tabLst/>
                <a:defRPr/>
              </a:pPr>
              <a:r>
                <a:rPr kumimoji="0" lang="en-US" sz="1370" b="0" i="0" u="none" strike="noStrike" kern="0" cap="none" spc="0" normalizeH="0" baseline="0" noProof="0" dirty="0">
                  <a:ln>
                    <a:noFill/>
                  </a:ln>
                  <a:gradFill>
                    <a:gsLst>
                      <a:gs pos="10145">
                        <a:srgbClr val="505050"/>
                      </a:gs>
                      <a:gs pos="30000">
                        <a:srgbClr val="505050"/>
                      </a:gs>
                    </a:gsLst>
                    <a:lin ang="5400000" scaled="0"/>
                  </a:gradFill>
                  <a:effectLst/>
                  <a:uLnTx/>
                  <a:uFillTx/>
                  <a:latin typeface="Segoe UI Semilight"/>
                  <a:ea typeface="+mn-ea"/>
                  <a:cs typeface="+mn-cs"/>
                </a:rPr>
                <a:t>Wunderlist</a:t>
              </a:r>
            </a:p>
            <a:p>
              <a:pPr marL="169564" marR="0" lvl="0" indent="-169564" algn="l" defTabSz="913841" rtl="0" eaLnBrk="1" fontAlgn="auto" latinLnBrk="0" hangingPunct="1">
                <a:lnSpc>
                  <a:spcPct val="100000"/>
                </a:lnSpc>
                <a:spcBef>
                  <a:spcPts val="0"/>
                </a:spcBef>
                <a:spcAft>
                  <a:spcPts val="147"/>
                </a:spcAft>
                <a:buClrTx/>
                <a:buSzTx/>
                <a:buFont typeface="Arial" panose="020B0604020202020204" pitchFamily="34" charset="0"/>
                <a:buChar char="•"/>
                <a:tabLst/>
                <a:defRPr/>
              </a:pPr>
              <a:r>
                <a:rPr kumimoji="0" lang="en-US" sz="1370" b="0" i="0" u="none" strike="noStrike" kern="0" cap="none" spc="0" normalizeH="0" baseline="0" noProof="0" dirty="0">
                  <a:ln>
                    <a:noFill/>
                  </a:ln>
                  <a:gradFill>
                    <a:gsLst>
                      <a:gs pos="10145">
                        <a:srgbClr val="505050"/>
                      </a:gs>
                      <a:gs pos="30000">
                        <a:srgbClr val="505050"/>
                      </a:gs>
                    </a:gsLst>
                    <a:lin ang="5400000" scaled="0"/>
                  </a:gradFill>
                  <a:effectLst/>
                  <a:uLnTx/>
                  <a:uFillTx/>
                  <a:latin typeface="Segoe UI Semilight"/>
                  <a:ea typeface="+mn-ea"/>
                  <a:cs typeface="+mn-cs"/>
                </a:rPr>
                <a:t>Yammer</a:t>
              </a:r>
            </a:p>
            <a:p>
              <a:pPr marL="169564" marR="0" lvl="0" indent="-169564" algn="l" defTabSz="913841" rtl="0" eaLnBrk="1" fontAlgn="auto" latinLnBrk="0" hangingPunct="1">
                <a:lnSpc>
                  <a:spcPct val="100000"/>
                </a:lnSpc>
                <a:spcBef>
                  <a:spcPts val="0"/>
                </a:spcBef>
                <a:spcAft>
                  <a:spcPts val="147"/>
                </a:spcAft>
                <a:buClrTx/>
                <a:buSzTx/>
                <a:buFont typeface="Arial" panose="020B0604020202020204" pitchFamily="34" charset="0"/>
                <a:buChar char="•"/>
                <a:tabLst/>
                <a:defRPr/>
              </a:pPr>
              <a:r>
                <a:rPr kumimoji="0" lang="en-US" sz="1370" b="0" i="0" u="none" strike="noStrike" kern="0" cap="none" spc="0" normalizeH="0" baseline="0" noProof="0" dirty="0">
                  <a:ln>
                    <a:noFill/>
                  </a:ln>
                  <a:gradFill>
                    <a:gsLst>
                      <a:gs pos="10145">
                        <a:srgbClr val="505050"/>
                      </a:gs>
                      <a:gs pos="30000">
                        <a:srgbClr val="505050"/>
                      </a:gs>
                    </a:gsLst>
                    <a:lin ang="5400000" scaled="0"/>
                  </a:gradFill>
                  <a:effectLst/>
                  <a:uLnTx/>
                  <a:uFillTx/>
                  <a:latin typeface="Segoe UI Semilight"/>
                  <a:ea typeface="+mn-ea"/>
                  <a:cs typeface="+mn-cs"/>
                </a:rPr>
                <a:t>YouTube</a:t>
              </a:r>
            </a:p>
            <a:p>
              <a:pPr marL="169564" marR="0" lvl="0" indent="-169564" algn="l" defTabSz="913841" rtl="0" eaLnBrk="1" fontAlgn="auto" latinLnBrk="0" hangingPunct="1">
                <a:lnSpc>
                  <a:spcPct val="100000"/>
                </a:lnSpc>
                <a:spcBef>
                  <a:spcPts val="0"/>
                </a:spcBef>
                <a:spcAft>
                  <a:spcPts val="147"/>
                </a:spcAft>
                <a:buClrTx/>
                <a:buSzTx/>
                <a:buFont typeface="Arial" panose="020B0604020202020204" pitchFamily="34" charset="0"/>
                <a:buChar char="•"/>
                <a:tabLst/>
                <a:defRPr/>
              </a:pPr>
              <a:endParaRPr kumimoji="0" lang="en-US" sz="1370" b="0" i="0" u="none" strike="noStrike" kern="0" cap="none" spc="0" normalizeH="0" baseline="0" noProof="0" dirty="0">
                <a:ln>
                  <a:noFill/>
                </a:ln>
                <a:gradFill>
                  <a:gsLst>
                    <a:gs pos="10145">
                      <a:srgbClr val="505050"/>
                    </a:gs>
                    <a:gs pos="30000">
                      <a:srgbClr val="505050"/>
                    </a:gs>
                  </a:gsLst>
                  <a:lin ang="5400000" scaled="0"/>
                </a:gradFill>
                <a:effectLst/>
                <a:uLnTx/>
                <a:uFillTx/>
                <a:latin typeface="Segoe UI Semilight"/>
                <a:ea typeface="+mn-ea"/>
                <a:cs typeface="+mn-cs"/>
              </a:endParaRPr>
            </a:p>
            <a:p>
              <a:pPr marL="279959" marR="0" lvl="0" indent="-279959" algn="l" defTabSz="913841" rtl="0" eaLnBrk="1" fontAlgn="auto" latinLnBrk="0" hangingPunct="1">
                <a:lnSpc>
                  <a:spcPct val="100000"/>
                </a:lnSpc>
                <a:spcBef>
                  <a:spcPts val="0"/>
                </a:spcBef>
                <a:spcAft>
                  <a:spcPts val="147"/>
                </a:spcAft>
                <a:buClrTx/>
                <a:buSzTx/>
                <a:buFont typeface="Arial" panose="020B0604020202020204" pitchFamily="34" charset="0"/>
                <a:buChar char="•"/>
                <a:tabLst/>
                <a:defRPr/>
              </a:pPr>
              <a:endParaRPr kumimoji="0" lang="en-US" sz="1200" b="0" i="0" u="none" strike="noStrike" kern="0" cap="none" spc="0" normalizeH="0" baseline="0" noProof="0" dirty="0">
                <a:ln>
                  <a:noFill/>
                </a:ln>
                <a:gradFill>
                  <a:gsLst>
                    <a:gs pos="10145">
                      <a:srgbClr val="505050"/>
                    </a:gs>
                    <a:gs pos="30000">
                      <a:srgbClr val="505050"/>
                    </a:gs>
                  </a:gsLst>
                  <a:lin ang="5400000" scaled="0"/>
                </a:gradFill>
                <a:effectLst/>
                <a:uLnTx/>
                <a:uFillTx/>
                <a:latin typeface="Segoe UI Semilight"/>
                <a:ea typeface="+mn-ea"/>
                <a:cs typeface="+mn-cs"/>
              </a:endParaRPr>
            </a:p>
          </p:txBody>
        </p:sp>
        <p:sp>
          <p:nvSpPr>
            <p:cNvPr id="8" name="Rectangle 7"/>
            <p:cNvSpPr/>
            <p:nvPr/>
          </p:nvSpPr>
          <p:spPr>
            <a:xfrm>
              <a:off x="274639" y="1181766"/>
              <a:ext cx="859876" cy="438963"/>
            </a:xfrm>
            <a:prstGeom prst="rect">
              <a:avLst/>
            </a:prstGeom>
          </p:spPr>
          <p:txBody>
            <a:bodyPr wrap="none" lIns="179234" tIns="89617" rIns="179234" bIns="89617">
              <a:spAutoFit/>
            </a:bodyPr>
            <a:lstStyle/>
            <a:p>
              <a:pPr marL="0" marR="0" lvl="0" indent="0" algn="l" defTabSz="913841" rtl="0" eaLnBrk="1" fontAlgn="auto" latinLnBrk="0" hangingPunct="1">
                <a:lnSpc>
                  <a:spcPct val="90000"/>
                </a:lnSpc>
                <a:spcBef>
                  <a:spcPts val="0"/>
                </a:spcBef>
                <a:spcAft>
                  <a:spcPts val="0"/>
                </a:spcAft>
                <a:buClrTx/>
                <a:buSzTx/>
                <a:buFontTx/>
                <a:buNone/>
                <a:tabLst/>
                <a:defRPr/>
              </a:pPr>
              <a:r>
                <a:rPr kumimoji="0" lang="en-US" sz="1765" b="0" i="0" u="none" strike="noStrike" kern="0" cap="none" spc="0" normalizeH="0" baseline="0" noProof="0" dirty="0">
                  <a:ln>
                    <a:noFill/>
                  </a:ln>
                  <a:gradFill>
                    <a:gsLst>
                      <a:gs pos="95652">
                        <a:srgbClr val="5C2D91"/>
                      </a:gs>
                      <a:gs pos="83000">
                        <a:srgbClr val="5C2D91"/>
                      </a:gs>
                    </a:gsLst>
                    <a:lin ang="5400000" scaled="0"/>
                  </a:gradFill>
                  <a:effectLst/>
                  <a:uLnTx/>
                  <a:uFillTx/>
                  <a:latin typeface="Segoe UI Semilight"/>
                  <a:ea typeface="+mn-ea"/>
                  <a:cs typeface="+mn-cs"/>
                </a:rPr>
                <a:t>SaaS</a:t>
              </a:r>
            </a:p>
          </p:txBody>
        </p:sp>
      </p:grpSp>
      <p:sp>
        <p:nvSpPr>
          <p:cNvPr id="14" name="Title 1"/>
          <p:cNvSpPr>
            <a:spLocks noGrp="1"/>
          </p:cNvSpPr>
          <p:nvPr>
            <p:ph type="title"/>
          </p:nvPr>
        </p:nvSpPr>
        <p:spPr>
          <a:xfrm>
            <a:off x="270894" y="290848"/>
            <a:ext cx="11652534" cy="899282"/>
          </a:xfrm>
        </p:spPr>
        <p:txBody>
          <a:bodyPr/>
          <a:lstStyle/>
          <a:p>
            <a:r>
              <a:rPr lang="en-US" dirty="0"/>
              <a:t>Out-of-box connectors</a:t>
            </a:r>
          </a:p>
        </p:txBody>
      </p:sp>
      <p:grpSp>
        <p:nvGrpSpPr>
          <p:cNvPr id="4" name="Group 3"/>
          <p:cNvGrpSpPr/>
          <p:nvPr/>
        </p:nvGrpSpPr>
        <p:grpSpPr>
          <a:xfrm>
            <a:off x="270895" y="4523218"/>
            <a:ext cx="2089716" cy="2046848"/>
            <a:chOff x="274639" y="4613736"/>
            <a:chExt cx="2132223" cy="2088485"/>
          </a:xfrm>
        </p:grpSpPr>
        <p:sp>
          <p:nvSpPr>
            <p:cNvPr id="11" name="Rectangle 10"/>
            <p:cNvSpPr/>
            <p:nvPr/>
          </p:nvSpPr>
          <p:spPr>
            <a:xfrm>
              <a:off x="274639" y="4933237"/>
              <a:ext cx="2132223" cy="1768984"/>
            </a:xfrm>
            <a:prstGeom prst="rect">
              <a:avLst/>
            </a:prstGeom>
          </p:spPr>
          <p:txBody>
            <a:bodyPr wrap="square" lIns="179234" tIns="89617" bIns="89617">
              <a:spAutoFit/>
            </a:bodyPr>
            <a:lstStyle/>
            <a:p>
              <a:pPr marL="169564" marR="0" lvl="0" indent="-169564" algn="l" defTabSz="913841" rtl="0" eaLnBrk="1" fontAlgn="auto" latinLnBrk="0" hangingPunct="1">
                <a:lnSpc>
                  <a:spcPct val="100000"/>
                </a:lnSpc>
                <a:spcBef>
                  <a:spcPts val="0"/>
                </a:spcBef>
                <a:spcAft>
                  <a:spcPts val="147"/>
                </a:spcAft>
                <a:buClrTx/>
                <a:buSzTx/>
                <a:buFont typeface="Arial" panose="020B0604020202020204" pitchFamily="34" charset="0"/>
                <a:buChar char="•"/>
                <a:tabLst/>
                <a:defRPr/>
              </a:pPr>
              <a:r>
                <a:rPr kumimoji="0" lang="en-US" sz="1370" b="0" i="0" u="none" strike="noStrike" kern="0" cap="none" spc="0" normalizeH="0" baseline="0" noProof="0" dirty="0">
                  <a:ln>
                    <a:noFill/>
                  </a:ln>
                  <a:gradFill>
                    <a:gsLst>
                      <a:gs pos="10145">
                        <a:srgbClr val="505050"/>
                      </a:gs>
                      <a:gs pos="30000">
                        <a:srgbClr val="505050"/>
                      </a:gs>
                    </a:gsLst>
                    <a:lin ang="5400000" scaled="0"/>
                  </a:gradFill>
                  <a:effectLst/>
                  <a:uLnTx/>
                  <a:uFillTx/>
                  <a:latin typeface="Segoe UI Semilight"/>
                  <a:ea typeface="+mn-ea"/>
                  <a:cs typeface="+mn-cs"/>
                </a:rPr>
                <a:t>HTTP, HTTPS</a:t>
              </a:r>
            </a:p>
            <a:p>
              <a:pPr marL="169564" marR="0" lvl="0" indent="-169564" algn="l" defTabSz="913841" rtl="0" eaLnBrk="1" fontAlgn="auto" latinLnBrk="0" hangingPunct="1">
                <a:lnSpc>
                  <a:spcPct val="100000"/>
                </a:lnSpc>
                <a:spcBef>
                  <a:spcPts val="0"/>
                </a:spcBef>
                <a:spcAft>
                  <a:spcPts val="147"/>
                </a:spcAft>
                <a:buClrTx/>
                <a:buSzTx/>
                <a:buFont typeface="Arial" panose="020B0604020202020204" pitchFamily="34" charset="0"/>
                <a:buChar char="•"/>
                <a:tabLst/>
                <a:defRPr/>
              </a:pPr>
              <a:r>
                <a:rPr kumimoji="0" lang="en-US" sz="1370" b="0" i="0" u="none" strike="noStrike" kern="0" cap="none" spc="0" normalizeH="0" baseline="0" noProof="0" dirty="0">
                  <a:ln>
                    <a:noFill/>
                  </a:ln>
                  <a:gradFill>
                    <a:gsLst>
                      <a:gs pos="10145">
                        <a:srgbClr val="505050"/>
                      </a:gs>
                      <a:gs pos="30000">
                        <a:srgbClr val="505050"/>
                      </a:gs>
                    </a:gsLst>
                    <a:lin ang="5400000" scaled="0"/>
                  </a:gradFill>
                  <a:effectLst/>
                  <a:uLnTx/>
                  <a:uFillTx/>
                  <a:latin typeface="Segoe UI Semilight"/>
                  <a:ea typeface="+mn-ea"/>
                  <a:cs typeface="+mn-cs"/>
                </a:rPr>
                <a:t>HTTP </a:t>
              </a:r>
              <a:r>
                <a:rPr kumimoji="0" lang="en-US" sz="1370" b="0" i="0" u="none" strike="noStrike" kern="0" cap="none" spc="0" normalizeH="0" baseline="0" noProof="0" dirty="0" err="1">
                  <a:ln>
                    <a:noFill/>
                  </a:ln>
                  <a:gradFill>
                    <a:gsLst>
                      <a:gs pos="10145">
                        <a:srgbClr val="505050"/>
                      </a:gs>
                      <a:gs pos="30000">
                        <a:srgbClr val="505050"/>
                      </a:gs>
                    </a:gsLst>
                    <a:lin ang="5400000" scaled="0"/>
                  </a:gradFill>
                  <a:effectLst/>
                  <a:uLnTx/>
                  <a:uFillTx/>
                  <a:latin typeface="Segoe UI Semilight"/>
                  <a:ea typeface="+mn-ea"/>
                  <a:cs typeface="+mn-cs"/>
                </a:rPr>
                <a:t>Webhook</a:t>
              </a:r>
              <a:r>
                <a:rPr kumimoji="0" lang="en-US" sz="1370" b="0" i="0" u="none" strike="noStrike" kern="0" cap="none" spc="0" normalizeH="0" baseline="0" noProof="0" dirty="0">
                  <a:ln>
                    <a:noFill/>
                  </a:ln>
                  <a:gradFill>
                    <a:gsLst>
                      <a:gs pos="10145">
                        <a:srgbClr val="505050"/>
                      </a:gs>
                      <a:gs pos="30000">
                        <a:srgbClr val="505050"/>
                      </a:gs>
                    </a:gsLst>
                    <a:lin ang="5400000" scaled="0"/>
                  </a:gradFill>
                  <a:effectLst/>
                  <a:uLnTx/>
                  <a:uFillTx/>
                  <a:latin typeface="Segoe UI Semilight"/>
                  <a:ea typeface="+mn-ea"/>
                  <a:cs typeface="+mn-cs"/>
                </a:rPr>
                <a:t> </a:t>
              </a:r>
            </a:p>
            <a:p>
              <a:pPr marL="169564" marR="0" lvl="0" indent="-169564" algn="l" defTabSz="913841" rtl="0" eaLnBrk="1" fontAlgn="auto" latinLnBrk="0" hangingPunct="1">
                <a:lnSpc>
                  <a:spcPct val="100000"/>
                </a:lnSpc>
                <a:spcBef>
                  <a:spcPts val="0"/>
                </a:spcBef>
                <a:spcAft>
                  <a:spcPts val="147"/>
                </a:spcAft>
                <a:buClrTx/>
                <a:buSzTx/>
                <a:buFont typeface="Arial" panose="020B0604020202020204" pitchFamily="34" charset="0"/>
                <a:buChar char="•"/>
                <a:tabLst/>
                <a:defRPr/>
              </a:pPr>
              <a:r>
                <a:rPr kumimoji="0" lang="en-US" sz="1370" b="0" i="0" u="none" strike="noStrike" kern="0" cap="none" spc="0" normalizeH="0" baseline="0" noProof="0" dirty="0">
                  <a:ln>
                    <a:noFill/>
                  </a:ln>
                  <a:gradFill>
                    <a:gsLst>
                      <a:gs pos="10145">
                        <a:srgbClr val="505050"/>
                      </a:gs>
                      <a:gs pos="30000">
                        <a:srgbClr val="505050"/>
                      </a:gs>
                    </a:gsLst>
                    <a:lin ang="5400000" scaled="0"/>
                  </a:gradFill>
                  <a:effectLst/>
                  <a:uLnTx/>
                  <a:uFillTx/>
                  <a:latin typeface="Segoe UI Semilight"/>
                  <a:ea typeface="+mn-ea"/>
                  <a:cs typeface="+mn-cs"/>
                </a:rPr>
                <a:t>FTP, SFTP</a:t>
              </a:r>
            </a:p>
            <a:p>
              <a:pPr marL="169564" marR="0" lvl="0" indent="-169564" algn="l" defTabSz="913841" rtl="0" eaLnBrk="1" fontAlgn="auto" latinLnBrk="0" hangingPunct="1">
                <a:lnSpc>
                  <a:spcPct val="100000"/>
                </a:lnSpc>
                <a:spcBef>
                  <a:spcPts val="0"/>
                </a:spcBef>
                <a:spcAft>
                  <a:spcPts val="147"/>
                </a:spcAft>
                <a:buClrTx/>
                <a:buSzTx/>
                <a:buFont typeface="Arial" panose="020B0604020202020204" pitchFamily="34" charset="0"/>
                <a:buChar char="•"/>
                <a:tabLst/>
                <a:defRPr/>
              </a:pPr>
              <a:r>
                <a:rPr kumimoji="0" lang="en-US" sz="1370" b="0" i="0" u="none" strike="noStrike" kern="0" cap="none" spc="0" normalizeH="0" baseline="0" noProof="0" dirty="0">
                  <a:ln>
                    <a:noFill/>
                  </a:ln>
                  <a:gradFill>
                    <a:gsLst>
                      <a:gs pos="10145">
                        <a:srgbClr val="505050"/>
                      </a:gs>
                      <a:gs pos="30000">
                        <a:srgbClr val="505050"/>
                      </a:gs>
                    </a:gsLst>
                    <a:lin ang="5400000" scaled="0"/>
                  </a:gradFill>
                  <a:effectLst/>
                  <a:uLnTx/>
                  <a:uFillTx/>
                  <a:latin typeface="Segoe UI Semilight"/>
                  <a:ea typeface="+mn-ea"/>
                  <a:cs typeface="+mn-cs"/>
                </a:rPr>
                <a:t>SMTP</a:t>
              </a:r>
            </a:p>
            <a:p>
              <a:pPr marL="169564" marR="0" lvl="0" indent="-169564" algn="l" defTabSz="913841" rtl="0" eaLnBrk="1" fontAlgn="auto" latinLnBrk="0" hangingPunct="1">
                <a:lnSpc>
                  <a:spcPct val="100000"/>
                </a:lnSpc>
                <a:spcBef>
                  <a:spcPts val="0"/>
                </a:spcBef>
                <a:spcAft>
                  <a:spcPts val="147"/>
                </a:spcAft>
                <a:buClrTx/>
                <a:buSzTx/>
                <a:buFont typeface="Arial" panose="020B0604020202020204" pitchFamily="34" charset="0"/>
                <a:buChar char="•"/>
                <a:tabLst/>
                <a:defRPr/>
              </a:pPr>
              <a:r>
                <a:rPr kumimoji="0" lang="en-US" sz="1370" b="0" i="0" u="none" strike="noStrike" kern="0" cap="none" spc="0" normalizeH="0" baseline="0" noProof="0" dirty="0">
                  <a:ln>
                    <a:noFill/>
                  </a:ln>
                  <a:gradFill>
                    <a:gsLst>
                      <a:gs pos="10145">
                        <a:srgbClr val="505050"/>
                      </a:gs>
                      <a:gs pos="30000">
                        <a:srgbClr val="505050"/>
                      </a:gs>
                    </a:gsLst>
                    <a:lin ang="5400000" scaled="0"/>
                  </a:gradFill>
                  <a:effectLst/>
                  <a:uLnTx/>
                  <a:uFillTx/>
                  <a:latin typeface="Segoe UI Semilight"/>
                  <a:ea typeface="+mn-ea"/>
                  <a:cs typeface="+mn-cs"/>
                </a:rPr>
                <a:t>RSS</a:t>
              </a:r>
            </a:p>
            <a:p>
              <a:pPr marL="169564" marR="0" lvl="0" indent="-169564" algn="l" defTabSz="913841" rtl="0" eaLnBrk="1" fontAlgn="auto" latinLnBrk="0" hangingPunct="1">
                <a:lnSpc>
                  <a:spcPct val="100000"/>
                </a:lnSpc>
                <a:spcBef>
                  <a:spcPts val="0"/>
                </a:spcBef>
                <a:spcAft>
                  <a:spcPts val="147"/>
                </a:spcAft>
                <a:buClrTx/>
                <a:buSzTx/>
                <a:buFont typeface="Arial" panose="020B0604020202020204" pitchFamily="34" charset="0"/>
                <a:buChar char="•"/>
                <a:tabLst/>
                <a:defRPr/>
              </a:pPr>
              <a:r>
                <a:rPr kumimoji="0" lang="en-US" sz="1370" b="0" i="0" u="none" strike="noStrike" kern="0" cap="none" spc="0" normalizeH="0" baseline="0" noProof="0" dirty="0">
                  <a:ln>
                    <a:noFill/>
                  </a:ln>
                  <a:gradFill>
                    <a:gsLst>
                      <a:gs pos="10145">
                        <a:srgbClr val="505050"/>
                      </a:gs>
                      <a:gs pos="30000">
                        <a:srgbClr val="505050"/>
                      </a:gs>
                    </a:gsLst>
                    <a:lin ang="5400000" scaled="0"/>
                  </a:gradFill>
                  <a:effectLst/>
                  <a:uLnTx/>
                  <a:uFillTx/>
                  <a:latin typeface="Segoe UI Semilight"/>
                  <a:ea typeface="+mn-ea"/>
                  <a:cs typeface="+mn-cs"/>
                </a:rPr>
                <a:t>Delay</a:t>
              </a:r>
            </a:p>
            <a:p>
              <a:pPr marL="169564" marR="0" lvl="0" indent="-169564" algn="l" defTabSz="913841" rtl="0" eaLnBrk="1" fontAlgn="auto" latinLnBrk="0" hangingPunct="1">
                <a:lnSpc>
                  <a:spcPct val="100000"/>
                </a:lnSpc>
                <a:spcBef>
                  <a:spcPts val="0"/>
                </a:spcBef>
                <a:spcAft>
                  <a:spcPts val="147"/>
                </a:spcAft>
                <a:buClrTx/>
                <a:buSzTx/>
                <a:buFont typeface="Arial" panose="020B0604020202020204" pitchFamily="34" charset="0"/>
                <a:buChar char="•"/>
                <a:tabLst/>
                <a:defRPr/>
              </a:pPr>
              <a:r>
                <a:rPr kumimoji="0" lang="en-US" sz="1370" b="0" i="0" u="none" strike="noStrike" kern="0" cap="none" spc="0" normalizeH="0" baseline="0" noProof="0" dirty="0">
                  <a:ln>
                    <a:noFill/>
                  </a:ln>
                  <a:gradFill>
                    <a:gsLst>
                      <a:gs pos="10145">
                        <a:srgbClr val="505050"/>
                      </a:gs>
                      <a:gs pos="30000">
                        <a:srgbClr val="505050"/>
                      </a:gs>
                    </a:gsLst>
                    <a:lin ang="5400000" scaled="0"/>
                  </a:gradFill>
                  <a:effectLst/>
                  <a:uLnTx/>
                  <a:uFillTx/>
                  <a:latin typeface="Segoe UI Semilight"/>
                  <a:ea typeface="+mn-ea"/>
                  <a:cs typeface="+mn-cs"/>
                </a:rPr>
                <a:t>Workflow</a:t>
              </a:r>
            </a:p>
          </p:txBody>
        </p:sp>
        <p:sp>
          <p:nvSpPr>
            <p:cNvPr id="13" name="Rectangle 12"/>
            <p:cNvSpPr/>
            <p:nvPr/>
          </p:nvSpPr>
          <p:spPr>
            <a:xfrm>
              <a:off x="274639" y="4613736"/>
              <a:ext cx="1296723" cy="434064"/>
            </a:xfrm>
            <a:prstGeom prst="rect">
              <a:avLst/>
            </a:prstGeom>
          </p:spPr>
          <p:txBody>
            <a:bodyPr wrap="none" lIns="179234" tIns="89617" rIns="179234" bIns="89617">
              <a:spAutoFit/>
            </a:bodyPr>
            <a:lstStyle/>
            <a:p>
              <a:pPr marL="0" marR="0" lvl="0" indent="0" algn="l" defTabSz="913841" rtl="0" eaLnBrk="1" fontAlgn="auto" latinLnBrk="0" hangingPunct="1">
                <a:lnSpc>
                  <a:spcPct val="90000"/>
                </a:lnSpc>
                <a:spcBef>
                  <a:spcPts val="0"/>
                </a:spcBef>
                <a:spcAft>
                  <a:spcPts val="0"/>
                </a:spcAft>
                <a:buClrTx/>
                <a:buSzTx/>
                <a:buFontTx/>
                <a:buNone/>
                <a:tabLst/>
                <a:defRPr/>
              </a:pPr>
              <a:r>
                <a:rPr kumimoji="0" lang="en-US" sz="1765" b="0" i="0" u="none" strike="noStrike" kern="0" cap="none" spc="0" normalizeH="0" baseline="0" noProof="0" dirty="0">
                  <a:ln>
                    <a:noFill/>
                  </a:ln>
                  <a:gradFill>
                    <a:gsLst>
                      <a:gs pos="95652">
                        <a:srgbClr val="5C2D91"/>
                      </a:gs>
                      <a:gs pos="83000">
                        <a:srgbClr val="5C2D91"/>
                      </a:gs>
                    </a:gsLst>
                    <a:lin ang="5400000" scaled="0"/>
                  </a:gradFill>
                  <a:effectLst/>
                  <a:uLnTx/>
                  <a:uFillTx/>
                  <a:latin typeface="Segoe UI Semilight"/>
                  <a:ea typeface="+mn-ea"/>
                  <a:cs typeface="+mn-cs"/>
                </a:rPr>
                <a:t>Protocols</a:t>
              </a:r>
            </a:p>
          </p:txBody>
        </p:sp>
      </p:grpSp>
      <p:grpSp>
        <p:nvGrpSpPr>
          <p:cNvPr id="6" name="Group 5"/>
          <p:cNvGrpSpPr/>
          <p:nvPr/>
        </p:nvGrpSpPr>
        <p:grpSpPr>
          <a:xfrm>
            <a:off x="2508695" y="4523218"/>
            <a:ext cx="2611683" cy="1823198"/>
            <a:chOff x="2557958" y="4613736"/>
            <a:chExt cx="2664809" cy="1860285"/>
          </a:xfrm>
        </p:grpSpPr>
        <p:sp>
          <p:nvSpPr>
            <p:cNvPr id="16" name="Rectangle 15"/>
            <p:cNvSpPr/>
            <p:nvPr/>
          </p:nvSpPr>
          <p:spPr>
            <a:xfrm>
              <a:off x="2557958" y="4933237"/>
              <a:ext cx="2122361" cy="1540784"/>
            </a:xfrm>
            <a:prstGeom prst="rect">
              <a:avLst/>
            </a:prstGeom>
          </p:spPr>
          <p:txBody>
            <a:bodyPr wrap="square" lIns="179234" tIns="89617" bIns="89617">
              <a:spAutoFit/>
            </a:bodyPr>
            <a:lstStyle/>
            <a:p>
              <a:pPr marL="169564" marR="0" lvl="0" indent="-169564" algn="l" defTabSz="913841" rtl="0" eaLnBrk="1" fontAlgn="auto" latinLnBrk="0" hangingPunct="1">
                <a:lnSpc>
                  <a:spcPct val="100000"/>
                </a:lnSpc>
                <a:spcBef>
                  <a:spcPts val="0"/>
                </a:spcBef>
                <a:spcAft>
                  <a:spcPts val="147"/>
                </a:spcAft>
                <a:buClrTx/>
                <a:buSzTx/>
                <a:buFont typeface="Arial" panose="020B0604020202020204" pitchFamily="34" charset="0"/>
                <a:buChar char="•"/>
                <a:tabLst/>
                <a:defRPr/>
              </a:pPr>
              <a:r>
                <a:rPr kumimoji="0" lang="en-US" sz="1370" b="0" i="0" u="none" strike="noStrike" kern="0" cap="none" spc="0" normalizeH="0" baseline="0" noProof="0" dirty="0">
                  <a:ln>
                    <a:noFill/>
                  </a:ln>
                  <a:gradFill>
                    <a:gsLst>
                      <a:gs pos="10145">
                        <a:srgbClr val="505050"/>
                      </a:gs>
                      <a:gs pos="30000">
                        <a:srgbClr val="505050"/>
                      </a:gs>
                    </a:gsLst>
                    <a:lin ang="5400000" scaled="0"/>
                  </a:gradFill>
                  <a:effectLst/>
                  <a:uLnTx/>
                  <a:uFillTx/>
                  <a:latin typeface="Segoe UI Semilight"/>
                  <a:ea typeface="+mn-ea"/>
                  <a:cs typeface="+mn-cs"/>
                </a:rPr>
                <a:t>Validate</a:t>
              </a:r>
            </a:p>
            <a:p>
              <a:pPr marL="169564" marR="0" lvl="0" indent="-169564" algn="l" defTabSz="913841" rtl="0" eaLnBrk="1" fontAlgn="auto" latinLnBrk="0" hangingPunct="1">
                <a:lnSpc>
                  <a:spcPct val="100000"/>
                </a:lnSpc>
                <a:spcBef>
                  <a:spcPts val="0"/>
                </a:spcBef>
                <a:spcAft>
                  <a:spcPts val="147"/>
                </a:spcAft>
                <a:buClrTx/>
                <a:buSzTx/>
                <a:buFont typeface="Arial" panose="020B0604020202020204" pitchFamily="34" charset="0"/>
                <a:buChar char="•"/>
                <a:tabLst/>
                <a:defRPr/>
              </a:pPr>
              <a:r>
                <a:rPr kumimoji="0" lang="en-US" sz="1370" b="0" i="0" u="none" strike="noStrike" kern="0" cap="none" spc="0" normalizeH="0" baseline="0" noProof="0" dirty="0">
                  <a:ln>
                    <a:noFill/>
                  </a:ln>
                  <a:gradFill>
                    <a:gsLst>
                      <a:gs pos="10145">
                        <a:srgbClr val="505050"/>
                      </a:gs>
                      <a:gs pos="30000">
                        <a:srgbClr val="505050"/>
                      </a:gs>
                    </a:gsLst>
                    <a:lin ang="5400000" scaled="0"/>
                  </a:gradFill>
                  <a:effectLst/>
                  <a:uLnTx/>
                  <a:uFillTx/>
                  <a:latin typeface="Segoe UI Semilight"/>
                  <a:ea typeface="+mn-ea"/>
                  <a:cs typeface="+mn-cs"/>
                </a:rPr>
                <a:t>Transform (+Mapper)</a:t>
              </a:r>
            </a:p>
            <a:p>
              <a:pPr marL="169564" marR="0" lvl="0" indent="-169564" algn="l" defTabSz="913841" rtl="0" eaLnBrk="1" fontAlgn="auto" latinLnBrk="0" hangingPunct="1">
                <a:lnSpc>
                  <a:spcPct val="100000"/>
                </a:lnSpc>
                <a:spcBef>
                  <a:spcPts val="0"/>
                </a:spcBef>
                <a:spcAft>
                  <a:spcPts val="147"/>
                </a:spcAft>
                <a:buClrTx/>
                <a:buSzTx/>
                <a:buFont typeface="Arial" panose="020B0604020202020204" pitchFamily="34" charset="0"/>
                <a:buChar char="•"/>
                <a:tabLst/>
                <a:defRPr/>
              </a:pPr>
              <a:r>
                <a:rPr kumimoji="0" lang="en-US" sz="1370" b="0" i="0" u="none" strike="noStrike" kern="0" cap="none" spc="0" normalizeH="0" baseline="0" noProof="0" dirty="0">
                  <a:ln>
                    <a:noFill/>
                  </a:ln>
                  <a:gradFill>
                    <a:gsLst>
                      <a:gs pos="10145">
                        <a:srgbClr val="505050"/>
                      </a:gs>
                      <a:gs pos="30000">
                        <a:srgbClr val="505050"/>
                      </a:gs>
                    </a:gsLst>
                    <a:lin ang="5400000" scaled="0"/>
                  </a:gradFill>
                  <a:effectLst/>
                  <a:uLnTx/>
                  <a:uFillTx/>
                  <a:latin typeface="Segoe UI Semilight"/>
                  <a:ea typeface="+mn-ea"/>
                  <a:cs typeface="+mn-cs"/>
                </a:rPr>
                <a:t>Convert (XML-FF)</a:t>
              </a:r>
            </a:p>
            <a:p>
              <a:pPr marL="169564" marR="0" lvl="0" indent="-169564" algn="l" defTabSz="913841" rtl="0" eaLnBrk="1" fontAlgn="auto" latinLnBrk="0" hangingPunct="1">
                <a:lnSpc>
                  <a:spcPct val="100000"/>
                </a:lnSpc>
                <a:spcBef>
                  <a:spcPts val="0"/>
                </a:spcBef>
                <a:spcAft>
                  <a:spcPts val="147"/>
                </a:spcAft>
                <a:buClrTx/>
                <a:buSzTx/>
                <a:buFont typeface="Arial" panose="020B0604020202020204" pitchFamily="34" charset="0"/>
                <a:buChar char="•"/>
                <a:tabLst/>
                <a:defRPr/>
              </a:pPr>
              <a:r>
                <a:rPr kumimoji="0" lang="en-US" sz="1370" b="0" i="0" u="none" strike="noStrike" kern="0" cap="none" spc="0" normalizeH="0" baseline="0" noProof="0" dirty="0">
                  <a:ln>
                    <a:noFill/>
                  </a:ln>
                  <a:gradFill>
                    <a:gsLst>
                      <a:gs pos="10145">
                        <a:srgbClr val="505050"/>
                      </a:gs>
                      <a:gs pos="30000">
                        <a:srgbClr val="505050"/>
                      </a:gs>
                    </a:gsLst>
                    <a:lin ang="5400000" scaled="0"/>
                  </a:gradFill>
                  <a:effectLst/>
                  <a:uLnTx/>
                  <a:uFillTx/>
                  <a:latin typeface="Segoe UI Semilight"/>
                  <a:ea typeface="+mn-ea"/>
                  <a:cs typeface="+mn-cs"/>
                </a:rPr>
                <a:t>X12</a:t>
              </a:r>
            </a:p>
            <a:p>
              <a:pPr marL="169564" marR="0" lvl="0" indent="-169564" algn="l" defTabSz="913841" rtl="0" eaLnBrk="1" fontAlgn="auto" latinLnBrk="0" hangingPunct="1">
                <a:lnSpc>
                  <a:spcPct val="100000"/>
                </a:lnSpc>
                <a:spcBef>
                  <a:spcPts val="0"/>
                </a:spcBef>
                <a:spcAft>
                  <a:spcPts val="147"/>
                </a:spcAft>
                <a:buClrTx/>
                <a:buSzTx/>
                <a:buFont typeface="Arial" panose="020B0604020202020204" pitchFamily="34" charset="0"/>
                <a:buChar char="•"/>
                <a:tabLst/>
                <a:defRPr/>
              </a:pPr>
              <a:r>
                <a:rPr kumimoji="0" lang="en-US" sz="1370" b="0" i="0" u="none" strike="noStrike" kern="0" cap="none" spc="0" normalizeH="0" baseline="0" noProof="0" dirty="0">
                  <a:ln>
                    <a:noFill/>
                  </a:ln>
                  <a:gradFill>
                    <a:gsLst>
                      <a:gs pos="10145">
                        <a:srgbClr val="505050"/>
                      </a:gs>
                      <a:gs pos="30000">
                        <a:srgbClr val="505050"/>
                      </a:gs>
                    </a:gsLst>
                    <a:lin ang="5400000" scaled="0"/>
                  </a:gradFill>
                  <a:effectLst/>
                  <a:uLnTx/>
                  <a:uFillTx/>
                  <a:latin typeface="Segoe UI Semilight"/>
                  <a:ea typeface="+mn-ea"/>
                  <a:cs typeface="+mn-cs"/>
                </a:rPr>
                <a:t>EDIFACT</a:t>
              </a:r>
            </a:p>
            <a:p>
              <a:pPr marL="169564" marR="0" lvl="0" indent="-169564" algn="l" defTabSz="913841" rtl="0" eaLnBrk="1" fontAlgn="auto" latinLnBrk="0" hangingPunct="1">
                <a:lnSpc>
                  <a:spcPct val="100000"/>
                </a:lnSpc>
                <a:spcBef>
                  <a:spcPts val="0"/>
                </a:spcBef>
                <a:spcAft>
                  <a:spcPts val="147"/>
                </a:spcAft>
                <a:buClrTx/>
                <a:buSzTx/>
                <a:buFont typeface="Arial" panose="020B0604020202020204" pitchFamily="34" charset="0"/>
                <a:buChar char="•"/>
                <a:tabLst/>
                <a:defRPr/>
              </a:pPr>
              <a:r>
                <a:rPr kumimoji="0" lang="en-US" sz="1370" b="0" i="0" u="none" strike="noStrike" kern="0" cap="none" spc="0" normalizeH="0" baseline="0" noProof="0" dirty="0">
                  <a:ln>
                    <a:noFill/>
                  </a:ln>
                  <a:gradFill>
                    <a:gsLst>
                      <a:gs pos="10145">
                        <a:srgbClr val="505050"/>
                      </a:gs>
                      <a:gs pos="30000">
                        <a:srgbClr val="505050"/>
                      </a:gs>
                    </a:gsLst>
                    <a:lin ang="5400000" scaled="0"/>
                  </a:gradFill>
                  <a:effectLst/>
                  <a:uLnTx/>
                  <a:uFillTx/>
                  <a:latin typeface="Segoe UI Semilight"/>
                  <a:ea typeface="+mn-ea"/>
                  <a:cs typeface="+mn-cs"/>
                </a:rPr>
                <a:t>AS2</a:t>
              </a:r>
            </a:p>
          </p:txBody>
        </p:sp>
        <p:sp>
          <p:nvSpPr>
            <p:cNvPr id="17" name="Rectangle 16"/>
            <p:cNvSpPr/>
            <p:nvPr/>
          </p:nvSpPr>
          <p:spPr>
            <a:xfrm>
              <a:off x="2563000" y="4613736"/>
              <a:ext cx="2659767" cy="438963"/>
            </a:xfrm>
            <a:prstGeom prst="rect">
              <a:avLst/>
            </a:prstGeom>
          </p:spPr>
          <p:txBody>
            <a:bodyPr wrap="square" lIns="179234" tIns="89617" rIns="179234" bIns="89617">
              <a:spAutoFit/>
            </a:bodyPr>
            <a:lstStyle/>
            <a:p>
              <a:pPr marL="0" marR="0" lvl="0" indent="0" algn="l" defTabSz="913841" rtl="0" eaLnBrk="1" fontAlgn="auto" latinLnBrk="0" hangingPunct="1">
                <a:lnSpc>
                  <a:spcPct val="90000"/>
                </a:lnSpc>
                <a:spcBef>
                  <a:spcPts val="0"/>
                </a:spcBef>
                <a:spcAft>
                  <a:spcPts val="0"/>
                </a:spcAft>
                <a:buClrTx/>
                <a:buSzTx/>
                <a:buFontTx/>
                <a:buNone/>
                <a:tabLst/>
                <a:defRPr/>
              </a:pPr>
              <a:r>
                <a:rPr kumimoji="0" lang="en-US" sz="1765" b="0" i="0" u="none" strike="noStrike" kern="0" cap="none" spc="0" normalizeH="0" baseline="0" noProof="0" dirty="0">
                  <a:ln>
                    <a:noFill/>
                  </a:ln>
                  <a:gradFill>
                    <a:gsLst>
                      <a:gs pos="95652">
                        <a:srgbClr val="5C2D91"/>
                      </a:gs>
                      <a:gs pos="83000">
                        <a:srgbClr val="5C2D91"/>
                      </a:gs>
                    </a:gsLst>
                    <a:lin ang="5400000" scaled="0"/>
                  </a:gradFill>
                  <a:effectLst/>
                  <a:uLnTx/>
                  <a:uFillTx/>
                  <a:latin typeface="Segoe UI Semilight"/>
                  <a:ea typeface="+mn-ea"/>
                  <a:cs typeface="+mn-cs"/>
                </a:rPr>
                <a:t>Enterprise messaging</a:t>
              </a:r>
            </a:p>
          </p:txBody>
        </p:sp>
      </p:grpSp>
      <p:grpSp>
        <p:nvGrpSpPr>
          <p:cNvPr id="7" name="Group 6"/>
          <p:cNvGrpSpPr/>
          <p:nvPr/>
        </p:nvGrpSpPr>
        <p:grpSpPr>
          <a:xfrm>
            <a:off x="4774804" y="4523221"/>
            <a:ext cx="1814533" cy="1912894"/>
            <a:chOff x="4870166" y="4613736"/>
            <a:chExt cx="1851442" cy="1951802"/>
          </a:xfrm>
        </p:grpSpPr>
        <p:sp>
          <p:nvSpPr>
            <p:cNvPr id="18" name="Rectangle 17"/>
            <p:cNvSpPr/>
            <p:nvPr/>
          </p:nvSpPr>
          <p:spPr>
            <a:xfrm>
              <a:off x="4983815" y="4613736"/>
              <a:ext cx="1033389" cy="434063"/>
            </a:xfrm>
            <a:prstGeom prst="rect">
              <a:avLst/>
            </a:prstGeom>
          </p:spPr>
          <p:txBody>
            <a:bodyPr wrap="none" lIns="179234" tIns="89617" rIns="179234" bIns="89617">
              <a:spAutoFit/>
            </a:bodyPr>
            <a:lstStyle/>
            <a:p>
              <a:pPr marL="0" marR="0" lvl="0" indent="0" algn="l" defTabSz="913841" rtl="0" eaLnBrk="1" fontAlgn="auto" latinLnBrk="0" hangingPunct="1">
                <a:lnSpc>
                  <a:spcPct val="90000"/>
                </a:lnSpc>
                <a:spcBef>
                  <a:spcPts val="0"/>
                </a:spcBef>
                <a:spcAft>
                  <a:spcPts val="0"/>
                </a:spcAft>
                <a:buClrTx/>
                <a:buSzTx/>
                <a:buFontTx/>
                <a:buNone/>
                <a:tabLst/>
                <a:defRPr/>
              </a:pPr>
              <a:r>
                <a:rPr kumimoji="0" lang="en-US" sz="1765" b="0" i="0" u="none" strike="noStrike" kern="0" cap="none" spc="0" normalizeH="0" baseline="0" noProof="0" dirty="0">
                  <a:ln>
                    <a:noFill/>
                  </a:ln>
                  <a:gradFill>
                    <a:gsLst>
                      <a:gs pos="95652">
                        <a:srgbClr val="5C2D91"/>
                      </a:gs>
                      <a:gs pos="83000">
                        <a:srgbClr val="5C2D91"/>
                      </a:gs>
                    </a:gsLst>
                    <a:lin ang="5400000" scaled="0"/>
                  </a:gradFill>
                  <a:effectLst/>
                  <a:uLnTx/>
                  <a:uFillTx/>
                  <a:latin typeface="Segoe UI Semilight"/>
                  <a:ea typeface="+mn-ea"/>
                  <a:cs typeface="+mn-cs"/>
                </a:rPr>
                <a:t>Hybrid</a:t>
              </a:r>
            </a:p>
          </p:txBody>
        </p:sp>
        <p:sp>
          <p:nvSpPr>
            <p:cNvPr id="19" name="TextBox 18"/>
            <p:cNvSpPr txBox="1"/>
            <p:nvPr/>
          </p:nvSpPr>
          <p:spPr>
            <a:xfrm>
              <a:off x="4870166" y="4933237"/>
              <a:ext cx="1851442" cy="1632301"/>
            </a:xfrm>
            <a:prstGeom prst="rect">
              <a:avLst/>
            </a:prstGeom>
          </p:spPr>
          <p:txBody>
            <a:bodyPr wrap="square" lIns="179234" tIns="89617" bIns="89617">
              <a:spAutoFit/>
            </a:bodyPr>
            <a:lstStyle>
              <a:defPPr>
                <a:defRPr lang="en-US"/>
              </a:defPPr>
              <a:lvl1pPr marL="173038" indent="-173038" defTabSz="932563">
                <a:spcAft>
                  <a:spcPts val="150"/>
                </a:spcAft>
                <a:buFont typeface="Arial" panose="020B0604020202020204" pitchFamily="34" charset="0"/>
                <a:buChar char="•"/>
                <a:defRPr sz="1400">
                  <a:gradFill>
                    <a:gsLst>
                      <a:gs pos="10145">
                        <a:schemeClr val="tx1"/>
                      </a:gs>
                      <a:gs pos="30000">
                        <a:schemeClr val="tx1"/>
                      </a:gs>
                    </a:gsLst>
                    <a:lin ang="5400000" scaled="0"/>
                  </a:gradFill>
                </a:defRPr>
              </a:lvl1pPr>
            </a:lstStyle>
            <a:p>
              <a:pPr marL="173004" marR="0" lvl="0" indent="-173004" algn="l" defTabSz="932384" rtl="0" eaLnBrk="1" fontAlgn="auto" latinLnBrk="0" hangingPunct="1">
                <a:lnSpc>
                  <a:spcPct val="100000"/>
                </a:lnSpc>
                <a:spcBef>
                  <a:spcPts val="0"/>
                </a:spcBef>
                <a:spcAft>
                  <a:spcPts val="150"/>
                </a:spcAft>
                <a:buClrTx/>
                <a:buSzTx/>
                <a:buFont typeface="Arial" panose="020B0604020202020204" pitchFamily="34" charset="0"/>
                <a:buChar char="•"/>
                <a:tabLst/>
                <a:defRPr/>
              </a:pPr>
              <a:r>
                <a:rPr kumimoji="0" lang="en-US" sz="1370" b="0" i="0" u="none" strike="noStrike" kern="0" cap="none" spc="0" normalizeH="0" baseline="0" noProof="0" dirty="0">
                  <a:ln>
                    <a:noFill/>
                  </a:ln>
                  <a:gradFill>
                    <a:gsLst>
                      <a:gs pos="10145">
                        <a:srgbClr val="505050"/>
                      </a:gs>
                      <a:gs pos="30000">
                        <a:srgbClr val="505050"/>
                      </a:gs>
                    </a:gsLst>
                    <a:lin ang="5400000" scaled="0"/>
                  </a:gradFill>
                  <a:effectLst/>
                  <a:uLnTx/>
                  <a:uFillTx/>
                  <a:latin typeface="Segoe UI Semilight"/>
                  <a:ea typeface="+mn-ea"/>
                  <a:cs typeface="+mn-cs"/>
                </a:rPr>
                <a:t>IBM DB2</a:t>
              </a:r>
            </a:p>
            <a:p>
              <a:pPr marL="173004" marR="0" lvl="0" indent="-173004" algn="l" defTabSz="932384" rtl="0" eaLnBrk="1" fontAlgn="auto" latinLnBrk="0" hangingPunct="1">
                <a:lnSpc>
                  <a:spcPct val="100000"/>
                </a:lnSpc>
                <a:spcBef>
                  <a:spcPts val="0"/>
                </a:spcBef>
                <a:spcAft>
                  <a:spcPts val="150"/>
                </a:spcAft>
                <a:buClrTx/>
                <a:buSzTx/>
                <a:buFont typeface="Arial" panose="020B0604020202020204" pitchFamily="34" charset="0"/>
                <a:buChar char="•"/>
                <a:tabLst/>
                <a:defRPr/>
              </a:pPr>
              <a:r>
                <a:rPr kumimoji="0" lang="en-US" sz="1370" b="0" i="0" u="none" strike="noStrike" kern="0" cap="none" spc="0" normalizeH="0" baseline="0" noProof="0" dirty="0">
                  <a:ln>
                    <a:noFill/>
                  </a:ln>
                  <a:gradFill>
                    <a:gsLst>
                      <a:gs pos="10145">
                        <a:srgbClr val="505050"/>
                      </a:gs>
                      <a:gs pos="30000">
                        <a:srgbClr val="505050"/>
                      </a:gs>
                    </a:gsLst>
                    <a:lin ang="5400000" scaled="0"/>
                  </a:gradFill>
                  <a:effectLst/>
                  <a:uLnTx/>
                  <a:uFillTx/>
                  <a:latin typeface="Segoe UI Semilight"/>
                  <a:ea typeface="+mn-ea"/>
                  <a:cs typeface="+mn-cs"/>
                </a:rPr>
                <a:t>Informix</a:t>
              </a:r>
            </a:p>
            <a:p>
              <a:pPr marL="173004" marR="0" lvl="0" indent="-173004" algn="l" defTabSz="932384" rtl="0" eaLnBrk="1" fontAlgn="auto" latinLnBrk="0" hangingPunct="1">
                <a:lnSpc>
                  <a:spcPct val="100000"/>
                </a:lnSpc>
                <a:spcBef>
                  <a:spcPts val="0"/>
                </a:spcBef>
                <a:spcAft>
                  <a:spcPts val="150"/>
                </a:spcAft>
                <a:buClrTx/>
                <a:buSzTx/>
                <a:buFont typeface="Arial" panose="020B0604020202020204" pitchFamily="34" charset="0"/>
                <a:buChar char="•"/>
                <a:tabLst/>
                <a:defRPr/>
              </a:pPr>
              <a:r>
                <a:rPr kumimoji="0" lang="en-US" sz="1370" b="0" i="0" u="none" strike="noStrike" kern="0" cap="none" spc="0" normalizeH="0" baseline="0" noProof="0" dirty="0">
                  <a:ln>
                    <a:noFill/>
                  </a:ln>
                  <a:gradFill>
                    <a:gsLst>
                      <a:gs pos="10145">
                        <a:srgbClr val="505050"/>
                      </a:gs>
                      <a:gs pos="30000">
                        <a:srgbClr val="505050"/>
                      </a:gs>
                    </a:gsLst>
                    <a:lin ang="5400000" scaled="0"/>
                  </a:gradFill>
                  <a:effectLst/>
                  <a:uLnTx/>
                  <a:uFillTx/>
                  <a:latin typeface="Segoe UI Semilight"/>
                  <a:ea typeface="+mn-ea"/>
                  <a:cs typeface="+mn-cs"/>
                </a:rPr>
                <a:t>SharePoint Server</a:t>
              </a:r>
            </a:p>
            <a:p>
              <a:pPr marL="173004" marR="0" lvl="0" indent="-173004" algn="l" defTabSz="932384" rtl="0" eaLnBrk="1" fontAlgn="auto" latinLnBrk="0" hangingPunct="1">
                <a:lnSpc>
                  <a:spcPct val="100000"/>
                </a:lnSpc>
                <a:spcBef>
                  <a:spcPts val="0"/>
                </a:spcBef>
                <a:spcAft>
                  <a:spcPts val="150"/>
                </a:spcAft>
                <a:buClrTx/>
                <a:buSzTx/>
                <a:buFont typeface="Arial" panose="020B0604020202020204" pitchFamily="34" charset="0"/>
                <a:buChar char="•"/>
                <a:tabLst/>
                <a:defRPr/>
              </a:pPr>
              <a:r>
                <a:rPr kumimoji="0" lang="en-US" sz="1370" b="0" i="0" u="none" strike="noStrike" kern="0" cap="none" spc="0" normalizeH="0" baseline="0" noProof="0" dirty="0">
                  <a:ln>
                    <a:noFill/>
                  </a:ln>
                  <a:gradFill>
                    <a:gsLst>
                      <a:gs pos="10145">
                        <a:srgbClr val="505050"/>
                      </a:gs>
                      <a:gs pos="30000">
                        <a:srgbClr val="505050"/>
                      </a:gs>
                    </a:gsLst>
                    <a:lin ang="5400000" scaled="0"/>
                  </a:gradFill>
                  <a:effectLst/>
                  <a:uLnTx/>
                  <a:uFillTx/>
                  <a:latin typeface="Segoe UI Semilight"/>
                  <a:ea typeface="+mn-ea"/>
                  <a:cs typeface="+mn-cs"/>
                </a:rPr>
                <a:t>SQL Server</a:t>
              </a:r>
            </a:p>
            <a:p>
              <a:pPr marL="173004" marR="0" lvl="0" indent="-173004" algn="l" defTabSz="932384" rtl="0" eaLnBrk="1" fontAlgn="auto" latinLnBrk="0" hangingPunct="1">
                <a:lnSpc>
                  <a:spcPct val="100000"/>
                </a:lnSpc>
                <a:spcBef>
                  <a:spcPts val="0"/>
                </a:spcBef>
                <a:spcAft>
                  <a:spcPts val="150"/>
                </a:spcAft>
                <a:buClrTx/>
                <a:buSzTx/>
                <a:buFont typeface="Arial" panose="020B0604020202020204" pitchFamily="34" charset="0"/>
                <a:buChar char="•"/>
                <a:tabLst/>
                <a:defRPr/>
              </a:pPr>
              <a:r>
                <a:rPr kumimoji="0" lang="en-US" sz="1370" b="0" i="0" u="none" strike="noStrike" kern="0" cap="none" spc="0" normalizeH="0" baseline="0" noProof="0" dirty="0" err="1">
                  <a:ln>
                    <a:noFill/>
                  </a:ln>
                  <a:gradFill>
                    <a:gsLst>
                      <a:gs pos="10145">
                        <a:srgbClr val="505050"/>
                      </a:gs>
                      <a:gs pos="30000">
                        <a:srgbClr val="505050"/>
                      </a:gs>
                    </a:gsLst>
                    <a:lin ang="5400000" scaled="0"/>
                  </a:gradFill>
                  <a:effectLst/>
                  <a:uLnTx/>
                  <a:uFillTx/>
                  <a:latin typeface="Segoe UI Semilight"/>
                  <a:ea typeface="+mn-ea"/>
                  <a:cs typeface="+mn-cs"/>
                </a:rPr>
                <a:t>Websphere</a:t>
              </a:r>
              <a:r>
                <a:rPr kumimoji="0" lang="en-US" sz="1370" b="0" i="0" u="none" strike="noStrike" kern="0" cap="none" spc="0" normalizeH="0" baseline="0" noProof="0" dirty="0">
                  <a:ln>
                    <a:noFill/>
                  </a:ln>
                  <a:gradFill>
                    <a:gsLst>
                      <a:gs pos="10145">
                        <a:srgbClr val="505050"/>
                      </a:gs>
                      <a:gs pos="30000">
                        <a:srgbClr val="505050"/>
                      </a:gs>
                    </a:gsLst>
                    <a:lin ang="5400000" scaled="0"/>
                  </a:gradFill>
                  <a:effectLst/>
                  <a:uLnTx/>
                  <a:uFillTx/>
                  <a:latin typeface="Segoe UI Semilight"/>
                  <a:ea typeface="+mn-ea"/>
                  <a:cs typeface="+mn-cs"/>
                </a:rPr>
                <a:t> MQ</a:t>
              </a:r>
            </a:p>
            <a:p>
              <a:pPr marL="0" marR="0" lvl="0" indent="0" algn="l" defTabSz="932384" rtl="0" eaLnBrk="1" fontAlgn="auto" latinLnBrk="0" hangingPunct="1">
                <a:lnSpc>
                  <a:spcPct val="100000"/>
                </a:lnSpc>
                <a:spcBef>
                  <a:spcPts val="0"/>
                </a:spcBef>
                <a:spcAft>
                  <a:spcPts val="150"/>
                </a:spcAft>
                <a:buClrTx/>
                <a:buSzTx/>
                <a:buFont typeface="Arial" panose="020B0604020202020204" pitchFamily="34" charset="0"/>
                <a:buNone/>
                <a:tabLst/>
                <a:defRPr/>
              </a:pPr>
              <a:endParaRPr kumimoji="0" lang="en-US" sz="1370" b="0" i="0" u="none" strike="noStrike" kern="0" cap="none" spc="0" normalizeH="0" baseline="0" noProof="0" dirty="0">
                <a:ln>
                  <a:noFill/>
                </a:ln>
                <a:gradFill>
                  <a:gsLst>
                    <a:gs pos="10145">
                      <a:srgbClr val="505050"/>
                    </a:gs>
                    <a:gs pos="30000">
                      <a:srgbClr val="505050"/>
                    </a:gs>
                  </a:gsLst>
                  <a:lin ang="5400000" scaled="0"/>
                </a:gradFill>
                <a:effectLst/>
                <a:uLnTx/>
                <a:uFillTx/>
                <a:latin typeface="Segoe UI Semilight"/>
                <a:ea typeface="+mn-ea"/>
                <a:cs typeface="+mn-cs"/>
              </a:endParaRPr>
            </a:p>
          </p:txBody>
        </p:sp>
      </p:grpSp>
    </p:spTree>
    <p:extLst>
      <p:ext uri="{BB962C8B-B14F-4D97-AF65-F5344CB8AC3E}">
        <p14:creationId xmlns:p14="http://schemas.microsoft.com/office/powerpoint/2010/main" val="416079921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750" fill="hold"/>
                                        <p:tgtEl>
                                          <p:spTgt spid="15"/>
                                        </p:tgtEl>
                                        <p:attrNameLst>
                                          <p:attrName>ppt_x</p:attrName>
                                        </p:attrNameLst>
                                      </p:cBhvr>
                                      <p:tavLst>
                                        <p:tav tm="0">
                                          <p:val>
                                            <p:strVal val="1+#ppt_w/2"/>
                                          </p:val>
                                        </p:tav>
                                        <p:tav tm="100000">
                                          <p:val>
                                            <p:strVal val="#ppt_x"/>
                                          </p:val>
                                        </p:tav>
                                      </p:tavLst>
                                    </p:anim>
                                    <p:anim calcmode="lin" valueType="num">
                                      <p:cBhvr additive="base">
                                        <p:cTn id="8" dur="750" fill="hold"/>
                                        <p:tgtEl>
                                          <p:spTgt spid="15"/>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fade">
                                      <p:cBhvr>
                                        <p:cTn id="11" dur="500"/>
                                        <p:tgtEl>
                                          <p:spTgt spid="14"/>
                                        </p:tgtEl>
                                      </p:cBhvr>
                                    </p:animEffect>
                                  </p:childTnLst>
                                </p:cTn>
                              </p:par>
                              <p:par>
                                <p:cTn id="12" presetID="42" presetClass="path" presetSubtype="0" decel="100000" fill="hold" grpId="1" nodeType="withEffect">
                                  <p:stCondLst>
                                    <p:cond delay="0"/>
                                  </p:stCondLst>
                                  <p:childTnLst>
                                    <p:animMotion origin="layout" path="M -1.56753E-6 7.80754E-7 L -1.56753E-6 0.0665 " pathEditMode="relative" rAng="0" ptsTypes="AA">
                                      <p:cBhvr>
                                        <p:cTn id="13" dur="700" spd="-100000" fill="hold"/>
                                        <p:tgtEl>
                                          <p:spTgt spid="14"/>
                                        </p:tgtEl>
                                        <p:attrNameLst>
                                          <p:attrName>ppt_x</p:attrName>
                                          <p:attrName>ppt_y</p:attrName>
                                        </p:attrNameLst>
                                      </p:cBhvr>
                                      <p:rCtr x="0" y="3314"/>
                                    </p:animMotion>
                                  </p:childTnLst>
                                </p:cTn>
                              </p:par>
                              <p:par>
                                <p:cTn id="14" presetID="10" presetClass="entr" presetSubtype="0" fill="hold" nodeType="withEffect">
                                  <p:stCondLst>
                                    <p:cond delay="40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500"/>
                                        <p:tgtEl>
                                          <p:spTgt spid="3"/>
                                        </p:tgtEl>
                                      </p:cBhvr>
                                    </p:animEffect>
                                  </p:childTnLst>
                                </p:cTn>
                              </p:par>
                              <p:par>
                                <p:cTn id="17" presetID="42" presetClass="path" presetSubtype="0" decel="100000" fill="hold" nodeType="withEffect">
                                  <p:stCondLst>
                                    <p:cond delay="400"/>
                                  </p:stCondLst>
                                  <p:childTnLst>
                                    <p:animMotion origin="layout" path="M -1.56753E-6 7.80754E-7 L -1.56753E-6 0.0665 " pathEditMode="relative" rAng="0" ptsTypes="AA">
                                      <p:cBhvr>
                                        <p:cTn id="18" dur="700" spd="-100000" fill="hold"/>
                                        <p:tgtEl>
                                          <p:spTgt spid="3"/>
                                        </p:tgtEl>
                                        <p:attrNameLst>
                                          <p:attrName>ppt_x</p:attrName>
                                          <p:attrName>ppt_y</p:attrName>
                                        </p:attrNameLst>
                                      </p:cBhvr>
                                      <p:rCtr x="0" y="3314"/>
                                    </p:animMotion>
                                  </p:childTnLst>
                                </p:cTn>
                              </p:par>
                              <p:par>
                                <p:cTn id="19" presetID="10" presetClass="entr" presetSubtype="0" fill="hold" nodeType="withEffect">
                                  <p:stCondLst>
                                    <p:cond delay="40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500"/>
                                        <p:tgtEl>
                                          <p:spTgt spid="4"/>
                                        </p:tgtEl>
                                      </p:cBhvr>
                                    </p:animEffect>
                                  </p:childTnLst>
                                </p:cTn>
                              </p:par>
                              <p:par>
                                <p:cTn id="22" presetID="42" presetClass="path" presetSubtype="0" decel="100000" fill="hold" nodeType="withEffect">
                                  <p:stCondLst>
                                    <p:cond delay="400"/>
                                  </p:stCondLst>
                                  <p:childTnLst>
                                    <p:animMotion origin="layout" path="M -1.56753E-6 7.80754E-7 L -1.56753E-6 0.0665 " pathEditMode="relative" rAng="0" ptsTypes="AA">
                                      <p:cBhvr>
                                        <p:cTn id="23" dur="700" spd="-100000" fill="hold"/>
                                        <p:tgtEl>
                                          <p:spTgt spid="4"/>
                                        </p:tgtEl>
                                        <p:attrNameLst>
                                          <p:attrName>ppt_x</p:attrName>
                                          <p:attrName>ppt_y</p:attrName>
                                        </p:attrNameLst>
                                      </p:cBhvr>
                                      <p:rCtr x="0" y="3314"/>
                                    </p:animMotion>
                                  </p:childTnLst>
                                </p:cTn>
                              </p:par>
                              <p:par>
                                <p:cTn id="24" presetID="10" presetClass="entr" presetSubtype="0" fill="hold" nodeType="withEffect">
                                  <p:stCondLst>
                                    <p:cond delay="400"/>
                                  </p:stCondLst>
                                  <p:childTnLst>
                                    <p:set>
                                      <p:cBhvr>
                                        <p:cTn id="25" dur="1" fill="hold">
                                          <p:stCondLst>
                                            <p:cond delay="0"/>
                                          </p:stCondLst>
                                        </p:cTn>
                                        <p:tgtEl>
                                          <p:spTgt spid="6"/>
                                        </p:tgtEl>
                                        <p:attrNameLst>
                                          <p:attrName>style.visibility</p:attrName>
                                        </p:attrNameLst>
                                      </p:cBhvr>
                                      <p:to>
                                        <p:strVal val="visible"/>
                                      </p:to>
                                    </p:set>
                                    <p:animEffect transition="in" filter="fade">
                                      <p:cBhvr>
                                        <p:cTn id="26" dur="500"/>
                                        <p:tgtEl>
                                          <p:spTgt spid="6"/>
                                        </p:tgtEl>
                                      </p:cBhvr>
                                    </p:animEffect>
                                  </p:childTnLst>
                                </p:cTn>
                              </p:par>
                              <p:par>
                                <p:cTn id="27" presetID="42" presetClass="path" presetSubtype="0" decel="100000" fill="hold" nodeType="withEffect">
                                  <p:stCondLst>
                                    <p:cond delay="400"/>
                                  </p:stCondLst>
                                  <p:childTnLst>
                                    <p:animMotion origin="layout" path="M -1.56753E-6 7.80754E-7 L -1.56753E-6 0.0665 " pathEditMode="relative" rAng="0" ptsTypes="AA">
                                      <p:cBhvr>
                                        <p:cTn id="28" dur="700" spd="-100000" fill="hold"/>
                                        <p:tgtEl>
                                          <p:spTgt spid="6"/>
                                        </p:tgtEl>
                                        <p:attrNameLst>
                                          <p:attrName>ppt_x</p:attrName>
                                          <p:attrName>ppt_y</p:attrName>
                                        </p:attrNameLst>
                                      </p:cBhvr>
                                      <p:rCtr x="0" y="3314"/>
                                    </p:animMotion>
                                  </p:childTnLst>
                                </p:cTn>
                              </p:par>
                              <p:par>
                                <p:cTn id="29" presetID="10" presetClass="entr" presetSubtype="0" fill="hold" nodeType="withEffect">
                                  <p:stCondLst>
                                    <p:cond delay="400"/>
                                  </p:stCondLst>
                                  <p:childTnLst>
                                    <p:set>
                                      <p:cBhvr>
                                        <p:cTn id="30" dur="1" fill="hold">
                                          <p:stCondLst>
                                            <p:cond delay="0"/>
                                          </p:stCondLst>
                                        </p:cTn>
                                        <p:tgtEl>
                                          <p:spTgt spid="7"/>
                                        </p:tgtEl>
                                        <p:attrNameLst>
                                          <p:attrName>style.visibility</p:attrName>
                                        </p:attrNameLst>
                                      </p:cBhvr>
                                      <p:to>
                                        <p:strVal val="visible"/>
                                      </p:to>
                                    </p:set>
                                    <p:animEffect transition="in" filter="fade">
                                      <p:cBhvr>
                                        <p:cTn id="31" dur="500"/>
                                        <p:tgtEl>
                                          <p:spTgt spid="7"/>
                                        </p:tgtEl>
                                      </p:cBhvr>
                                    </p:animEffect>
                                  </p:childTnLst>
                                </p:cTn>
                              </p:par>
                              <p:par>
                                <p:cTn id="32" presetID="42" presetClass="path" presetSubtype="0" decel="100000" fill="hold" nodeType="withEffect">
                                  <p:stCondLst>
                                    <p:cond delay="400"/>
                                  </p:stCondLst>
                                  <p:childTnLst>
                                    <p:animMotion origin="layout" path="M -1.56753E-6 7.80754E-7 L -1.56753E-6 0.0665 " pathEditMode="relative" rAng="0" ptsTypes="AA">
                                      <p:cBhvr>
                                        <p:cTn id="33" dur="700" spd="-100000" fill="hold"/>
                                        <p:tgtEl>
                                          <p:spTgt spid="7"/>
                                        </p:tgtEl>
                                        <p:attrNameLst>
                                          <p:attrName>ppt_x</p:attrName>
                                          <p:attrName>ppt_y</p:attrName>
                                        </p:attrNameLst>
                                      </p:cBhvr>
                                      <p:rCtr x="0" y="331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Lst>
  </p:timing>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Azure Functions is an Open Source project	</a:t>
            </a:r>
          </a:p>
        </p:txBody>
      </p:sp>
      <p:sp>
        <p:nvSpPr>
          <p:cNvPr id="3" name="Text Placeholder 2"/>
          <p:cNvSpPr>
            <a:spLocks noGrp="1"/>
          </p:cNvSpPr>
          <p:nvPr>
            <p:ph type="body" sz="quarter" idx="4294967295"/>
          </p:nvPr>
        </p:nvSpPr>
        <p:spPr>
          <a:xfrm>
            <a:off x="0" y="1189038"/>
            <a:ext cx="11652250" cy="5505353"/>
          </a:xfrm>
        </p:spPr>
        <p:txBody>
          <a:bodyPr/>
          <a:lstStyle/>
          <a:p>
            <a:endParaRPr lang="en-US" dirty="0">
              <a:hlinkClick r:id="" action="ppaction://noaction"/>
            </a:endParaRPr>
          </a:p>
          <a:p>
            <a:r>
              <a:rPr lang="en-US" dirty="0">
                <a:hlinkClick r:id="" action="ppaction://noaction"/>
              </a:rPr>
              <a:t>https://github.com/Azure/Azure-Functions</a:t>
            </a:r>
            <a:endParaRPr lang="en-US" dirty="0"/>
          </a:p>
          <a:p>
            <a:endParaRPr lang="en-US" dirty="0"/>
          </a:p>
          <a:p>
            <a:pPr marL="336145" indent="-336145">
              <a:buFont typeface="Arial" panose="020B0604020202020204" pitchFamily="34" charset="0"/>
              <a:buChar char="•"/>
            </a:pPr>
            <a:r>
              <a:rPr lang="en-US" sz="2353" dirty="0">
                <a:hlinkClick r:id="rId3"/>
              </a:rPr>
              <a:t>Azure Functions Host</a:t>
            </a:r>
            <a:r>
              <a:rPr lang="en-US" sz="2353" dirty="0"/>
              <a:t> - </a:t>
            </a:r>
            <a:r>
              <a:rPr lang="en-US" sz="2353" dirty="0">
                <a:solidFill>
                  <a:schemeClr val="tx1"/>
                </a:solidFill>
              </a:rPr>
              <a:t>the Azure Functions runtime</a:t>
            </a:r>
          </a:p>
          <a:p>
            <a:pPr marL="336145" indent="-336145">
              <a:buFont typeface="Arial" panose="020B0604020202020204" pitchFamily="34" charset="0"/>
              <a:buChar char="•"/>
            </a:pPr>
            <a:r>
              <a:rPr lang="en-US" sz="2353" dirty="0">
                <a:hlinkClick r:id="rId4"/>
              </a:rPr>
              <a:t>Azure </a:t>
            </a:r>
            <a:r>
              <a:rPr lang="en-US" sz="2353" dirty="0" err="1">
                <a:hlinkClick r:id="rId4"/>
              </a:rPr>
              <a:t>WebJobs</a:t>
            </a:r>
            <a:r>
              <a:rPr lang="en-US" sz="2353" dirty="0">
                <a:hlinkClick r:id="rId4"/>
              </a:rPr>
              <a:t> SDK</a:t>
            </a:r>
            <a:r>
              <a:rPr lang="en-US" sz="2353" dirty="0"/>
              <a:t> - </a:t>
            </a:r>
            <a:r>
              <a:rPr lang="en-US" sz="2353" dirty="0">
                <a:solidFill>
                  <a:schemeClr val="tx1"/>
                </a:solidFill>
              </a:rPr>
              <a:t>the "core" of the Azure Functions runtime and many bindings</a:t>
            </a:r>
          </a:p>
          <a:p>
            <a:pPr marL="336145" indent="-336145">
              <a:buFont typeface="Arial" panose="020B0604020202020204" pitchFamily="34" charset="0"/>
              <a:buChar char="•"/>
            </a:pPr>
            <a:r>
              <a:rPr lang="en-US" sz="2353" dirty="0">
                <a:hlinkClick r:id="rId5"/>
              </a:rPr>
              <a:t>Azure </a:t>
            </a:r>
            <a:r>
              <a:rPr lang="en-US" sz="2353" dirty="0" err="1">
                <a:hlinkClick r:id="rId5"/>
              </a:rPr>
              <a:t>WebJobs</a:t>
            </a:r>
            <a:r>
              <a:rPr lang="en-US" sz="2353" dirty="0">
                <a:hlinkClick r:id="rId5"/>
              </a:rPr>
              <a:t> SDK extensions</a:t>
            </a:r>
            <a:r>
              <a:rPr lang="en-US" sz="2353" dirty="0"/>
              <a:t> - </a:t>
            </a:r>
            <a:r>
              <a:rPr lang="en-US" sz="2353" dirty="0">
                <a:solidFill>
                  <a:schemeClr val="tx1"/>
                </a:solidFill>
              </a:rPr>
              <a:t>the repositories of many bindings</a:t>
            </a:r>
          </a:p>
          <a:p>
            <a:pPr marL="336145" indent="-336145">
              <a:buFont typeface="Arial" panose="020B0604020202020204" pitchFamily="34" charset="0"/>
              <a:buChar char="•"/>
            </a:pPr>
            <a:r>
              <a:rPr lang="en-US" sz="2353" dirty="0">
                <a:hlinkClick r:id="rId6"/>
              </a:rPr>
              <a:t>Azure Functions CLI</a:t>
            </a:r>
            <a:r>
              <a:rPr lang="en-US" sz="2353" dirty="0"/>
              <a:t> - </a:t>
            </a:r>
            <a:r>
              <a:rPr lang="en-US" sz="2353" dirty="0">
                <a:solidFill>
                  <a:schemeClr val="tx1"/>
                </a:solidFill>
              </a:rPr>
              <a:t>the command line tool for Azure Functions</a:t>
            </a:r>
          </a:p>
          <a:p>
            <a:pPr marL="336145" indent="-336145">
              <a:buFont typeface="Arial" panose="020B0604020202020204" pitchFamily="34" charset="0"/>
              <a:buChar char="•"/>
            </a:pPr>
            <a:r>
              <a:rPr lang="en-US" sz="2353" dirty="0">
                <a:hlinkClick r:id="rId7"/>
              </a:rPr>
              <a:t>Azure Functions Portal</a:t>
            </a:r>
            <a:r>
              <a:rPr lang="en-US" sz="2353" dirty="0"/>
              <a:t> - </a:t>
            </a:r>
            <a:r>
              <a:rPr lang="en-US" sz="2353" dirty="0">
                <a:solidFill>
                  <a:schemeClr val="tx1"/>
                </a:solidFill>
              </a:rPr>
              <a:t>the UX for the Functions development portal</a:t>
            </a:r>
          </a:p>
          <a:p>
            <a:pPr marL="336145" indent="-336145">
              <a:buFont typeface="Arial" panose="020B0604020202020204" pitchFamily="34" charset="0"/>
              <a:buChar char="•"/>
            </a:pPr>
            <a:r>
              <a:rPr lang="en-US" sz="2353" dirty="0">
                <a:hlinkClick r:id="rId8"/>
              </a:rPr>
              <a:t>Azure Functions templates</a:t>
            </a:r>
            <a:r>
              <a:rPr lang="en-US" sz="2353" dirty="0"/>
              <a:t> - </a:t>
            </a:r>
            <a:r>
              <a:rPr lang="en-US" sz="2353" dirty="0">
                <a:solidFill>
                  <a:schemeClr val="tx1"/>
                </a:solidFill>
              </a:rPr>
              <a:t>the templates which show up the Azure Functions portal</a:t>
            </a:r>
          </a:p>
          <a:p>
            <a:pPr marL="336145" indent="-336145">
              <a:buFont typeface="Arial" panose="020B0604020202020204" pitchFamily="34" charset="0"/>
              <a:buChar char="•"/>
            </a:pPr>
            <a:r>
              <a:rPr lang="en-US" sz="2353" dirty="0">
                <a:hlinkClick r:id="rId9"/>
              </a:rPr>
              <a:t>Azure Functions samples</a:t>
            </a:r>
            <a:r>
              <a:rPr lang="en-US" sz="2353" dirty="0"/>
              <a:t> - </a:t>
            </a:r>
            <a:r>
              <a:rPr lang="en-US" sz="2353" dirty="0">
                <a:solidFill>
                  <a:schemeClr val="tx1"/>
                </a:solidFill>
              </a:rPr>
              <a:t>repository for some samples on how the runtime works</a:t>
            </a:r>
            <a:endParaRPr lang="en-US" dirty="0">
              <a:solidFill>
                <a:schemeClr val="tx1"/>
              </a:solidFill>
            </a:endParaRPr>
          </a:p>
          <a:p>
            <a:endParaRPr lang="en-US" dirty="0"/>
          </a:p>
        </p:txBody>
      </p:sp>
    </p:spTree>
    <p:extLst>
      <p:ext uri="{BB962C8B-B14F-4D97-AF65-F5344CB8AC3E}">
        <p14:creationId xmlns:p14="http://schemas.microsoft.com/office/powerpoint/2010/main" val="33195742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Box 26"/>
          <p:cNvSpPr txBox="1"/>
          <p:nvPr/>
        </p:nvSpPr>
        <p:spPr>
          <a:xfrm>
            <a:off x="73879" y="5896645"/>
            <a:ext cx="2717997" cy="741581"/>
          </a:xfrm>
          <a:prstGeom prst="rect">
            <a:avLst/>
          </a:prstGeom>
          <a:noFill/>
        </p:spPr>
        <p:txBody>
          <a:bodyPr wrap="none" lIns="179208" tIns="143366" rIns="179208" bIns="143366" rtlCol="0">
            <a:spAutoFit/>
          </a:bodyPr>
          <a:lstStyle/>
          <a:p>
            <a:pPr marL="0" marR="0" lvl="0" indent="0" algn="l" defTabSz="895870" rtl="0" eaLnBrk="1" fontAlgn="auto" latinLnBrk="0" hangingPunct="1">
              <a:lnSpc>
                <a:spcPct val="90000"/>
              </a:lnSpc>
              <a:spcBef>
                <a:spcPts val="0"/>
              </a:spcBef>
              <a:spcAft>
                <a:spcPts val="588"/>
              </a:spcAft>
              <a:buClrTx/>
              <a:buSzTx/>
              <a:buFontTx/>
              <a:buNone/>
              <a:tabLst/>
              <a:defRPr/>
            </a:pPr>
            <a:r>
              <a:rPr kumimoji="0" lang="en-US" sz="3200" b="0" i="0" u="none" strike="noStrike" kern="0" cap="none" spc="0" normalizeH="0" baseline="0" noProof="0">
                <a:ln>
                  <a:noFill/>
                </a:ln>
                <a:solidFill>
                  <a:srgbClr val="0070C0"/>
                </a:solidFill>
                <a:effectLst/>
                <a:uLnTx/>
                <a:uFillTx/>
                <a:latin typeface="Segoe UI"/>
                <a:ea typeface="+mn-ea"/>
                <a:cs typeface="+mn-cs"/>
              </a:rPr>
              <a:t>On-Premises</a:t>
            </a:r>
          </a:p>
        </p:txBody>
      </p:sp>
      <p:cxnSp>
        <p:nvCxnSpPr>
          <p:cNvPr id="11" name="Straight Arrow Connector 10"/>
          <p:cNvCxnSpPr>
            <a:cxnSpLocks/>
          </p:cNvCxnSpPr>
          <p:nvPr/>
        </p:nvCxnSpPr>
        <p:spPr>
          <a:xfrm>
            <a:off x="-11449" y="5910067"/>
            <a:ext cx="2756843" cy="0"/>
          </a:xfrm>
          <a:prstGeom prst="straightConnector1">
            <a:avLst/>
          </a:prstGeom>
          <a:ln w="25400">
            <a:solidFill>
              <a:schemeClr val="tx1"/>
            </a:solidFill>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12" name="Oval 11"/>
          <p:cNvSpPr/>
          <p:nvPr/>
        </p:nvSpPr>
        <p:spPr bwMode="auto">
          <a:xfrm>
            <a:off x="1210543" y="5823899"/>
            <a:ext cx="172340" cy="172340"/>
          </a:xfrm>
          <a:prstGeom prst="ellipse">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72" name="TextBox 471">
            <a:extLst>
              <a:ext uri="{FF2B5EF4-FFF2-40B4-BE49-F238E27FC236}">
                <a16:creationId xmlns:a16="http://schemas.microsoft.com/office/drawing/2014/main" id="{08AC357A-CE29-4061-B66B-61B9106B951F}"/>
              </a:ext>
            </a:extLst>
          </p:cNvPr>
          <p:cNvSpPr txBox="1"/>
          <p:nvPr/>
        </p:nvSpPr>
        <p:spPr>
          <a:xfrm rot="20877579">
            <a:off x="580172" y="4640833"/>
            <a:ext cx="1832033" cy="507431"/>
          </a:xfrm>
          <a:prstGeom prst="rect">
            <a:avLst/>
          </a:prstGeom>
          <a:noFill/>
        </p:spPr>
        <p:txBody>
          <a:bodyPr wrap="none" rtlCol="0">
            <a:spAutoFit/>
          </a:bodyPr>
          <a:lstStyle/>
          <a:p>
            <a:pPr marL="0" marR="0" lvl="0" indent="0" algn="l" defTabSz="895870" rtl="0" eaLnBrk="1" fontAlgn="auto" latinLnBrk="0" hangingPunct="1">
              <a:lnSpc>
                <a:spcPct val="90000"/>
              </a:lnSpc>
              <a:spcBef>
                <a:spcPts val="0"/>
              </a:spcBef>
              <a:spcAft>
                <a:spcPts val="0"/>
              </a:spcAft>
              <a:buClrTx/>
              <a:buSzTx/>
              <a:buFontTx/>
              <a:buNone/>
              <a:tabLst/>
              <a:defRPr/>
            </a:pP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How many </a:t>
            </a:r>
            <a:r>
              <a:rPr kumimoji="0" lang="en-US" sz="1468" b="1"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servers </a:t>
            </a:r>
          </a:p>
          <a:p>
            <a:pPr marL="0" marR="0" lvl="0" indent="0" algn="l" defTabSz="895870" rtl="0" eaLnBrk="1" fontAlgn="auto" latinLnBrk="0" hangingPunct="1">
              <a:lnSpc>
                <a:spcPct val="90000"/>
              </a:lnSpc>
              <a:spcBef>
                <a:spcPts val="0"/>
              </a:spcBef>
              <a:spcAft>
                <a:spcPts val="0"/>
              </a:spcAft>
              <a:buClrTx/>
              <a:buSzTx/>
              <a:buFontTx/>
              <a:buNone/>
              <a:tabLst/>
              <a:defRPr/>
            </a:pP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do I need?</a:t>
            </a:r>
          </a:p>
        </p:txBody>
      </p:sp>
      <p:sp>
        <p:nvSpPr>
          <p:cNvPr id="473" name="TextBox 472">
            <a:extLst>
              <a:ext uri="{FF2B5EF4-FFF2-40B4-BE49-F238E27FC236}">
                <a16:creationId xmlns:a16="http://schemas.microsoft.com/office/drawing/2014/main" id="{22C7F164-D5DC-4773-A6B6-0FA281150922}"/>
              </a:ext>
            </a:extLst>
          </p:cNvPr>
          <p:cNvSpPr txBox="1"/>
          <p:nvPr/>
        </p:nvSpPr>
        <p:spPr>
          <a:xfrm rot="21066084">
            <a:off x="6892619" y="3084716"/>
            <a:ext cx="1263487" cy="498983"/>
          </a:xfrm>
          <a:prstGeom prst="rect">
            <a:avLst/>
          </a:prstGeom>
          <a:noFill/>
        </p:spPr>
        <p:txBody>
          <a:bodyPr wrap="none" rtlCol="0">
            <a:spAutoFit/>
          </a:bodyPr>
          <a:lstStyle/>
          <a:p>
            <a:pPr marL="0" marR="0" lvl="0" indent="0" algn="l" defTabSz="895870" rtl="0" eaLnBrk="1" fontAlgn="auto" latinLnBrk="0" hangingPunct="1">
              <a:lnSpc>
                <a:spcPct val="90000"/>
              </a:lnSpc>
              <a:spcBef>
                <a:spcPts val="0"/>
              </a:spcBef>
              <a:spcAft>
                <a:spcPts val="0"/>
              </a:spcAft>
              <a:buClrTx/>
              <a:buSzTx/>
              <a:buFontTx/>
              <a:buNone/>
              <a:tabLst/>
              <a:defRPr/>
            </a:pP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Which OS </a:t>
            </a:r>
            <a:b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b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should I use?</a:t>
            </a:r>
          </a:p>
        </p:txBody>
      </p:sp>
      <p:sp>
        <p:nvSpPr>
          <p:cNvPr id="474" name="TextBox 473">
            <a:extLst>
              <a:ext uri="{FF2B5EF4-FFF2-40B4-BE49-F238E27FC236}">
                <a16:creationId xmlns:a16="http://schemas.microsoft.com/office/drawing/2014/main" id="{B419743A-E54D-4F29-A536-BE914D6DD763}"/>
              </a:ext>
            </a:extLst>
          </p:cNvPr>
          <p:cNvSpPr txBox="1"/>
          <p:nvPr/>
        </p:nvSpPr>
        <p:spPr>
          <a:xfrm>
            <a:off x="7421179" y="4854682"/>
            <a:ext cx="1881713" cy="507431"/>
          </a:xfrm>
          <a:prstGeom prst="rect">
            <a:avLst/>
          </a:prstGeom>
          <a:noFill/>
        </p:spPr>
        <p:txBody>
          <a:bodyPr wrap="none" rtlCol="0">
            <a:spAutoFit/>
          </a:bodyPr>
          <a:lstStyle/>
          <a:p>
            <a:pPr marL="0" marR="0" lvl="0" indent="0" algn="l" defTabSz="895870" rtl="0" eaLnBrk="1" fontAlgn="auto" latinLnBrk="0" hangingPunct="1">
              <a:lnSpc>
                <a:spcPct val="90000"/>
              </a:lnSpc>
              <a:spcBef>
                <a:spcPts val="0"/>
              </a:spcBef>
              <a:spcAft>
                <a:spcPts val="0"/>
              </a:spcAft>
              <a:buClrTx/>
              <a:buSzTx/>
              <a:buFontTx/>
              <a:buNone/>
              <a:tabLst/>
              <a:defRPr/>
            </a:pP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How often should </a:t>
            </a:r>
          </a:p>
          <a:p>
            <a:pPr marL="0" marR="0" lvl="0" indent="0" algn="l" defTabSz="895870" rtl="0" eaLnBrk="1" fontAlgn="auto" latinLnBrk="0" hangingPunct="1">
              <a:lnSpc>
                <a:spcPct val="90000"/>
              </a:lnSpc>
              <a:spcBef>
                <a:spcPts val="0"/>
              </a:spcBef>
              <a:spcAft>
                <a:spcPts val="0"/>
              </a:spcAft>
              <a:buClrTx/>
              <a:buSzTx/>
              <a:buFontTx/>
              <a:buNone/>
              <a:tabLst/>
              <a:defRPr/>
            </a:pP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I </a:t>
            </a:r>
            <a:r>
              <a:rPr kumimoji="0" lang="en-US" sz="1468" b="1"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patch</a:t>
            </a: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 my </a:t>
            </a:r>
            <a:r>
              <a:rPr kumimoji="0" lang="en-US" sz="1468" b="1"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servers</a:t>
            </a: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a:t>
            </a:r>
          </a:p>
        </p:txBody>
      </p:sp>
      <p:sp>
        <p:nvSpPr>
          <p:cNvPr id="475" name="TextBox 474">
            <a:extLst>
              <a:ext uri="{FF2B5EF4-FFF2-40B4-BE49-F238E27FC236}">
                <a16:creationId xmlns:a16="http://schemas.microsoft.com/office/drawing/2014/main" id="{4FFEFDA6-DC12-4102-B56A-92DABB0AA1A9}"/>
              </a:ext>
            </a:extLst>
          </p:cNvPr>
          <p:cNvSpPr txBox="1"/>
          <p:nvPr/>
        </p:nvSpPr>
        <p:spPr>
          <a:xfrm rot="20700000">
            <a:off x="1078036" y="1256163"/>
            <a:ext cx="1935145" cy="498983"/>
          </a:xfrm>
          <a:prstGeom prst="rect">
            <a:avLst/>
          </a:prstGeom>
          <a:noFill/>
        </p:spPr>
        <p:txBody>
          <a:bodyPr wrap="none" rtlCol="0">
            <a:spAutoFit/>
          </a:bodyPr>
          <a:lstStyle/>
          <a:p>
            <a:pPr marL="0" marR="0" lvl="0" indent="0" algn="l" defTabSz="895870" rtl="0" eaLnBrk="1" fontAlgn="auto" latinLnBrk="0" hangingPunct="1">
              <a:lnSpc>
                <a:spcPct val="90000"/>
              </a:lnSpc>
              <a:spcBef>
                <a:spcPts val="0"/>
              </a:spcBef>
              <a:spcAft>
                <a:spcPts val="0"/>
              </a:spcAft>
              <a:buClrTx/>
              <a:buSzTx/>
              <a:buFontTx/>
              <a:buNone/>
              <a:tabLst/>
              <a:defRPr/>
            </a:pP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What size of </a:t>
            </a:r>
            <a:r>
              <a:rPr kumimoji="0" lang="en-US" sz="1468" b="1"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servers</a:t>
            </a: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 </a:t>
            </a:r>
          </a:p>
          <a:p>
            <a:pPr marL="0" marR="0" lvl="0" indent="0" algn="l" defTabSz="895870" rtl="0" eaLnBrk="1" fontAlgn="auto" latinLnBrk="0" hangingPunct="1">
              <a:lnSpc>
                <a:spcPct val="90000"/>
              </a:lnSpc>
              <a:spcBef>
                <a:spcPts val="0"/>
              </a:spcBef>
              <a:spcAft>
                <a:spcPts val="0"/>
              </a:spcAft>
              <a:buClrTx/>
              <a:buSzTx/>
              <a:buFontTx/>
              <a:buNone/>
              <a:tabLst/>
              <a:defRPr/>
            </a:pP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should I </a:t>
            </a:r>
            <a:r>
              <a:rPr kumimoji="0" lang="en-US" sz="1468" b="1"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buy</a:t>
            </a: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a:t>
            </a:r>
          </a:p>
        </p:txBody>
      </p:sp>
      <p:sp>
        <p:nvSpPr>
          <p:cNvPr id="476" name="TextBox 475">
            <a:extLst>
              <a:ext uri="{FF2B5EF4-FFF2-40B4-BE49-F238E27FC236}">
                <a16:creationId xmlns:a16="http://schemas.microsoft.com/office/drawing/2014/main" id="{0FAC1726-28A7-4960-BA0C-BB764E2E31A2}"/>
              </a:ext>
            </a:extLst>
          </p:cNvPr>
          <p:cNvSpPr txBox="1"/>
          <p:nvPr/>
        </p:nvSpPr>
        <p:spPr>
          <a:xfrm rot="1233718">
            <a:off x="10028125" y="1375118"/>
            <a:ext cx="1814920" cy="498983"/>
          </a:xfrm>
          <a:prstGeom prst="rect">
            <a:avLst/>
          </a:prstGeom>
          <a:noFill/>
        </p:spPr>
        <p:txBody>
          <a:bodyPr wrap="none" rtlCol="0">
            <a:spAutoFit/>
          </a:bodyPr>
          <a:lstStyle/>
          <a:p>
            <a:pPr marL="0" marR="0" lvl="0" indent="0" algn="l" defTabSz="895870" rtl="0" eaLnBrk="1" fontAlgn="auto" latinLnBrk="0" hangingPunct="1">
              <a:lnSpc>
                <a:spcPct val="90000"/>
              </a:lnSpc>
              <a:spcBef>
                <a:spcPts val="0"/>
              </a:spcBef>
              <a:spcAft>
                <a:spcPts val="0"/>
              </a:spcAft>
              <a:buClrTx/>
              <a:buSzTx/>
              <a:buFontTx/>
              <a:buNone/>
              <a:tabLst/>
              <a:defRPr/>
            </a:pP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How often should I </a:t>
            </a:r>
            <a:b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b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backup my </a:t>
            </a:r>
            <a:r>
              <a:rPr kumimoji="0" lang="en-US" sz="1468" b="1"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server</a:t>
            </a: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a:t>
            </a:r>
          </a:p>
        </p:txBody>
      </p:sp>
      <p:sp>
        <p:nvSpPr>
          <p:cNvPr id="477" name="TextBox 476">
            <a:extLst>
              <a:ext uri="{FF2B5EF4-FFF2-40B4-BE49-F238E27FC236}">
                <a16:creationId xmlns:a16="http://schemas.microsoft.com/office/drawing/2014/main" id="{3379046E-538C-4A49-B064-DABE32C84478}"/>
              </a:ext>
            </a:extLst>
          </p:cNvPr>
          <p:cNvSpPr txBox="1"/>
          <p:nvPr/>
        </p:nvSpPr>
        <p:spPr>
          <a:xfrm>
            <a:off x="9988526" y="2213717"/>
            <a:ext cx="1782860" cy="498983"/>
          </a:xfrm>
          <a:prstGeom prst="rect">
            <a:avLst/>
          </a:prstGeom>
          <a:noFill/>
        </p:spPr>
        <p:txBody>
          <a:bodyPr wrap="none" rtlCol="0">
            <a:spAutoFit/>
          </a:bodyPr>
          <a:lstStyle/>
          <a:p>
            <a:pPr marL="0" marR="0" lvl="0" indent="0" algn="l" defTabSz="895870" rtl="0" eaLnBrk="1" fontAlgn="auto" latinLnBrk="0" hangingPunct="1">
              <a:lnSpc>
                <a:spcPct val="90000"/>
              </a:lnSpc>
              <a:spcBef>
                <a:spcPts val="0"/>
              </a:spcBef>
              <a:spcAft>
                <a:spcPts val="0"/>
              </a:spcAft>
              <a:buClrTx/>
              <a:buSzTx/>
              <a:buFontTx/>
              <a:buNone/>
              <a:tabLst/>
              <a:defRPr/>
            </a:pP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How can I increase </a:t>
            </a:r>
            <a:b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br>
            <a:r>
              <a:rPr kumimoji="0" lang="en-US" sz="1468" b="1"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server</a:t>
            </a: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 utilization?</a:t>
            </a:r>
          </a:p>
        </p:txBody>
      </p:sp>
      <p:sp>
        <p:nvSpPr>
          <p:cNvPr id="478" name="TextBox 477">
            <a:extLst>
              <a:ext uri="{FF2B5EF4-FFF2-40B4-BE49-F238E27FC236}">
                <a16:creationId xmlns:a16="http://schemas.microsoft.com/office/drawing/2014/main" id="{074C5B96-3B22-4E4B-A609-C17613CB2BEA}"/>
              </a:ext>
            </a:extLst>
          </p:cNvPr>
          <p:cNvSpPr txBox="1"/>
          <p:nvPr/>
        </p:nvSpPr>
        <p:spPr>
          <a:xfrm>
            <a:off x="6708038" y="181978"/>
            <a:ext cx="2037737" cy="498983"/>
          </a:xfrm>
          <a:prstGeom prst="rect">
            <a:avLst/>
          </a:prstGeom>
          <a:noFill/>
        </p:spPr>
        <p:txBody>
          <a:bodyPr wrap="none" rtlCol="0">
            <a:spAutoFit/>
          </a:bodyPr>
          <a:lstStyle/>
          <a:p>
            <a:pPr marL="0" marR="0" lvl="0" indent="0" algn="l" defTabSz="895870" rtl="0" eaLnBrk="1" fontAlgn="auto" latinLnBrk="0" hangingPunct="1">
              <a:lnSpc>
                <a:spcPct val="90000"/>
              </a:lnSpc>
              <a:spcBef>
                <a:spcPts val="0"/>
              </a:spcBef>
              <a:spcAft>
                <a:spcPts val="0"/>
              </a:spcAft>
              <a:buClrTx/>
              <a:buSzTx/>
              <a:buFontTx/>
              <a:buNone/>
              <a:tabLst/>
              <a:defRPr/>
            </a:pP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How do I </a:t>
            </a:r>
            <a:r>
              <a:rPr kumimoji="0" lang="en-US" sz="1468" b="1"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deploy</a:t>
            </a: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 new </a:t>
            </a:r>
            <a:b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br>
            <a:r>
              <a:rPr kumimoji="0" lang="en-US" sz="1468" b="1"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code</a:t>
            </a: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 to my </a:t>
            </a:r>
            <a:r>
              <a:rPr kumimoji="0" lang="en-US" sz="1468" b="1"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server</a:t>
            </a: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a:t>
            </a:r>
          </a:p>
        </p:txBody>
      </p:sp>
      <p:sp>
        <p:nvSpPr>
          <p:cNvPr id="479" name="TextBox 478">
            <a:extLst>
              <a:ext uri="{FF2B5EF4-FFF2-40B4-BE49-F238E27FC236}">
                <a16:creationId xmlns:a16="http://schemas.microsoft.com/office/drawing/2014/main" id="{A2EB86EB-157E-4144-905B-F13291770571}"/>
              </a:ext>
            </a:extLst>
          </p:cNvPr>
          <p:cNvSpPr txBox="1"/>
          <p:nvPr/>
        </p:nvSpPr>
        <p:spPr>
          <a:xfrm>
            <a:off x="4654744" y="878364"/>
            <a:ext cx="2135521" cy="498983"/>
          </a:xfrm>
          <a:prstGeom prst="rect">
            <a:avLst/>
          </a:prstGeom>
          <a:noFill/>
        </p:spPr>
        <p:txBody>
          <a:bodyPr wrap="none" rtlCol="0">
            <a:spAutoFit/>
          </a:bodyPr>
          <a:lstStyle/>
          <a:p>
            <a:pPr marL="0" marR="0" lvl="0" indent="0" algn="l" defTabSz="895870" rtl="0" eaLnBrk="1" fontAlgn="auto" latinLnBrk="0" hangingPunct="1">
              <a:lnSpc>
                <a:spcPct val="90000"/>
              </a:lnSpc>
              <a:spcBef>
                <a:spcPts val="0"/>
              </a:spcBef>
              <a:spcAft>
                <a:spcPts val="0"/>
              </a:spcAft>
              <a:buClrTx/>
              <a:buSzTx/>
              <a:buFontTx/>
              <a:buNone/>
              <a:tabLst/>
              <a:defRPr/>
            </a:pP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Which packages should</a:t>
            </a:r>
            <a:b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b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be on my </a:t>
            </a:r>
            <a:r>
              <a:rPr kumimoji="0" lang="en-US" sz="1468" b="1"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server</a:t>
            </a: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a:t>
            </a:r>
          </a:p>
        </p:txBody>
      </p:sp>
      <p:sp>
        <p:nvSpPr>
          <p:cNvPr id="480" name="TextBox 479">
            <a:extLst>
              <a:ext uri="{FF2B5EF4-FFF2-40B4-BE49-F238E27FC236}">
                <a16:creationId xmlns:a16="http://schemas.microsoft.com/office/drawing/2014/main" id="{75527077-AE97-47AA-BD97-F755BDFD8D79}"/>
              </a:ext>
            </a:extLst>
          </p:cNvPr>
          <p:cNvSpPr txBox="1"/>
          <p:nvPr/>
        </p:nvSpPr>
        <p:spPr>
          <a:xfrm>
            <a:off x="2537873" y="4815735"/>
            <a:ext cx="2273056" cy="507246"/>
          </a:xfrm>
          <a:prstGeom prst="rect">
            <a:avLst/>
          </a:prstGeom>
          <a:noFill/>
        </p:spPr>
        <p:txBody>
          <a:bodyPr wrap="none" rtlCol="0">
            <a:spAutoFit/>
          </a:bodyPr>
          <a:lstStyle/>
          <a:p>
            <a:pPr marL="0" marR="0" lvl="0" indent="0" algn="l" defTabSz="895870" rtl="0" eaLnBrk="1" fontAlgn="auto" latinLnBrk="0" hangingPunct="1">
              <a:lnSpc>
                <a:spcPct val="90000"/>
              </a:lnSpc>
              <a:spcBef>
                <a:spcPts val="0"/>
              </a:spcBef>
              <a:spcAft>
                <a:spcPts val="0"/>
              </a:spcAft>
              <a:buClrTx/>
              <a:buSzTx/>
              <a:buFontTx/>
              <a:buNone/>
              <a:tabLst/>
              <a:defRPr/>
            </a:pP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It takes how long to </a:t>
            </a:r>
            <a:b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br>
            <a:r>
              <a:rPr kumimoji="0" lang="en-US" sz="1468" b="1"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provision</a:t>
            </a: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 a new </a:t>
            </a:r>
            <a:r>
              <a:rPr kumimoji="0" lang="en-US" sz="1468" b="1"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server</a:t>
            </a: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a:t>
            </a:r>
          </a:p>
        </p:txBody>
      </p:sp>
      <p:sp>
        <p:nvSpPr>
          <p:cNvPr id="481" name="TextBox 480">
            <a:extLst>
              <a:ext uri="{FF2B5EF4-FFF2-40B4-BE49-F238E27FC236}">
                <a16:creationId xmlns:a16="http://schemas.microsoft.com/office/drawing/2014/main" id="{5F48CB9B-1183-4C06-A7C5-90F0F4BC485D}"/>
              </a:ext>
            </a:extLst>
          </p:cNvPr>
          <p:cNvSpPr txBox="1"/>
          <p:nvPr/>
        </p:nvSpPr>
        <p:spPr>
          <a:xfrm rot="2037234">
            <a:off x="9685271" y="3428460"/>
            <a:ext cx="1768433" cy="498983"/>
          </a:xfrm>
          <a:prstGeom prst="rect">
            <a:avLst/>
          </a:prstGeom>
          <a:noFill/>
        </p:spPr>
        <p:txBody>
          <a:bodyPr wrap="none" rtlCol="0">
            <a:spAutoFit/>
          </a:bodyPr>
          <a:lstStyle/>
          <a:p>
            <a:pPr marL="0" marR="0" lvl="0" indent="0" algn="l" defTabSz="895870" rtl="0" eaLnBrk="1" fontAlgn="auto" latinLnBrk="0" hangingPunct="1">
              <a:lnSpc>
                <a:spcPct val="90000"/>
              </a:lnSpc>
              <a:spcBef>
                <a:spcPts val="0"/>
              </a:spcBef>
              <a:spcAft>
                <a:spcPts val="0"/>
              </a:spcAft>
              <a:buClrTx/>
              <a:buSzTx/>
              <a:buFontTx/>
              <a:buNone/>
              <a:tabLst/>
              <a:defRPr/>
            </a:pP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Are my </a:t>
            </a:r>
            <a:r>
              <a:rPr kumimoji="0" lang="en-US" sz="1468" b="1"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server</a:t>
            </a: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 in a </a:t>
            </a:r>
          </a:p>
          <a:p>
            <a:pPr marL="0" marR="0" lvl="0" indent="0" algn="l" defTabSz="895870" rtl="0" eaLnBrk="1" fontAlgn="auto" latinLnBrk="0" hangingPunct="1">
              <a:lnSpc>
                <a:spcPct val="90000"/>
              </a:lnSpc>
              <a:spcBef>
                <a:spcPts val="0"/>
              </a:spcBef>
              <a:spcAft>
                <a:spcPts val="0"/>
              </a:spcAft>
              <a:buClrTx/>
              <a:buSzTx/>
              <a:buFontTx/>
              <a:buNone/>
              <a:tabLst/>
              <a:defRPr/>
            </a:pP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secure location?</a:t>
            </a:r>
          </a:p>
        </p:txBody>
      </p:sp>
      <p:sp>
        <p:nvSpPr>
          <p:cNvPr id="482" name="TextBox 481">
            <a:extLst>
              <a:ext uri="{FF2B5EF4-FFF2-40B4-BE49-F238E27FC236}">
                <a16:creationId xmlns:a16="http://schemas.microsoft.com/office/drawing/2014/main" id="{449688C2-16E4-4EE7-8F0A-4FCEF65B818F}"/>
              </a:ext>
            </a:extLst>
          </p:cNvPr>
          <p:cNvSpPr txBox="1"/>
          <p:nvPr/>
        </p:nvSpPr>
        <p:spPr>
          <a:xfrm rot="20116499">
            <a:off x="7159157" y="3699363"/>
            <a:ext cx="1911101" cy="498983"/>
          </a:xfrm>
          <a:prstGeom prst="rect">
            <a:avLst/>
          </a:prstGeom>
          <a:noFill/>
        </p:spPr>
        <p:txBody>
          <a:bodyPr wrap="none" rtlCol="0">
            <a:spAutoFit/>
          </a:bodyPr>
          <a:lstStyle/>
          <a:p>
            <a:pPr marL="0" marR="0" lvl="0" indent="0" algn="l" defTabSz="895870" rtl="0" eaLnBrk="1" fontAlgn="auto" latinLnBrk="0" hangingPunct="1">
              <a:lnSpc>
                <a:spcPct val="90000"/>
              </a:lnSpc>
              <a:spcBef>
                <a:spcPts val="0"/>
              </a:spcBef>
              <a:spcAft>
                <a:spcPts val="0"/>
              </a:spcAft>
              <a:buClrTx/>
              <a:buSzTx/>
              <a:buFontTx/>
              <a:buNone/>
              <a:tabLst/>
              <a:defRPr/>
            </a:pP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What happens if the </a:t>
            </a:r>
          </a:p>
          <a:p>
            <a:pPr marL="0" marR="0" lvl="0" indent="0" algn="l" defTabSz="895870" rtl="0" eaLnBrk="1" fontAlgn="auto" latinLnBrk="0" hangingPunct="1">
              <a:lnSpc>
                <a:spcPct val="90000"/>
              </a:lnSpc>
              <a:spcBef>
                <a:spcPts val="0"/>
              </a:spcBef>
              <a:spcAft>
                <a:spcPts val="0"/>
              </a:spcAft>
              <a:buClrTx/>
              <a:buSzTx/>
              <a:buFontTx/>
              <a:buNone/>
              <a:tabLst/>
              <a:defRPr/>
            </a:pP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power goes out?</a:t>
            </a:r>
          </a:p>
        </p:txBody>
      </p:sp>
      <p:sp>
        <p:nvSpPr>
          <p:cNvPr id="483" name="TextBox 482">
            <a:extLst>
              <a:ext uri="{FF2B5EF4-FFF2-40B4-BE49-F238E27FC236}">
                <a16:creationId xmlns:a16="http://schemas.microsoft.com/office/drawing/2014/main" id="{CDD9048F-D154-4AE8-8943-AF540591AEC4}"/>
              </a:ext>
            </a:extLst>
          </p:cNvPr>
          <p:cNvSpPr txBox="1"/>
          <p:nvPr/>
        </p:nvSpPr>
        <p:spPr>
          <a:xfrm rot="19484879">
            <a:off x="475961" y="3442521"/>
            <a:ext cx="1912703" cy="498983"/>
          </a:xfrm>
          <a:prstGeom prst="rect">
            <a:avLst/>
          </a:prstGeom>
          <a:noFill/>
        </p:spPr>
        <p:txBody>
          <a:bodyPr wrap="none" rtlCol="0">
            <a:spAutoFit/>
          </a:bodyPr>
          <a:lstStyle/>
          <a:p>
            <a:pPr marL="0" marR="0" lvl="0" indent="0" algn="l" defTabSz="895870" rtl="0" eaLnBrk="1" fontAlgn="auto" latinLnBrk="0" hangingPunct="1">
              <a:lnSpc>
                <a:spcPct val="90000"/>
              </a:lnSpc>
              <a:spcBef>
                <a:spcPts val="0"/>
              </a:spcBef>
              <a:spcAft>
                <a:spcPts val="0"/>
              </a:spcAft>
              <a:buClrTx/>
              <a:buSzTx/>
              <a:buFontTx/>
              <a:buNone/>
              <a:tabLst/>
              <a:defRPr/>
            </a:pP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Do I need secondary</a:t>
            </a:r>
            <a:b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b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network connection?</a:t>
            </a:r>
          </a:p>
        </p:txBody>
      </p:sp>
      <p:sp>
        <p:nvSpPr>
          <p:cNvPr id="484" name="TextBox 483">
            <a:extLst>
              <a:ext uri="{FF2B5EF4-FFF2-40B4-BE49-F238E27FC236}">
                <a16:creationId xmlns:a16="http://schemas.microsoft.com/office/drawing/2014/main" id="{400E6DC3-6FE4-4B92-A837-44D524EE6889}"/>
              </a:ext>
            </a:extLst>
          </p:cNvPr>
          <p:cNvSpPr txBox="1"/>
          <p:nvPr/>
        </p:nvSpPr>
        <p:spPr>
          <a:xfrm rot="21388068">
            <a:off x="2916918" y="156043"/>
            <a:ext cx="2786340" cy="498983"/>
          </a:xfrm>
          <a:prstGeom prst="rect">
            <a:avLst/>
          </a:prstGeom>
          <a:noFill/>
        </p:spPr>
        <p:txBody>
          <a:bodyPr wrap="none" rtlCol="0">
            <a:spAutoFit/>
          </a:bodyPr>
          <a:lstStyle/>
          <a:p>
            <a:pPr marL="0" marR="0" lvl="0" indent="0" algn="l" defTabSz="895870" rtl="0" eaLnBrk="1" fontAlgn="auto" latinLnBrk="0" hangingPunct="1">
              <a:lnSpc>
                <a:spcPct val="90000"/>
              </a:lnSpc>
              <a:spcBef>
                <a:spcPts val="0"/>
              </a:spcBef>
              <a:spcAft>
                <a:spcPts val="0"/>
              </a:spcAft>
              <a:buClrTx/>
              <a:buSzTx/>
              <a:buFontTx/>
              <a:buNone/>
              <a:tabLst/>
              <a:defRPr/>
            </a:pP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What is the right </a:t>
            </a:r>
            <a:r>
              <a:rPr kumimoji="0" lang="en-US" sz="1468" b="1"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size</a:t>
            </a: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 of </a:t>
            </a:r>
          </a:p>
          <a:p>
            <a:pPr marL="0" marR="0" lvl="0" indent="0" algn="l" defTabSz="895870" rtl="0" eaLnBrk="1" fontAlgn="auto" latinLnBrk="0" hangingPunct="1">
              <a:lnSpc>
                <a:spcPct val="90000"/>
              </a:lnSpc>
              <a:spcBef>
                <a:spcPts val="0"/>
              </a:spcBef>
              <a:spcAft>
                <a:spcPts val="0"/>
              </a:spcAft>
              <a:buClrTx/>
              <a:buSzTx/>
              <a:buFontTx/>
              <a:buNone/>
              <a:tabLst/>
              <a:defRPr/>
            </a:pPr>
            <a:r>
              <a:rPr kumimoji="0" lang="en-US" sz="1468" b="1"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servers </a:t>
            </a: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for my business needs?</a:t>
            </a:r>
          </a:p>
        </p:txBody>
      </p:sp>
      <p:sp>
        <p:nvSpPr>
          <p:cNvPr id="485" name="TextBox 484">
            <a:extLst>
              <a:ext uri="{FF2B5EF4-FFF2-40B4-BE49-F238E27FC236}">
                <a16:creationId xmlns:a16="http://schemas.microsoft.com/office/drawing/2014/main" id="{18DA3D07-DFDE-4BAE-A823-A35FDB08F22E}"/>
              </a:ext>
            </a:extLst>
          </p:cNvPr>
          <p:cNvSpPr txBox="1"/>
          <p:nvPr/>
        </p:nvSpPr>
        <p:spPr>
          <a:xfrm rot="20700000">
            <a:off x="3602814" y="3072575"/>
            <a:ext cx="2040364" cy="507431"/>
          </a:xfrm>
          <a:prstGeom prst="rect">
            <a:avLst/>
          </a:prstGeom>
          <a:noFill/>
        </p:spPr>
        <p:txBody>
          <a:bodyPr wrap="none" rtlCol="0">
            <a:spAutoFit/>
          </a:bodyPr>
          <a:lstStyle/>
          <a:p>
            <a:pPr marL="0" marR="0" lvl="0" indent="0" algn="l" defTabSz="895870" rtl="0" eaLnBrk="1" fontAlgn="auto" latinLnBrk="0" hangingPunct="1">
              <a:lnSpc>
                <a:spcPct val="90000"/>
              </a:lnSpc>
              <a:spcBef>
                <a:spcPts val="0"/>
              </a:spcBef>
              <a:spcAft>
                <a:spcPts val="0"/>
              </a:spcAft>
              <a:buClrTx/>
              <a:buSzTx/>
              <a:buFontTx/>
              <a:buNone/>
              <a:tabLst/>
              <a:defRPr/>
            </a:pP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Who has </a:t>
            </a:r>
            <a:r>
              <a:rPr kumimoji="0" lang="en-US" sz="1468" b="1"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physical</a:t>
            </a: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 </a:t>
            </a:r>
          </a:p>
          <a:p>
            <a:pPr marL="0" marR="0" lvl="0" indent="0" algn="l" defTabSz="895870" rtl="0" eaLnBrk="1" fontAlgn="auto" latinLnBrk="0" hangingPunct="1">
              <a:lnSpc>
                <a:spcPct val="90000"/>
              </a:lnSpc>
              <a:spcBef>
                <a:spcPts val="0"/>
              </a:spcBef>
              <a:spcAft>
                <a:spcPts val="0"/>
              </a:spcAft>
              <a:buClrTx/>
              <a:buSzTx/>
              <a:buFontTx/>
              <a:buNone/>
              <a:tabLst/>
              <a:defRPr/>
            </a:pP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access to my </a:t>
            </a:r>
            <a:r>
              <a:rPr kumimoji="0" lang="en-US" sz="1468" b="1"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servers</a:t>
            </a: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a:t>
            </a:r>
          </a:p>
        </p:txBody>
      </p:sp>
      <p:sp>
        <p:nvSpPr>
          <p:cNvPr id="486" name="TextBox 485">
            <a:extLst>
              <a:ext uri="{FF2B5EF4-FFF2-40B4-BE49-F238E27FC236}">
                <a16:creationId xmlns:a16="http://schemas.microsoft.com/office/drawing/2014/main" id="{72BB1518-288E-4A04-A584-D069A31E1589}"/>
              </a:ext>
            </a:extLst>
          </p:cNvPr>
          <p:cNvSpPr txBox="1"/>
          <p:nvPr/>
        </p:nvSpPr>
        <p:spPr>
          <a:xfrm rot="19699786">
            <a:off x="4275743" y="3884778"/>
            <a:ext cx="1042273" cy="498983"/>
          </a:xfrm>
          <a:prstGeom prst="rect">
            <a:avLst/>
          </a:prstGeom>
          <a:noFill/>
        </p:spPr>
        <p:txBody>
          <a:bodyPr wrap="none" rtlCol="0">
            <a:spAutoFit/>
          </a:bodyPr>
          <a:lstStyle/>
          <a:p>
            <a:pPr marL="0" marR="0" lvl="0" indent="0" algn="l" defTabSz="895870" rtl="0" eaLnBrk="1" fontAlgn="auto" latinLnBrk="0" hangingPunct="1">
              <a:lnSpc>
                <a:spcPct val="90000"/>
              </a:lnSpc>
              <a:spcBef>
                <a:spcPts val="0"/>
              </a:spcBef>
              <a:spcAft>
                <a:spcPts val="0"/>
              </a:spcAft>
              <a:buClrTx/>
              <a:buSzTx/>
              <a:buFontTx/>
              <a:buNone/>
              <a:tabLst/>
              <a:defRPr/>
            </a:pP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Do I need </a:t>
            </a:r>
            <a:b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b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a UPS?</a:t>
            </a:r>
          </a:p>
        </p:txBody>
      </p:sp>
      <p:sp>
        <p:nvSpPr>
          <p:cNvPr id="487" name="TextBox 486">
            <a:extLst>
              <a:ext uri="{FF2B5EF4-FFF2-40B4-BE49-F238E27FC236}">
                <a16:creationId xmlns:a16="http://schemas.microsoft.com/office/drawing/2014/main" id="{CBE850DA-80E5-46EA-8144-F9570F419EB8}"/>
              </a:ext>
            </a:extLst>
          </p:cNvPr>
          <p:cNvSpPr txBox="1"/>
          <p:nvPr/>
        </p:nvSpPr>
        <p:spPr>
          <a:xfrm rot="20103308">
            <a:off x="550613" y="398820"/>
            <a:ext cx="1951175" cy="498983"/>
          </a:xfrm>
          <a:prstGeom prst="rect">
            <a:avLst/>
          </a:prstGeom>
          <a:noFill/>
        </p:spPr>
        <p:txBody>
          <a:bodyPr wrap="none" rtlCol="0">
            <a:spAutoFit/>
          </a:bodyPr>
          <a:lstStyle/>
          <a:p>
            <a:pPr marL="0" marR="0" lvl="0" indent="0" algn="l" defTabSz="895870" rtl="0" eaLnBrk="1" fontAlgn="auto" latinLnBrk="0" hangingPunct="1">
              <a:lnSpc>
                <a:spcPct val="90000"/>
              </a:lnSpc>
              <a:spcBef>
                <a:spcPts val="0"/>
              </a:spcBef>
              <a:spcAft>
                <a:spcPts val="0"/>
              </a:spcAft>
              <a:buClrTx/>
              <a:buSzTx/>
              <a:buFontTx/>
              <a:buNone/>
              <a:tabLst/>
              <a:defRPr/>
            </a:pP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What media should I </a:t>
            </a:r>
          </a:p>
          <a:p>
            <a:pPr marL="0" marR="0" lvl="0" indent="0" algn="l" defTabSz="895870" rtl="0" eaLnBrk="1" fontAlgn="auto" latinLnBrk="0" hangingPunct="1">
              <a:lnSpc>
                <a:spcPct val="90000"/>
              </a:lnSpc>
              <a:spcBef>
                <a:spcPts val="0"/>
              </a:spcBef>
              <a:spcAft>
                <a:spcPts val="0"/>
              </a:spcAft>
              <a:buClrTx/>
              <a:buSzTx/>
              <a:buFontTx/>
              <a:buNone/>
              <a:tabLst/>
              <a:defRPr/>
            </a:pP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use to keep backup?</a:t>
            </a:r>
          </a:p>
        </p:txBody>
      </p:sp>
      <p:sp>
        <p:nvSpPr>
          <p:cNvPr id="488" name="TextBox 487">
            <a:extLst>
              <a:ext uri="{FF2B5EF4-FFF2-40B4-BE49-F238E27FC236}">
                <a16:creationId xmlns:a16="http://schemas.microsoft.com/office/drawing/2014/main" id="{24AD7F0D-29D6-4E2C-A0F7-4537B2290E71}"/>
              </a:ext>
            </a:extLst>
          </p:cNvPr>
          <p:cNvSpPr txBox="1"/>
          <p:nvPr/>
        </p:nvSpPr>
        <p:spPr>
          <a:xfrm rot="469746">
            <a:off x="8948970" y="3962347"/>
            <a:ext cx="2217984" cy="507246"/>
          </a:xfrm>
          <a:prstGeom prst="rect">
            <a:avLst/>
          </a:prstGeom>
          <a:noFill/>
        </p:spPr>
        <p:txBody>
          <a:bodyPr wrap="square" rtlCol="0">
            <a:spAutoFit/>
          </a:bodyPr>
          <a:lstStyle/>
          <a:p>
            <a:pPr marL="0" marR="0" lvl="0" indent="0" algn="l" defTabSz="895870" rtl="0" eaLnBrk="1" fontAlgn="auto" latinLnBrk="0" hangingPunct="1">
              <a:lnSpc>
                <a:spcPct val="90000"/>
              </a:lnSpc>
              <a:spcBef>
                <a:spcPts val="0"/>
              </a:spcBef>
              <a:spcAft>
                <a:spcPts val="0"/>
              </a:spcAft>
              <a:buClrTx/>
              <a:buSzTx/>
              <a:buFontTx/>
              <a:buNone/>
              <a:tabLst/>
              <a:defRPr/>
            </a:pP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What storage I </a:t>
            </a:r>
            <a:b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b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need to use?</a:t>
            </a:r>
          </a:p>
        </p:txBody>
      </p:sp>
      <p:sp>
        <p:nvSpPr>
          <p:cNvPr id="489" name="TextBox 488">
            <a:extLst>
              <a:ext uri="{FF2B5EF4-FFF2-40B4-BE49-F238E27FC236}">
                <a16:creationId xmlns:a16="http://schemas.microsoft.com/office/drawing/2014/main" id="{A5E9F7C7-2085-4410-96F4-81B73EC1BA4C}"/>
              </a:ext>
            </a:extLst>
          </p:cNvPr>
          <p:cNvSpPr txBox="1"/>
          <p:nvPr/>
        </p:nvSpPr>
        <p:spPr>
          <a:xfrm rot="736380">
            <a:off x="672906" y="2324926"/>
            <a:ext cx="1396338" cy="507246"/>
          </a:xfrm>
          <a:prstGeom prst="rect">
            <a:avLst/>
          </a:prstGeom>
          <a:noFill/>
        </p:spPr>
        <p:txBody>
          <a:bodyPr wrap="none" rtlCol="0">
            <a:spAutoFit/>
          </a:bodyPr>
          <a:lstStyle/>
          <a:p>
            <a:pPr marL="0" marR="0" lvl="0" indent="0" algn="l" defTabSz="895870" rtl="0" eaLnBrk="1" fontAlgn="auto" latinLnBrk="0" hangingPunct="1">
              <a:lnSpc>
                <a:spcPct val="90000"/>
              </a:lnSpc>
              <a:spcBef>
                <a:spcPts val="0"/>
              </a:spcBef>
              <a:spcAft>
                <a:spcPts val="0"/>
              </a:spcAft>
              <a:buClrTx/>
              <a:buSzTx/>
              <a:buFontTx/>
              <a:buNone/>
              <a:tabLst/>
              <a:defRPr/>
            </a:pP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How can I </a:t>
            </a:r>
            <a:b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br>
            <a:r>
              <a:rPr kumimoji="0" lang="en-US" sz="1468" b="1"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scale</a:t>
            </a: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 my app?</a:t>
            </a:r>
          </a:p>
        </p:txBody>
      </p:sp>
      <p:sp>
        <p:nvSpPr>
          <p:cNvPr id="490" name="TextBox 489">
            <a:extLst>
              <a:ext uri="{FF2B5EF4-FFF2-40B4-BE49-F238E27FC236}">
                <a16:creationId xmlns:a16="http://schemas.microsoft.com/office/drawing/2014/main" id="{80A1BCD9-3DD2-4F6C-B01F-7F702194436E}"/>
              </a:ext>
            </a:extLst>
          </p:cNvPr>
          <p:cNvSpPr txBox="1"/>
          <p:nvPr/>
        </p:nvSpPr>
        <p:spPr>
          <a:xfrm rot="20700000">
            <a:off x="9114781" y="330751"/>
            <a:ext cx="2308317" cy="507246"/>
          </a:xfrm>
          <a:prstGeom prst="rect">
            <a:avLst/>
          </a:prstGeom>
          <a:noFill/>
        </p:spPr>
        <p:txBody>
          <a:bodyPr wrap="none" rtlCol="0">
            <a:spAutoFit/>
          </a:bodyPr>
          <a:lstStyle/>
          <a:p>
            <a:pPr marL="0" marR="0" lvl="0" indent="0" algn="l" defTabSz="895870" rtl="0" eaLnBrk="1" fontAlgn="auto" latinLnBrk="0" hangingPunct="1">
              <a:lnSpc>
                <a:spcPct val="90000"/>
              </a:lnSpc>
              <a:spcBef>
                <a:spcPts val="0"/>
              </a:spcBef>
              <a:spcAft>
                <a:spcPts val="0"/>
              </a:spcAft>
              <a:buClrTx/>
              <a:buSzTx/>
              <a:buFontTx/>
              <a:buNone/>
              <a:tabLst/>
              <a:defRPr/>
            </a:pP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What happens in case of</a:t>
            </a:r>
          </a:p>
          <a:p>
            <a:pPr marL="0" marR="0" lvl="0" indent="0" algn="l" defTabSz="895870" rtl="0" eaLnBrk="1" fontAlgn="auto" latinLnBrk="0" hangingPunct="1">
              <a:lnSpc>
                <a:spcPct val="90000"/>
              </a:lnSpc>
              <a:spcBef>
                <a:spcPts val="0"/>
              </a:spcBef>
              <a:spcAft>
                <a:spcPts val="0"/>
              </a:spcAft>
              <a:buClrTx/>
              <a:buSzTx/>
              <a:buFontTx/>
              <a:buNone/>
              <a:tabLst/>
              <a:defRPr/>
            </a:pPr>
            <a:r>
              <a:rPr kumimoji="0" lang="en-US" sz="1468" b="1"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server</a:t>
            </a: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 </a:t>
            </a:r>
            <a:r>
              <a:rPr kumimoji="0" lang="en-US" sz="1468" b="1"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hardware</a:t>
            </a: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 failure?</a:t>
            </a:r>
          </a:p>
        </p:txBody>
      </p:sp>
      <p:sp>
        <p:nvSpPr>
          <p:cNvPr id="491" name="TextBox 490">
            <a:extLst>
              <a:ext uri="{FF2B5EF4-FFF2-40B4-BE49-F238E27FC236}">
                <a16:creationId xmlns:a16="http://schemas.microsoft.com/office/drawing/2014/main" id="{FB72B630-EEEA-4E45-B90C-AC753A4B7240}"/>
              </a:ext>
            </a:extLst>
          </p:cNvPr>
          <p:cNvSpPr txBox="1"/>
          <p:nvPr/>
        </p:nvSpPr>
        <p:spPr>
          <a:xfrm rot="164117">
            <a:off x="9747535" y="4698083"/>
            <a:ext cx="2031325" cy="498983"/>
          </a:xfrm>
          <a:prstGeom prst="rect">
            <a:avLst/>
          </a:prstGeom>
          <a:noFill/>
        </p:spPr>
        <p:txBody>
          <a:bodyPr wrap="none" rtlCol="0">
            <a:spAutoFit/>
          </a:bodyPr>
          <a:lstStyle/>
          <a:p>
            <a:pPr marL="0" marR="0" lvl="0" indent="0" algn="l" defTabSz="895870" rtl="0" eaLnBrk="1" fontAlgn="auto" latinLnBrk="0" hangingPunct="1">
              <a:lnSpc>
                <a:spcPct val="90000"/>
              </a:lnSpc>
              <a:spcBef>
                <a:spcPts val="0"/>
              </a:spcBef>
              <a:spcAft>
                <a:spcPts val="0"/>
              </a:spcAft>
              <a:buClrTx/>
              <a:buSzTx/>
              <a:buFontTx/>
              <a:buNone/>
              <a:tabLst/>
              <a:defRPr/>
            </a:pP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How can I dynamically</a:t>
            </a:r>
            <a:b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b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configure my app?</a:t>
            </a:r>
          </a:p>
        </p:txBody>
      </p:sp>
      <p:sp>
        <p:nvSpPr>
          <p:cNvPr id="492" name="TextBox 491">
            <a:extLst>
              <a:ext uri="{FF2B5EF4-FFF2-40B4-BE49-F238E27FC236}">
                <a16:creationId xmlns:a16="http://schemas.microsoft.com/office/drawing/2014/main" id="{D053BDE4-E7ED-4FE9-854E-748588B368DD}"/>
              </a:ext>
            </a:extLst>
          </p:cNvPr>
          <p:cNvSpPr txBox="1"/>
          <p:nvPr/>
        </p:nvSpPr>
        <p:spPr>
          <a:xfrm rot="1660797">
            <a:off x="2280485" y="3865790"/>
            <a:ext cx="1509922" cy="507431"/>
          </a:xfrm>
          <a:prstGeom prst="rect">
            <a:avLst/>
          </a:prstGeom>
          <a:noFill/>
        </p:spPr>
        <p:txBody>
          <a:bodyPr wrap="none" rtlCol="0">
            <a:spAutoFit/>
          </a:bodyPr>
          <a:lstStyle/>
          <a:p>
            <a:pPr marL="0" marR="0" lvl="0" indent="0" algn="l" defTabSz="895870" rtl="0" eaLnBrk="1" fontAlgn="auto" latinLnBrk="0" hangingPunct="1">
              <a:lnSpc>
                <a:spcPct val="90000"/>
              </a:lnSpc>
              <a:spcBef>
                <a:spcPts val="0"/>
              </a:spcBef>
              <a:spcAft>
                <a:spcPts val="0"/>
              </a:spcAft>
              <a:buClrTx/>
              <a:buSzTx/>
              <a:buFontTx/>
              <a:buNone/>
              <a:tabLst/>
              <a:defRPr/>
            </a:pP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Who </a:t>
            </a:r>
            <a:r>
              <a:rPr kumimoji="0" lang="en-US" sz="1468" b="1"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monitors</a:t>
            </a: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 </a:t>
            </a:r>
          </a:p>
          <a:p>
            <a:pPr marL="0" marR="0" lvl="0" indent="0" algn="l" defTabSz="895870" rtl="0" eaLnBrk="1" fontAlgn="auto" latinLnBrk="0" hangingPunct="1">
              <a:lnSpc>
                <a:spcPct val="90000"/>
              </a:lnSpc>
              <a:spcBef>
                <a:spcPts val="0"/>
              </a:spcBef>
              <a:spcAft>
                <a:spcPts val="0"/>
              </a:spcAft>
              <a:buClrTx/>
              <a:buSzTx/>
              <a:buFontTx/>
              <a:buNone/>
              <a:tabLst/>
              <a:defRPr/>
            </a:pP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my </a:t>
            </a:r>
            <a:r>
              <a:rPr kumimoji="0" lang="en-US" sz="1468" b="1"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Servers</a:t>
            </a: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a:t>
            </a:r>
          </a:p>
        </p:txBody>
      </p:sp>
      <p:sp>
        <p:nvSpPr>
          <p:cNvPr id="493" name="TextBox 492">
            <a:extLst>
              <a:ext uri="{FF2B5EF4-FFF2-40B4-BE49-F238E27FC236}">
                <a16:creationId xmlns:a16="http://schemas.microsoft.com/office/drawing/2014/main" id="{4D438378-49C5-4372-A33E-8179C3CE13B9}"/>
              </a:ext>
            </a:extLst>
          </p:cNvPr>
          <p:cNvSpPr txBox="1"/>
          <p:nvPr/>
        </p:nvSpPr>
        <p:spPr>
          <a:xfrm rot="20084240">
            <a:off x="7093537" y="1143578"/>
            <a:ext cx="1509922" cy="507431"/>
          </a:xfrm>
          <a:prstGeom prst="rect">
            <a:avLst/>
          </a:prstGeom>
          <a:noFill/>
        </p:spPr>
        <p:txBody>
          <a:bodyPr wrap="none" rtlCol="0">
            <a:spAutoFit/>
          </a:bodyPr>
          <a:lstStyle/>
          <a:p>
            <a:pPr marL="0" marR="0" lvl="0" indent="0" algn="l" defTabSz="895870" rtl="0" eaLnBrk="1" fontAlgn="auto" latinLnBrk="0" hangingPunct="1">
              <a:lnSpc>
                <a:spcPct val="90000"/>
              </a:lnSpc>
              <a:spcBef>
                <a:spcPts val="0"/>
              </a:spcBef>
              <a:spcAft>
                <a:spcPts val="0"/>
              </a:spcAft>
              <a:buClrTx/>
              <a:buSzTx/>
              <a:buFontTx/>
              <a:buNone/>
              <a:tabLst/>
              <a:defRPr/>
            </a:pP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Who </a:t>
            </a:r>
            <a:r>
              <a:rPr kumimoji="0" lang="en-US" sz="1468" b="1"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monitors</a:t>
            </a: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 </a:t>
            </a:r>
          </a:p>
          <a:p>
            <a:pPr marL="0" marR="0" lvl="0" indent="0" algn="l" defTabSz="895870" rtl="0" eaLnBrk="1" fontAlgn="auto" latinLnBrk="0" hangingPunct="1">
              <a:lnSpc>
                <a:spcPct val="90000"/>
              </a:lnSpc>
              <a:spcBef>
                <a:spcPts val="0"/>
              </a:spcBef>
              <a:spcAft>
                <a:spcPts val="0"/>
              </a:spcAft>
              <a:buClrTx/>
              <a:buSzTx/>
              <a:buFontTx/>
              <a:buNone/>
              <a:tabLst/>
              <a:defRPr/>
            </a:pP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my </a:t>
            </a:r>
            <a:r>
              <a:rPr kumimoji="0" lang="en-US" sz="1468" b="1"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App</a:t>
            </a: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a:t>
            </a:r>
          </a:p>
        </p:txBody>
      </p:sp>
      <p:grpSp>
        <p:nvGrpSpPr>
          <p:cNvPr id="494" name="Group 493">
            <a:extLst>
              <a:ext uri="{FF2B5EF4-FFF2-40B4-BE49-F238E27FC236}">
                <a16:creationId xmlns:a16="http://schemas.microsoft.com/office/drawing/2014/main" id="{C7248088-4FC8-469C-A0A6-5A4EB7560C4F}"/>
              </a:ext>
            </a:extLst>
          </p:cNvPr>
          <p:cNvGrpSpPr/>
          <p:nvPr/>
        </p:nvGrpSpPr>
        <p:grpSpPr>
          <a:xfrm>
            <a:off x="5439028" y="4121228"/>
            <a:ext cx="1313945" cy="1313945"/>
            <a:chOff x="5547902" y="4202399"/>
            <a:chExt cx="1340672" cy="1340672"/>
          </a:xfrm>
        </p:grpSpPr>
        <p:sp>
          <p:nvSpPr>
            <p:cNvPr id="495" name="Oval 494">
              <a:extLst>
                <a:ext uri="{FF2B5EF4-FFF2-40B4-BE49-F238E27FC236}">
                  <a16:creationId xmlns:a16="http://schemas.microsoft.com/office/drawing/2014/main" id="{6755518F-1332-4581-9621-61C43CC711ED}"/>
                </a:ext>
              </a:extLst>
            </p:cNvPr>
            <p:cNvSpPr/>
            <p:nvPr/>
          </p:nvSpPr>
          <p:spPr bwMode="auto">
            <a:xfrm>
              <a:off x="5547902" y="4202399"/>
              <a:ext cx="1340672" cy="1340672"/>
            </a:xfrm>
            <a:prstGeom prst="ellipse">
              <a:avLst/>
            </a:prstGeom>
            <a:solidFill>
              <a:srgbClr val="EAEAEA"/>
            </a:solidFill>
            <a:ln w="9525" cap="flat" cmpd="sng" algn="ctr">
              <a:no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496" name="Group 495">
              <a:extLst>
                <a:ext uri="{FF2B5EF4-FFF2-40B4-BE49-F238E27FC236}">
                  <a16:creationId xmlns:a16="http://schemas.microsoft.com/office/drawing/2014/main" id="{A2D496DD-C6EA-4BFF-BA41-68E7019CF029}"/>
                </a:ext>
              </a:extLst>
            </p:cNvPr>
            <p:cNvGrpSpPr/>
            <p:nvPr/>
          </p:nvGrpSpPr>
          <p:grpSpPr>
            <a:xfrm>
              <a:off x="5882043" y="4461171"/>
              <a:ext cx="744667" cy="794664"/>
              <a:chOff x="2084593" y="2157479"/>
              <a:chExt cx="958326" cy="1022668"/>
            </a:xfrm>
          </p:grpSpPr>
          <p:grpSp>
            <p:nvGrpSpPr>
              <p:cNvPr id="497" name="Group 4">
                <a:extLst>
                  <a:ext uri="{FF2B5EF4-FFF2-40B4-BE49-F238E27FC236}">
                    <a16:creationId xmlns:a16="http://schemas.microsoft.com/office/drawing/2014/main" id="{DB37634A-166C-4754-9F49-03E7D8207C58}"/>
                  </a:ext>
                </a:extLst>
              </p:cNvPr>
              <p:cNvGrpSpPr>
                <a:grpSpLocks noChangeAspect="1"/>
              </p:cNvGrpSpPr>
              <p:nvPr/>
            </p:nvGrpSpPr>
            <p:grpSpPr bwMode="auto">
              <a:xfrm>
                <a:off x="2084593" y="2157479"/>
                <a:ext cx="475727" cy="1022668"/>
                <a:chOff x="7" y="12"/>
                <a:chExt cx="167" cy="359"/>
              </a:xfrm>
            </p:grpSpPr>
            <p:sp>
              <p:nvSpPr>
                <p:cNvPr id="505" name="Rectangle 5">
                  <a:extLst>
                    <a:ext uri="{FF2B5EF4-FFF2-40B4-BE49-F238E27FC236}">
                      <a16:creationId xmlns:a16="http://schemas.microsoft.com/office/drawing/2014/main" id="{0705E0AF-7F2B-4C8C-AAD9-19630E779725}"/>
                    </a:ext>
                  </a:extLst>
                </p:cNvPr>
                <p:cNvSpPr>
                  <a:spLocks noChangeArrowheads="1"/>
                </p:cNvSpPr>
                <p:nvPr/>
              </p:nvSpPr>
              <p:spPr bwMode="auto">
                <a:xfrm>
                  <a:off x="7" y="45"/>
                  <a:ext cx="167" cy="326"/>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506" name="Freeform 6">
                  <a:extLst>
                    <a:ext uri="{FF2B5EF4-FFF2-40B4-BE49-F238E27FC236}">
                      <a16:creationId xmlns:a16="http://schemas.microsoft.com/office/drawing/2014/main" id="{37BC0BC6-0C65-4CFB-B333-43BB4C140FEF}"/>
                    </a:ext>
                  </a:extLst>
                </p:cNvPr>
                <p:cNvSpPr>
                  <a:spLocks/>
                </p:cNvSpPr>
                <p:nvPr/>
              </p:nvSpPr>
              <p:spPr bwMode="auto">
                <a:xfrm>
                  <a:off x="69" y="312"/>
                  <a:ext cx="43" cy="59"/>
                </a:xfrm>
                <a:custGeom>
                  <a:avLst/>
                  <a:gdLst>
                    <a:gd name="T0" fmla="*/ 20 w 20"/>
                    <a:gd name="T1" fmla="*/ 28 h 28"/>
                    <a:gd name="T2" fmla="*/ 20 w 20"/>
                    <a:gd name="T3" fmla="*/ 10 h 28"/>
                    <a:gd name="T4" fmla="*/ 10 w 20"/>
                    <a:gd name="T5" fmla="*/ 0 h 28"/>
                    <a:gd name="T6" fmla="*/ 0 w 20"/>
                    <a:gd name="T7" fmla="*/ 10 h 28"/>
                    <a:gd name="T8" fmla="*/ 0 w 20"/>
                    <a:gd name="T9" fmla="*/ 28 h 28"/>
                  </a:gdLst>
                  <a:ahLst/>
                  <a:cxnLst>
                    <a:cxn ang="0">
                      <a:pos x="T0" y="T1"/>
                    </a:cxn>
                    <a:cxn ang="0">
                      <a:pos x="T2" y="T3"/>
                    </a:cxn>
                    <a:cxn ang="0">
                      <a:pos x="T4" y="T5"/>
                    </a:cxn>
                    <a:cxn ang="0">
                      <a:pos x="T6" y="T7"/>
                    </a:cxn>
                    <a:cxn ang="0">
                      <a:pos x="T8" y="T9"/>
                    </a:cxn>
                  </a:cxnLst>
                  <a:rect l="0" t="0" r="r" b="b"/>
                  <a:pathLst>
                    <a:path w="20" h="28">
                      <a:moveTo>
                        <a:pt x="20" y="28"/>
                      </a:moveTo>
                      <a:cubicBezTo>
                        <a:pt x="20" y="10"/>
                        <a:pt x="20" y="10"/>
                        <a:pt x="20" y="10"/>
                      </a:cubicBezTo>
                      <a:cubicBezTo>
                        <a:pt x="20" y="5"/>
                        <a:pt x="15" y="0"/>
                        <a:pt x="10" y="0"/>
                      </a:cubicBezTo>
                      <a:cubicBezTo>
                        <a:pt x="5" y="0"/>
                        <a:pt x="0" y="5"/>
                        <a:pt x="0" y="10"/>
                      </a:cubicBezTo>
                      <a:cubicBezTo>
                        <a:pt x="0" y="28"/>
                        <a:pt x="0" y="28"/>
                        <a:pt x="0" y="28"/>
                      </a:cubicBezTo>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507" name="Rectangle 7">
                  <a:extLst>
                    <a:ext uri="{FF2B5EF4-FFF2-40B4-BE49-F238E27FC236}">
                      <a16:creationId xmlns:a16="http://schemas.microsoft.com/office/drawing/2014/main" id="{07710CB3-5D29-45C8-A1E8-0E4C5C6CB867}"/>
                    </a:ext>
                  </a:extLst>
                </p:cNvPr>
                <p:cNvSpPr>
                  <a:spLocks noChangeArrowheads="1"/>
                </p:cNvSpPr>
                <p:nvPr/>
              </p:nvSpPr>
              <p:spPr bwMode="auto">
                <a:xfrm>
                  <a:off x="42" y="232"/>
                  <a:ext cx="25" cy="25"/>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508" name="Rectangle 8">
                  <a:extLst>
                    <a:ext uri="{FF2B5EF4-FFF2-40B4-BE49-F238E27FC236}">
                      <a16:creationId xmlns:a16="http://schemas.microsoft.com/office/drawing/2014/main" id="{CE7F3212-77CE-4133-8C7C-33E0487829C6}"/>
                    </a:ext>
                  </a:extLst>
                </p:cNvPr>
                <p:cNvSpPr>
                  <a:spLocks noChangeArrowheads="1"/>
                </p:cNvSpPr>
                <p:nvPr/>
              </p:nvSpPr>
              <p:spPr bwMode="auto">
                <a:xfrm>
                  <a:off x="114" y="232"/>
                  <a:ext cx="26" cy="25"/>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509" name="Rectangle 9">
                  <a:extLst>
                    <a:ext uri="{FF2B5EF4-FFF2-40B4-BE49-F238E27FC236}">
                      <a16:creationId xmlns:a16="http://schemas.microsoft.com/office/drawing/2014/main" id="{938177DE-9762-4054-A951-1138B211F8B2}"/>
                    </a:ext>
                  </a:extLst>
                </p:cNvPr>
                <p:cNvSpPr>
                  <a:spLocks noChangeArrowheads="1"/>
                </p:cNvSpPr>
                <p:nvPr/>
              </p:nvSpPr>
              <p:spPr bwMode="auto">
                <a:xfrm>
                  <a:off x="42" y="164"/>
                  <a:ext cx="25" cy="25"/>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510" name="Rectangle 10">
                  <a:extLst>
                    <a:ext uri="{FF2B5EF4-FFF2-40B4-BE49-F238E27FC236}">
                      <a16:creationId xmlns:a16="http://schemas.microsoft.com/office/drawing/2014/main" id="{89A86235-957F-403E-9D9E-9B5CB6487192}"/>
                    </a:ext>
                  </a:extLst>
                </p:cNvPr>
                <p:cNvSpPr>
                  <a:spLocks noChangeArrowheads="1"/>
                </p:cNvSpPr>
                <p:nvPr/>
              </p:nvSpPr>
              <p:spPr bwMode="auto">
                <a:xfrm>
                  <a:off x="114" y="164"/>
                  <a:ext cx="26" cy="25"/>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511" name="Rectangle 11">
                  <a:extLst>
                    <a:ext uri="{FF2B5EF4-FFF2-40B4-BE49-F238E27FC236}">
                      <a16:creationId xmlns:a16="http://schemas.microsoft.com/office/drawing/2014/main" id="{A68CA5FC-1D23-464E-9A7B-B0E75C1A11C7}"/>
                    </a:ext>
                  </a:extLst>
                </p:cNvPr>
                <p:cNvSpPr>
                  <a:spLocks noChangeArrowheads="1"/>
                </p:cNvSpPr>
                <p:nvPr/>
              </p:nvSpPr>
              <p:spPr bwMode="auto">
                <a:xfrm>
                  <a:off x="42" y="98"/>
                  <a:ext cx="25" cy="24"/>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512" name="Rectangle 12">
                  <a:extLst>
                    <a:ext uri="{FF2B5EF4-FFF2-40B4-BE49-F238E27FC236}">
                      <a16:creationId xmlns:a16="http://schemas.microsoft.com/office/drawing/2014/main" id="{D67ADD76-14AE-4C4E-B77C-EEEF51B788E2}"/>
                    </a:ext>
                  </a:extLst>
                </p:cNvPr>
                <p:cNvSpPr>
                  <a:spLocks noChangeArrowheads="1"/>
                </p:cNvSpPr>
                <p:nvPr/>
              </p:nvSpPr>
              <p:spPr bwMode="auto">
                <a:xfrm>
                  <a:off x="114" y="98"/>
                  <a:ext cx="26" cy="24"/>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513" name="Rectangle 13">
                  <a:extLst>
                    <a:ext uri="{FF2B5EF4-FFF2-40B4-BE49-F238E27FC236}">
                      <a16:creationId xmlns:a16="http://schemas.microsoft.com/office/drawing/2014/main" id="{68BDCE7E-9662-4DBC-81CF-EF2D9224EB0F}"/>
                    </a:ext>
                  </a:extLst>
                </p:cNvPr>
                <p:cNvSpPr>
                  <a:spLocks noChangeArrowheads="1"/>
                </p:cNvSpPr>
                <p:nvPr/>
              </p:nvSpPr>
              <p:spPr bwMode="auto">
                <a:xfrm>
                  <a:off x="31" y="12"/>
                  <a:ext cx="47" cy="33"/>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grpSp>
          <p:grpSp>
            <p:nvGrpSpPr>
              <p:cNvPr id="498" name="Group 497">
                <a:extLst>
                  <a:ext uri="{FF2B5EF4-FFF2-40B4-BE49-F238E27FC236}">
                    <a16:creationId xmlns:a16="http://schemas.microsoft.com/office/drawing/2014/main" id="{08E9E1A6-24A5-4201-85F8-42C05D0D866D}"/>
                  </a:ext>
                </a:extLst>
              </p:cNvPr>
              <p:cNvGrpSpPr/>
              <p:nvPr/>
            </p:nvGrpSpPr>
            <p:grpSpPr>
              <a:xfrm>
                <a:off x="2561534" y="2758439"/>
                <a:ext cx="475727" cy="421466"/>
                <a:chOff x="2779974" y="2727959"/>
                <a:chExt cx="475727" cy="421466"/>
              </a:xfrm>
            </p:grpSpPr>
            <p:sp>
              <p:nvSpPr>
                <p:cNvPr id="500" name="Rectangle 5">
                  <a:extLst>
                    <a:ext uri="{FF2B5EF4-FFF2-40B4-BE49-F238E27FC236}">
                      <a16:creationId xmlns:a16="http://schemas.microsoft.com/office/drawing/2014/main" id="{BB58F740-7CDB-4F56-92D6-14E27F4BB058}"/>
                    </a:ext>
                  </a:extLst>
                </p:cNvPr>
                <p:cNvSpPr>
                  <a:spLocks noChangeArrowheads="1"/>
                </p:cNvSpPr>
                <p:nvPr/>
              </p:nvSpPr>
              <p:spPr bwMode="auto">
                <a:xfrm>
                  <a:off x="2779974" y="2727959"/>
                  <a:ext cx="475727" cy="421465"/>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501" name="Freeform 6">
                  <a:extLst>
                    <a:ext uri="{FF2B5EF4-FFF2-40B4-BE49-F238E27FC236}">
                      <a16:creationId xmlns:a16="http://schemas.microsoft.com/office/drawing/2014/main" id="{0F11372C-6001-4F01-8407-E6520D0F9368}"/>
                    </a:ext>
                  </a:extLst>
                </p:cNvPr>
                <p:cNvSpPr>
                  <a:spLocks/>
                </p:cNvSpPr>
                <p:nvPr/>
              </p:nvSpPr>
              <p:spPr bwMode="auto">
                <a:xfrm>
                  <a:off x="3058191" y="2981354"/>
                  <a:ext cx="122493" cy="168071"/>
                </a:xfrm>
                <a:custGeom>
                  <a:avLst/>
                  <a:gdLst>
                    <a:gd name="T0" fmla="*/ 20 w 20"/>
                    <a:gd name="T1" fmla="*/ 28 h 28"/>
                    <a:gd name="T2" fmla="*/ 20 w 20"/>
                    <a:gd name="T3" fmla="*/ 10 h 28"/>
                    <a:gd name="T4" fmla="*/ 10 w 20"/>
                    <a:gd name="T5" fmla="*/ 0 h 28"/>
                    <a:gd name="T6" fmla="*/ 0 w 20"/>
                    <a:gd name="T7" fmla="*/ 10 h 28"/>
                    <a:gd name="T8" fmla="*/ 0 w 20"/>
                    <a:gd name="T9" fmla="*/ 28 h 28"/>
                  </a:gdLst>
                  <a:ahLst/>
                  <a:cxnLst>
                    <a:cxn ang="0">
                      <a:pos x="T0" y="T1"/>
                    </a:cxn>
                    <a:cxn ang="0">
                      <a:pos x="T2" y="T3"/>
                    </a:cxn>
                    <a:cxn ang="0">
                      <a:pos x="T4" y="T5"/>
                    </a:cxn>
                    <a:cxn ang="0">
                      <a:pos x="T6" y="T7"/>
                    </a:cxn>
                    <a:cxn ang="0">
                      <a:pos x="T8" y="T9"/>
                    </a:cxn>
                  </a:cxnLst>
                  <a:rect l="0" t="0" r="r" b="b"/>
                  <a:pathLst>
                    <a:path w="20" h="28">
                      <a:moveTo>
                        <a:pt x="20" y="28"/>
                      </a:moveTo>
                      <a:cubicBezTo>
                        <a:pt x="20" y="10"/>
                        <a:pt x="20" y="10"/>
                        <a:pt x="20" y="10"/>
                      </a:cubicBezTo>
                      <a:cubicBezTo>
                        <a:pt x="20" y="5"/>
                        <a:pt x="15" y="0"/>
                        <a:pt x="10" y="0"/>
                      </a:cubicBezTo>
                      <a:cubicBezTo>
                        <a:pt x="5" y="0"/>
                        <a:pt x="0" y="5"/>
                        <a:pt x="0" y="10"/>
                      </a:cubicBezTo>
                      <a:cubicBezTo>
                        <a:pt x="0" y="28"/>
                        <a:pt x="0" y="28"/>
                        <a:pt x="0" y="28"/>
                      </a:cubicBezTo>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502" name="Rectangle 7">
                  <a:extLst>
                    <a:ext uri="{FF2B5EF4-FFF2-40B4-BE49-F238E27FC236}">
                      <a16:creationId xmlns:a16="http://schemas.microsoft.com/office/drawing/2014/main" id="{E2BE5618-CBDD-4FB6-9226-32DEBF6A2493}"/>
                    </a:ext>
                  </a:extLst>
                </p:cNvPr>
                <p:cNvSpPr>
                  <a:spLocks noChangeArrowheads="1"/>
                </p:cNvSpPr>
                <p:nvPr/>
              </p:nvSpPr>
              <p:spPr bwMode="auto">
                <a:xfrm>
                  <a:off x="2879677" y="2829662"/>
                  <a:ext cx="71217" cy="71216"/>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503" name="Rectangle 8">
                  <a:extLst>
                    <a:ext uri="{FF2B5EF4-FFF2-40B4-BE49-F238E27FC236}">
                      <a16:creationId xmlns:a16="http://schemas.microsoft.com/office/drawing/2014/main" id="{2BF4E629-CDC1-44BB-AF62-6D4B700DB1A6}"/>
                    </a:ext>
                  </a:extLst>
                </p:cNvPr>
                <p:cNvSpPr>
                  <a:spLocks noChangeArrowheads="1"/>
                </p:cNvSpPr>
                <p:nvPr/>
              </p:nvSpPr>
              <p:spPr bwMode="auto">
                <a:xfrm>
                  <a:off x="3084781" y="2829662"/>
                  <a:ext cx="74065" cy="71216"/>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504" name="Rectangle 9">
                  <a:extLst>
                    <a:ext uri="{FF2B5EF4-FFF2-40B4-BE49-F238E27FC236}">
                      <a16:creationId xmlns:a16="http://schemas.microsoft.com/office/drawing/2014/main" id="{C29C09C2-C8D6-414C-861A-969125645B61}"/>
                    </a:ext>
                  </a:extLst>
                </p:cNvPr>
                <p:cNvSpPr>
                  <a:spLocks noChangeArrowheads="1"/>
                </p:cNvSpPr>
                <p:nvPr/>
              </p:nvSpPr>
              <p:spPr bwMode="auto">
                <a:xfrm>
                  <a:off x="2879677" y="3004253"/>
                  <a:ext cx="71217" cy="71216"/>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grpSp>
          <p:sp>
            <p:nvSpPr>
              <p:cNvPr id="499" name="Isosceles Triangle 498">
                <a:extLst>
                  <a:ext uri="{FF2B5EF4-FFF2-40B4-BE49-F238E27FC236}">
                    <a16:creationId xmlns:a16="http://schemas.microsoft.com/office/drawing/2014/main" id="{724AC76B-2EF3-4F15-83E3-0DBC08AE5C8B}"/>
                  </a:ext>
                </a:extLst>
              </p:cNvPr>
              <p:cNvSpPr/>
              <p:nvPr/>
            </p:nvSpPr>
            <p:spPr bwMode="auto">
              <a:xfrm>
                <a:off x="2560320" y="2537142"/>
                <a:ext cx="482599" cy="221297"/>
              </a:xfrm>
              <a:prstGeom prst="triangle">
                <a:avLst>
                  <a:gd name="adj" fmla="val 0"/>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err="1">
                  <a:ln>
                    <a:noFill/>
                  </a:ln>
                  <a:solidFill>
                    <a:srgbClr val="353535"/>
                  </a:solidFill>
                  <a:effectLst/>
                  <a:uLnTx/>
                  <a:uFillTx/>
                  <a:latin typeface="Segoe UI Semilight"/>
                  <a:ea typeface="+mn-ea"/>
                  <a:cs typeface="+mn-cs"/>
                </a:endParaRPr>
              </a:p>
            </p:txBody>
          </p:sp>
        </p:grpSp>
      </p:grpSp>
      <p:grpSp>
        <p:nvGrpSpPr>
          <p:cNvPr id="514" name="Group 513">
            <a:extLst>
              <a:ext uri="{FF2B5EF4-FFF2-40B4-BE49-F238E27FC236}">
                <a16:creationId xmlns:a16="http://schemas.microsoft.com/office/drawing/2014/main" id="{04703DEA-9C90-443E-893E-DF200A2BD659}"/>
              </a:ext>
            </a:extLst>
          </p:cNvPr>
          <p:cNvGrpSpPr/>
          <p:nvPr/>
        </p:nvGrpSpPr>
        <p:grpSpPr>
          <a:xfrm>
            <a:off x="5439028" y="1689737"/>
            <a:ext cx="1313945" cy="1313945"/>
            <a:chOff x="5547902" y="2127586"/>
            <a:chExt cx="1340672" cy="1340672"/>
          </a:xfrm>
        </p:grpSpPr>
        <p:sp>
          <p:nvSpPr>
            <p:cNvPr id="515" name="Oval 514">
              <a:extLst>
                <a:ext uri="{FF2B5EF4-FFF2-40B4-BE49-F238E27FC236}">
                  <a16:creationId xmlns:a16="http://schemas.microsoft.com/office/drawing/2014/main" id="{05A0A71C-A96A-40E3-A038-D5CD153D0CAD}"/>
                </a:ext>
              </a:extLst>
            </p:cNvPr>
            <p:cNvSpPr/>
            <p:nvPr/>
          </p:nvSpPr>
          <p:spPr bwMode="auto">
            <a:xfrm>
              <a:off x="5547902" y="2127586"/>
              <a:ext cx="1340672" cy="1340672"/>
            </a:xfrm>
            <a:prstGeom prst="ellipse">
              <a:avLst/>
            </a:prstGeom>
            <a:solidFill>
              <a:srgbClr val="EAEAEA"/>
            </a:solidFill>
            <a:ln w="9525" cap="flat" cmpd="sng" algn="ctr">
              <a:no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516" name="Group 16">
              <a:extLst>
                <a:ext uri="{FF2B5EF4-FFF2-40B4-BE49-F238E27FC236}">
                  <a16:creationId xmlns:a16="http://schemas.microsoft.com/office/drawing/2014/main" id="{9451A24D-1EDA-430A-934A-8014299FA217}"/>
                </a:ext>
              </a:extLst>
            </p:cNvPr>
            <p:cNvGrpSpPr>
              <a:grpSpLocks noChangeAspect="1"/>
            </p:cNvGrpSpPr>
            <p:nvPr/>
          </p:nvGrpSpPr>
          <p:grpSpPr bwMode="auto">
            <a:xfrm>
              <a:off x="5824049" y="2333627"/>
              <a:ext cx="770389" cy="891106"/>
              <a:chOff x="13" y="7"/>
              <a:chExt cx="351" cy="406"/>
            </a:xfrm>
          </p:grpSpPr>
          <p:sp>
            <p:nvSpPr>
              <p:cNvPr id="517" name="Freeform 17">
                <a:extLst>
                  <a:ext uri="{FF2B5EF4-FFF2-40B4-BE49-F238E27FC236}">
                    <a16:creationId xmlns:a16="http://schemas.microsoft.com/office/drawing/2014/main" id="{9800920D-A144-4F0C-9501-4F02788AACB8}"/>
                  </a:ext>
                </a:extLst>
              </p:cNvPr>
              <p:cNvSpPr>
                <a:spLocks/>
              </p:cNvSpPr>
              <p:nvPr/>
            </p:nvSpPr>
            <p:spPr bwMode="auto">
              <a:xfrm>
                <a:off x="212" y="199"/>
                <a:ext cx="152" cy="176"/>
              </a:xfrm>
              <a:custGeom>
                <a:avLst/>
                <a:gdLst>
                  <a:gd name="T0" fmla="*/ 0 w 152"/>
                  <a:gd name="T1" fmla="*/ 45 h 176"/>
                  <a:gd name="T2" fmla="*/ 76 w 152"/>
                  <a:gd name="T3" fmla="*/ 0 h 176"/>
                  <a:gd name="T4" fmla="*/ 152 w 152"/>
                  <a:gd name="T5" fmla="*/ 45 h 176"/>
                  <a:gd name="T6" fmla="*/ 152 w 152"/>
                  <a:gd name="T7" fmla="*/ 131 h 176"/>
                  <a:gd name="T8" fmla="*/ 76 w 152"/>
                  <a:gd name="T9" fmla="*/ 176 h 176"/>
                  <a:gd name="T10" fmla="*/ 0 w 152"/>
                  <a:gd name="T11" fmla="*/ 131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1"/>
                    </a:lnTo>
                    <a:lnTo>
                      <a:pt x="76" y="176"/>
                    </a:lnTo>
                    <a:lnTo>
                      <a:pt x="0" y="131"/>
                    </a:lnTo>
                    <a:lnTo>
                      <a:pt x="0" y="45"/>
                    </a:lnTo>
                    <a:close/>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518" name="Freeform 18">
                <a:extLst>
                  <a:ext uri="{FF2B5EF4-FFF2-40B4-BE49-F238E27FC236}">
                    <a16:creationId xmlns:a16="http://schemas.microsoft.com/office/drawing/2014/main" id="{7D620620-4656-4353-A03C-C8E1E8DE2AB9}"/>
                  </a:ext>
                </a:extLst>
              </p:cNvPr>
              <p:cNvSpPr>
                <a:spLocks/>
              </p:cNvSpPr>
              <p:nvPr/>
            </p:nvSpPr>
            <p:spPr bwMode="auto">
              <a:xfrm>
                <a:off x="212" y="244"/>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519" name="Line 19">
                <a:extLst>
                  <a:ext uri="{FF2B5EF4-FFF2-40B4-BE49-F238E27FC236}">
                    <a16:creationId xmlns:a16="http://schemas.microsoft.com/office/drawing/2014/main" id="{D5426AE5-E555-4EAB-B53D-1AE41F0A645F}"/>
                  </a:ext>
                </a:extLst>
              </p:cNvPr>
              <p:cNvSpPr>
                <a:spLocks noChangeShapeType="1"/>
              </p:cNvSpPr>
              <p:nvPr/>
            </p:nvSpPr>
            <p:spPr bwMode="auto">
              <a:xfrm>
                <a:off x="288" y="282"/>
                <a:ext cx="0" cy="93"/>
              </a:xfrm>
              <a:prstGeom prst="line">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520" name="Freeform 20">
                <a:extLst>
                  <a:ext uri="{FF2B5EF4-FFF2-40B4-BE49-F238E27FC236}">
                    <a16:creationId xmlns:a16="http://schemas.microsoft.com/office/drawing/2014/main" id="{E2364337-AA43-4732-9972-8440843AB661}"/>
                  </a:ext>
                </a:extLst>
              </p:cNvPr>
              <p:cNvSpPr>
                <a:spLocks/>
              </p:cNvSpPr>
              <p:nvPr/>
            </p:nvSpPr>
            <p:spPr bwMode="auto">
              <a:xfrm>
                <a:off x="13" y="199"/>
                <a:ext cx="152" cy="176"/>
              </a:xfrm>
              <a:custGeom>
                <a:avLst/>
                <a:gdLst>
                  <a:gd name="T0" fmla="*/ 0 w 152"/>
                  <a:gd name="T1" fmla="*/ 45 h 176"/>
                  <a:gd name="T2" fmla="*/ 76 w 152"/>
                  <a:gd name="T3" fmla="*/ 0 h 176"/>
                  <a:gd name="T4" fmla="*/ 152 w 152"/>
                  <a:gd name="T5" fmla="*/ 45 h 176"/>
                  <a:gd name="T6" fmla="*/ 152 w 152"/>
                  <a:gd name="T7" fmla="*/ 131 h 176"/>
                  <a:gd name="T8" fmla="*/ 76 w 152"/>
                  <a:gd name="T9" fmla="*/ 176 h 176"/>
                  <a:gd name="T10" fmla="*/ 0 w 152"/>
                  <a:gd name="T11" fmla="*/ 131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1"/>
                    </a:lnTo>
                    <a:lnTo>
                      <a:pt x="76" y="176"/>
                    </a:lnTo>
                    <a:lnTo>
                      <a:pt x="0" y="131"/>
                    </a:lnTo>
                    <a:lnTo>
                      <a:pt x="0" y="45"/>
                    </a:lnTo>
                    <a:close/>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521" name="Freeform 21">
                <a:extLst>
                  <a:ext uri="{FF2B5EF4-FFF2-40B4-BE49-F238E27FC236}">
                    <a16:creationId xmlns:a16="http://schemas.microsoft.com/office/drawing/2014/main" id="{5164D626-7A59-4491-852D-1ED981C68724}"/>
                  </a:ext>
                </a:extLst>
              </p:cNvPr>
              <p:cNvSpPr>
                <a:spLocks/>
              </p:cNvSpPr>
              <p:nvPr/>
            </p:nvSpPr>
            <p:spPr bwMode="auto">
              <a:xfrm>
                <a:off x="13" y="244"/>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522" name="Line 22">
                <a:extLst>
                  <a:ext uri="{FF2B5EF4-FFF2-40B4-BE49-F238E27FC236}">
                    <a16:creationId xmlns:a16="http://schemas.microsoft.com/office/drawing/2014/main" id="{880977D3-945C-41F8-91F0-AA3182F68367}"/>
                  </a:ext>
                </a:extLst>
              </p:cNvPr>
              <p:cNvSpPr>
                <a:spLocks noChangeShapeType="1"/>
              </p:cNvSpPr>
              <p:nvPr/>
            </p:nvSpPr>
            <p:spPr bwMode="auto">
              <a:xfrm>
                <a:off x="89" y="282"/>
                <a:ext cx="0" cy="93"/>
              </a:xfrm>
              <a:prstGeom prst="line">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523" name="Freeform 23">
                <a:extLst>
                  <a:ext uri="{FF2B5EF4-FFF2-40B4-BE49-F238E27FC236}">
                    <a16:creationId xmlns:a16="http://schemas.microsoft.com/office/drawing/2014/main" id="{82B04A9D-661C-4C4C-8191-B48424B3053C}"/>
                  </a:ext>
                </a:extLst>
              </p:cNvPr>
              <p:cNvSpPr>
                <a:spLocks/>
              </p:cNvSpPr>
              <p:nvPr/>
            </p:nvSpPr>
            <p:spPr bwMode="auto">
              <a:xfrm>
                <a:off x="106" y="364"/>
                <a:ext cx="163" cy="49"/>
              </a:xfrm>
              <a:custGeom>
                <a:avLst/>
                <a:gdLst>
                  <a:gd name="T0" fmla="*/ 163 w 163"/>
                  <a:gd name="T1" fmla="*/ 2 h 49"/>
                  <a:gd name="T2" fmla="*/ 83 w 163"/>
                  <a:gd name="T3" fmla="*/ 49 h 49"/>
                  <a:gd name="T4" fmla="*/ 0 w 163"/>
                  <a:gd name="T5" fmla="*/ 0 h 49"/>
                </a:gdLst>
                <a:ahLst/>
                <a:cxnLst>
                  <a:cxn ang="0">
                    <a:pos x="T0" y="T1"/>
                  </a:cxn>
                  <a:cxn ang="0">
                    <a:pos x="T2" y="T3"/>
                  </a:cxn>
                  <a:cxn ang="0">
                    <a:pos x="T4" y="T5"/>
                  </a:cxn>
                </a:cxnLst>
                <a:rect l="0" t="0" r="r" b="b"/>
                <a:pathLst>
                  <a:path w="163" h="49">
                    <a:moveTo>
                      <a:pt x="163" y="2"/>
                    </a:moveTo>
                    <a:lnTo>
                      <a:pt x="83" y="49"/>
                    </a:lnTo>
                    <a:lnTo>
                      <a:pt x="0" y="0"/>
                    </a:lnTo>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524" name="Freeform 24">
                <a:extLst>
                  <a:ext uri="{FF2B5EF4-FFF2-40B4-BE49-F238E27FC236}">
                    <a16:creationId xmlns:a16="http://schemas.microsoft.com/office/drawing/2014/main" id="{2316E637-8CE9-4371-A78E-96C693520D74}"/>
                  </a:ext>
                </a:extLst>
              </p:cNvPr>
              <p:cNvSpPr>
                <a:spLocks/>
              </p:cNvSpPr>
              <p:nvPr/>
            </p:nvSpPr>
            <p:spPr bwMode="auto">
              <a:xfrm>
                <a:off x="113" y="7"/>
                <a:ext cx="152" cy="176"/>
              </a:xfrm>
              <a:custGeom>
                <a:avLst/>
                <a:gdLst>
                  <a:gd name="T0" fmla="*/ 0 w 152"/>
                  <a:gd name="T1" fmla="*/ 45 h 176"/>
                  <a:gd name="T2" fmla="*/ 76 w 152"/>
                  <a:gd name="T3" fmla="*/ 0 h 176"/>
                  <a:gd name="T4" fmla="*/ 152 w 152"/>
                  <a:gd name="T5" fmla="*/ 45 h 176"/>
                  <a:gd name="T6" fmla="*/ 152 w 152"/>
                  <a:gd name="T7" fmla="*/ 133 h 176"/>
                  <a:gd name="T8" fmla="*/ 76 w 152"/>
                  <a:gd name="T9" fmla="*/ 176 h 176"/>
                  <a:gd name="T10" fmla="*/ 0 w 152"/>
                  <a:gd name="T11" fmla="*/ 133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3"/>
                    </a:lnTo>
                    <a:lnTo>
                      <a:pt x="76" y="176"/>
                    </a:lnTo>
                    <a:lnTo>
                      <a:pt x="0" y="133"/>
                    </a:lnTo>
                    <a:lnTo>
                      <a:pt x="0" y="45"/>
                    </a:lnTo>
                    <a:close/>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525" name="Freeform 25">
                <a:extLst>
                  <a:ext uri="{FF2B5EF4-FFF2-40B4-BE49-F238E27FC236}">
                    <a16:creationId xmlns:a16="http://schemas.microsoft.com/office/drawing/2014/main" id="{6D242E18-3D57-4367-A2C5-99CC9D641833}"/>
                  </a:ext>
                </a:extLst>
              </p:cNvPr>
              <p:cNvSpPr>
                <a:spLocks/>
              </p:cNvSpPr>
              <p:nvPr/>
            </p:nvSpPr>
            <p:spPr bwMode="auto">
              <a:xfrm>
                <a:off x="113" y="52"/>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526" name="Line 26">
                <a:extLst>
                  <a:ext uri="{FF2B5EF4-FFF2-40B4-BE49-F238E27FC236}">
                    <a16:creationId xmlns:a16="http://schemas.microsoft.com/office/drawing/2014/main" id="{AD4DDCC5-23E1-4BF0-B86C-5477FA27B4D8}"/>
                  </a:ext>
                </a:extLst>
              </p:cNvPr>
              <p:cNvSpPr>
                <a:spLocks noChangeShapeType="1"/>
              </p:cNvSpPr>
              <p:nvPr/>
            </p:nvSpPr>
            <p:spPr bwMode="auto">
              <a:xfrm>
                <a:off x="189" y="96"/>
                <a:ext cx="0" cy="87"/>
              </a:xfrm>
              <a:prstGeom prst="line">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527" name="Freeform 27">
                <a:extLst>
                  <a:ext uri="{FF2B5EF4-FFF2-40B4-BE49-F238E27FC236}">
                    <a16:creationId xmlns:a16="http://schemas.microsoft.com/office/drawing/2014/main" id="{DD15874A-F6A7-47D3-81D8-CC6503675289}"/>
                  </a:ext>
                </a:extLst>
              </p:cNvPr>
              <p:cNvSpPr>
                <a:spLocks/>
              </p:cNvSpPr>
              <p:nvPr/>
            </p:nvSpPr>
            <p:spPr bwMode="auto">
              <a:xfrm>
                <a:off x="265" y="92"/>
                <a:ext cx="82" cy="141"/>
              </a:xfrm>
              <a:custGeom>
                <a:avLst/>
                <a:gdLst>
                  <a:gd name="T0" fmla="*/ 0 w 82"/>
                  <a:gd name="T1" fmla="*/ 0 h 141"/>
                  <a:gd name="T2" fmla="*/ 82 w 82"/>
                  <a:gd name="T3" fmla="*/ 46 h 141"/>
                  <a:gd name="T4" fmla="*/ 82 w 82"/>
                  <a:gd name="T5" fmla="*/ 141 h 141"/>
                </a:gdLst>
                <a:ahLst/>
                <a:cxnLst>
                  <a:cxn ang="0">
                    <a:pos x="T0" y="T1"/>
                  </a:cxn>
                  <a:cxn ang="0">
                    <a:pos x="T2" y="T3"/>
                  </a:cxn>
                  <a:cxn ang="0">
                    <a:pos x="T4" y="T5"/>
                  </a:cxn>
                </a:cxnLst>
                <a:rect l="0" t="0" r="r" b="b"/>
                <a:pathLst>
                  <a:path w="82" h="141">
                    <a:moveTo>
                      <a:pt x="0" y="0"/>
                    </a:moveTo>
                    <a:lnTo>
                      <a:pt x="82" y="46"/>
                    </a:lnTo>
                    <a:lnTo>
                      <a:pt x="82" y="141"/>
                    </a:lnTo>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528" name="Freeform 28">
                <a:extLst>
                  <a:ext uri="{FF2B5EF4-FFF2-40B4-BE49-F238E27FC236}">
                    <a16:creationId xmlns:a16="http://schemas.microsoft.com/office/drawing/2014/main" id="{CE678D07-7CB7-4F05-83F0-EA35E820D665}"/>
                  </a:ext>
                </a:extLst>
              </p:cNvPr>
              <p:cNvSpPr>
                <a:spLocks/>
              </p:cNvSpPr>
              <p:nvPr/>
            </p:nvSpPr>
            <p:spPr bwMode="auto">
              <a:xfrm>
                <a:off x="30" y="92"/>
                <a:ext cx="83" cy="141"/>
              </a:xfrm>
              <a:custGeom>
                <a:avLst/>
                <a:gdLst>
                  <a:gd name="T0" fmla="*/ 0 w 83"/>
                  <a:gd name="T1" fmla="*/ 141 h 141"/>
                  <a:gd name="T2" fmla="*/ 0 w 83"/>
                  <a:gd name="T3" fmla="*/ 46 h 141"/>
                  <a:gd name="T4" fmla="*/ 83 w 83"/>
                  <a:gd name="T5" fmla="*/ 0 h 141"/>
                </a:gdLst>
                <a:ahLst/>
                <a:cxnLst>
                  <a:cxn ang="0">
                    <a:pos x="T0" y="T1"/>
                  </a:cxn>
                  <a:cxn ang="0">
                    <a:pos x="T2" y="T3"/>
                  </a:cxn>
                  <a:cxn ang="0">
                    <a:pos x="T4" y="T5"/>
                  </a:cxn>
                </a:cxnLst>
                <a:rect l="0" t="0" r="r" b="b"/>
                <a:pathLst>
                  <a:path w="83" h="141">
                    <a:moveTo>
                      <a:pt x="0" y="141"/>
                    </a:moveTo>
                    <a:lnTo>
                      <a:pt x="0" y="46"/>
                    </a:lnTo>
                    <a:lnTo>
                      <a:pt x="83" y="0"/>
                    </a:lnTo>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grpSp>
      </p:grpSp>
      <p:grpSp>
        <p:nvGrpSpPr>
          <p:cNvPr id="529" name="Group 528">
            <a:extLst>
              <a:ext uri="{FF2B5EF4-FFF2-40B4-BE49-F238E27FC236}">
                <a16:creationId xmlns:a16="http://schemas.microsoft.com/office/drawing/2014/main" id="{1D988519-8146-451D-8F25-3B533B4ECA97}"/>
              </a:ext>
            </a:extLst>
          </p:cNvPr>
          <p:cNvGrpSpPr/>
          <p:nvPr/>
        </p:nvGrpSpPr>
        <p:grpSpPr>
          <a:xfrm>
            <a:off x="2721554" y="1689737"/>
            <a:ext cx="1313945" cy="1313945"/>
            <a:chOff x="2775150" y="2127586"/>
            <a:chExt cx="1340672" cy="1340672"/>
          </a:xfrm>
        </p:grpSpPr>
        <p:sp>
          <p:nvSpPr>
            <p:cNvPr id="530" name="Oval 529">
              <a:extLst>
                <a:ext uri="{FF2B5EF4-FFF2-40B4-BE49-F238E27FC236}">
                  <a16:creationId xmlns:a16="http://schemas.microsoft.com/office/drawing/2014/main" id="{E35854F8-56A6-4C22-9AFB-B702C1B85B3D}"/>
                </a:ext>
              </a:extLst>
            </p:cNvPr>
            <p:cNvSpPr/>
            <p:nvPr/>
          </p:nvSpPr>
          <p:spPr bwMode="auto">
            <a:xfrm>
              <a:off x="2775150" y="2127586"/>
              <a:ext cx="1340672" cy="1340672"/>
            </a:xfrm>
            <a:prstGeom prst="ellipse">
              <a:avLst/>
            </a:prstGeom>
            <a:solidFill>
              <a:srgbClr val="EAEAEA"/>
            </a:solidFill>
            <a:ln w="9525" cap="flat" cmpd="sng" algn="ctr">
              <a:no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31" name="Freeform 5">
              <a:extLst>
                <a:ext uri="{FF2B5EF4-FFF2-40B4-BE49-F238E27FC236}">
                  <a16:creationId xmlns:a16="http://schemas.microsoft.com/office/drawing/2014/main" id="{E2D2AE4D-36E1-4C34-8A33-B6FADBDBC863}"/>
                </a:ext>
              </a:extLst>
            </p:cNvPr>
            <p:cNvSpPr>
              <a:spLocks noEditPoints="1"/>
            </p:cNvSpPr>
            <p:nvPr/>
          </p:nvSpPr>
          <p:spPr bwMode="auto">
            <a:xfrm>
              <a:off x="3028228" y="2365339"/>
              <a:ext cx="794968" cy="855843"/>
            </a:xfrm>
            <a:custGeom>
              <a:avLst/>
              <a:gdLst>
                <a:gd name="T0" fmla="*/ 8 w 104"/>
                <a:gd name="T1" fmla="*/ 112 h 112"/>
                <a:gd name="T2" fmla="*/ 92 w 104"/>
                <a:gd name="T3" fmla="*/ 112 h 112"/>
                <a:gd name="T4" fmla="*/ 100 w 104"/>
                <a:gd name="T5" fmla="*/ 112 h 112"/>
                <a:gd name="T6" fmla="*/ 104 w 104"/>
                <a:gd name="T7" fmla="*/ 40 h 112"/>
                <a:gd name="T8" fmla="*/ 72 w 104"/>
                <a:gd name="T9" fmla="*/ 24 h 112"/>
                <a:gd name="T10" fmla="*/ 68 w 104"/>
                <a:gd name="T11" fmla="*/ 0 h 112"/>
                <a:gd name="T12" fmla="*/ 40 w 104"/>
                <a:gd name="T13" fmla="*/ 0 h 112"/>
                <a:gd name="T14" fmla="*/ 32 w 104"/>
                <a:gd name="T15" fmla="*/ 0 h 112"/>
                <a:gd name="T16" fmla="*/ 0 w 104"/>
                <a:gd name="T17" fmla="*/ 24 h 112"/>
                <a:gd name="T18" fmla="*/ 4 w 104"/>
                <a:gd name="T19" fmla="*/ 50 h 112"/>
                <a:gd name="T20" fmla="*/ 28 w 104"/>
                <a:gd name="T21" fmla="*/ 72 h 112"/>
                <a:gd name="T22" fmla="*/ 48 w 104"/>
                <a:gd name="T23" fmla="*/ 104 h 112"/>
                <a:gd name="T24" fmla="*/ 28 w 104"/>
                <a:gd name="T25" fmla="*/ 72 h 112"/>
                <a:gd name="T26" fmla="*/ 76 w 104"/>
                <a:gd name="T27" fmla="*/ 104 h 112"/>
                <a:gd name="T28" fmla="*/ 56 w 104"/>
                <a:gd name="T29" fmla="*/ 72 h 112"/>
                <a:gd name="T30" fmla="*/ 84 w 104"/>
                <a:gd name="T31" fmla="*/ 104 h 112"/>
                <a:gd name="T32" fmla="*/ 84 w 104"/>
                <a:gd name="T33" fmla="*/ 68 h 112"/>
                <a:gd name="T34" fmla="*/ 28 w 104"/>
                <a:gd name="T35" fmla="*/ 64 h 112"/>
                <a:gd name="T36" fmla="*/ 20 w 104"/>
                <a:gd name="T37" fmla="*/ 64 h 112"/>
                <a:gd name="T38" fmla="*/ 12 w 104"/>
                <a:gd name="T39" fmla="*/ 104 h 112"/>
                <a:gd name="T40" fmla="*/ 16 w 104"/>
                <a:gd name="T41" fmla="*/ 56 h 112"/>
                <a:gd name="T42" fmla="*/ 40 w 104"/>
                <a:gd name="T43" fmla="*/ 56 h 112"/>
                <a:gd name="T44" fmla="*/ 64 w 104"/>
                <a:gd name="T45" fmla="*/ 56 h 112"/>
                <a:gd name="T46" fmla="*/ 88 w 104"/>
                <a:gd name="T47" fmla="*/ 56 h 112"/>
                <a:gd name="T48" fmla="*/ 92 w 104"/>
                <a:gd name="T49" fmla="*/ 104 h 112"/>
                <a:gd name="T50" fmla="*/ 32 w 104"/>
                <a:gd name="T51" fmla="*/ 32 h 112"/>
                <a:gd name="T52" fmla="*/ 48 w 104"/>
                <a:gd name="T53" fmla="*/ 40 h 112"/>
                <a:gd name="T54" fmla="*/ 32 w 104"/>
                <a:gd name="T55" fmla="*/ 40 h 112"/>
                <a:gd name="T56" fmla="*/ 56 w 104"/>
                <a:gd name="T57" fmla="*/ 32 h 112"/>
                <a:gd name="T58" fmla="*/ 72 w 104"/>
                <a:gd name="T59" fmla="*/ 40 h 112"/>
                <a:gd name="T60" fmla="*/ 56 w 104"/>
                <a:gd name="T61" fmla="*/ 40 h 112"/>
                <a:gd name="T62" fmla="*/ 96 w 104"/>
                <a:gd name="T63" fmla="*/ 40 h 112"/>
                <a:gd name="T64" fmla="*/ 80 w 104"/>
                <a:gd name="T65" fmla="*/ 40 h 112"/>
                <a:gd name="T66" fmla="*/ 96 w 104"/>
                <a:gd name="T67" fmla="*/ 32 h 112"/>
                <a:gd name="T68" fmla="*/ 40 w 104"/>
                <a:gd name="T69" fmla="*/ 8 h 112"/>
                <a:gd name="T70" fmla="*/ 64 w 104"/>
                <a:gd name="T71" fmla="*/ 24 h 112"/>
                <a:gd name="T72" fmla="*/ 40 w 104"/>
                <a:gd name="T73" fmla="*/ 8 h 112"/>
                <a:gd name="T74" fmla="*/ 24 w 104"/>
                <a:gd name="T75" fmla="*/ 32 h 112"/>
                <a:gd name="T76" fmla="*/ 16 w 104"/>
                <a:gd name="T77" fmla="*/ 48 h 112"/>
                <a:gd name="T78" fmla="*/ 8 w 104"/>
                <a:gd name="T79" fmla="*/ 3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4" h="112">
                  <a:moveTo>
                    <a:pt x="4" y="112"/>
                  </a:moveTo>
                  <a:cubicBezTo>
                    <a:pt x="8" y="112"/>
                    <a:pt x="8" y="112"/>
                    <a:pt x="8" y="112"/>
                  </a:cubicBezTo>
                  <a:cubicBezTo>
                    <a:pt x="12" y="112"/>
                    <a:pt x="12" y="112"/>
                    <a:pt x="12" y="112"/>
                  </a:cubicBezTo>
                  <a:cubicBezTo>
                    <a:pt x="92" y="112"/>
                    <a:pt x="92" y="112"/>
                    <a:pt x="92" y="112"/>
                  </a:cubicBezTo>
                  <a:cubicBezTo>
                    <a:pt x="96" y="112"/>
                    <a:pt x="96" y="112"/>
                    <a:pt x="96" y="112"/>
                  </a:cubicBezTo>
                  <a:cubicBezTo>
                    <a:pt x="100" y="112"/>
                    <a:pt x="100" y="112"/>
                    <a:pt x="100" y="112"/>
                  </a:cubicBezTo>
                  <a:cubicBezTo>
                    <a:pt x="100" y="50"/>
                    <a:pt x="100" y="50"/>
                    <a:pt x="100" y="50"/>
                  </a:cubicBezTo>
                  <a:cubicBezTo>
                    <a:pt x="102" y="48"/>
                    <a:pt x="104" y="44"/>
                    <a:pt x="104" y="40"/>
                  </a:cubicBezTo>
                  <a:cubicBezTo>
                    <a:pt x="104" y="24"/>
                    <a:pt x="104" y="24"/>
                    <a:pt x="104" y="24"/>
                  </a:cubicBezTo>
                  <a:cubicBezTo>
                    <a:pt x="72" y="24"/>
                    <a:pt x="72" y="24"/>
                    <a:pt x="72" y="24"/>
                  </a:cubicBezTo>
                  <a:cubicBezTo>
                    <a:pt x="72" y="0"/>
                    <a:pt x="72" y="0"/>
                    <a:pt x="72" y="0"/>
                  </a:cubicBezTo>
                  <a:cubicBezTo>
                    <a:pt x="68" y="0"/>
                    <a:pt x="68" y="0"/>
                    <a:pt x="68" y="0"/>
                  </a:cubicBezTo>
                  <a:cubicBezTo>
                    <a:pt x="64" y="0"/>
                    <a:pt x="64" y="0"/>
                    <a:pt x="64" y="0"/>
                  </a:cubicBezTo>
                  <a:cubicBezTo>
                    <a:pt x="40" y="0"/>
                    <a:pt x="40" y="0"/>
                    <a:pt x="40" y="0"/>
                  </a:cubicBezTo>
                  <a:cubicBezTo>
                    <a:pt x="36" y="0"/>
                    <a:pt x="36" y="0"/>
                    <a:pt x="36" y="0"/>
                  </a:cubicBezTo>
                  <a:cubicBezTo>
                    <a:pt x="32" y="0"/>
                    <a:pt x="32" y="0"/>
                    <a:pt x="32" y="0"/>
                  </a:cubicBezTo>
                  <a:cubicBezTo>
                    <a:pt x="32" y="24"/>
                    <a:pt x="32" y="24"/>
                    <a:pt x="32" y="24"/>
                  </a:cubicBezTo>
                  <a:cubicBezTo>
                    <a:pt x="0" y="24"/>
                    <a:pt x="0" y="24"/>
                    <a:pt x="0" y="24"/>
                  </a:cubicBezTo>
                  <a:cubicBezTo>
                    <a:pt x="0" y="40"/>
                    <a:pt x="0" y="40"/>
                    <a:pt x="0" y="40"/>
                  </a:cubicBezTo>
                  <a:cubicBezTo>
                    <a:pt x="0" y="44"/>
                    <a:pt x="2" y="48"/>
                    <a:pt x="4" y="50"/>
                  </a:cubicBezTo>
                  <a:lnTo>
                    <a:pt x="4" y="112"/>
                  </a:lnTo>
                  <a:close/>
                  <a:moveTo>
                    <a:pt x="28" y="72"/>
                  </a:moveTo>
                  <a:cubicBezTo>
                    <a:pt x="48" y="72"/>
                    <a:pt x="48" y="72"/>
                    <a:pt x="48" y="72"/>
                  </a:cubicBezTo>
                  <a:cubicBezTo>
                    <a:pt x="48" y="104"/>
                    <a:pt x="48" y="104"/>
                    <a:pt x="48" y="104"/>
                  </a:cubicBezTo>
                  <a:cubicBezTo>
                    <a:pt x="28" y="104"/>
                    <a:pt x="28" y="104"/>
                    <a:pt x="28" y="104"/>
                  </a:cubicBezTo>
                  <a:lnTo>
                    <a:pt x="28" y="72"/>
                  </a:lnTo>
                  <a:close/>
                  <a:moveTo>
                    <a:pt x="76" y="72"/>
                  </a:moveTo>
                  <a:cubicBezTo>
                    <a:pt x="76" y="104"/>
                    <a:pt x="76" y="104"/>
                    <a:pt x="76" y="104"/>
                  </a:cubicBezTo>
                  <a:cubicBezTo>
                    <a:pt x="56" y="104"/>
                    <a:pt x="56" y="104"/>
                    <a:pt x="56" y="104"/>
                  </a:cubicBezTo>
                  <a:cubicBezTo>
                    <a:pt x="56" y="72"/>
                    <a:pt x="56" y="72"/>
                    <a:pt x="56" y="72"/>
                  </a:cubicBezTo>
                  <a:lnTo>
                    <a:pt x="76" y="72"/>
                  </a:lnTo>
                  <a:close/>
                  <a:moveTo>
                    <a:pt x="84" y="104"/>
                  </a:moveTo>
                  <a:cubicBezTo>
                    <a:pt x="84" y="72"/>
                    <a:pt x="84" y="72"/>
                    <a:pt x="84" y="72"/>
                  </a:cubicBezTo>
                  <a:cubicBezTo>
                    <a:pt x="84" y="68"/>
                    <a:pt x="84" y="68"/>
                    <a:pt x="84" y="68"/>
                  </a:cubicBezTo>
                  <a:cubicBezTo>
                    <a:pt x="84" y="64"/>
                    <a:pt x="84" y="64"/>
                    <a:pt x="84" y="64"/>
                  </a:cubicBezTo>
                  <a:cubicBezTo>
                    <a:pt x="28" y="64"/>
                    <a:pt x="28" y="64"/>
                    <a:pt x="28" y="64"/>
                  </a:cubicBezTo>
                  <a:cubicBezTo>
                    <a:pt x="24" y="64"/>
                    <a:pt x="24" y="64"/>
                    <a:pt x="24" y="64"/>
                  </a:cubicBezTo>
                  <a:cubicBezTo>
                    <a:pt x="20" y="64"/>
                    <a:pt x="20" y="64"/>
                    <a:pt x="20" y="64"/>
                  </a:cubicBezTo>
                  <a:cubicBezTo>
                    <a:pt x="20" y="104"/>
                    <a:pt x="20" y="104"/>
                    <a:pt x="20" y="104"/>
                  </a:cubicBezTo>
                  <a:cubicBezTo>
                    <a:pt x="12" y="104"/>
                    <a:pt x="12" y="104"/>
                    <a:pt x="12" y="104"/>
                  </a:cubicBezTo>
                  <a:cubicBezTo>
                    <a:pt x="12" y="55"/>
                    <a:pt x="12" y="55"/>
                    <a:pt x="12" y="55"/>
                  </a:cubicBezTo>
                  <a:cubicBezTo>
                    <a:pt x="13" y="56"/>
                    <a:pt x="15" y="56"/>
                    <a:pt x="16" y="56"/>
                  </a:cubicBezTo>
                  <a:cubicBezTo>
                    <a:pt x="21" y="56"/>
                    <a:pt x="25" y="54"/>
                    <a:pt x="28" y="50"/>
                  </a:cubicBezTo>
                  <a:cubicBezTo>
                    <a:pt x="31" y="54"/>
                    <a:pt x="35" y="56"/>
                    <a:pt x="40" y="56"/>
                  </a:cubicBezTo>
                  <a:cubicBezTo>
                    <a:pt x="45" y="56"/>
                    <a:pt x="49" y="54"/>
                    <a:pt x="52" y="50"/>
                  </a:cubicBezTo>
                  <a:cubicBezTo>
                    <a:pt x="55" y="54"/>
                    <a:pt x="59" y="56"/>
                    <a:pt x="64" y="56"/>
                  </a:cubicBezTo>
                  <a:cubicBezTo>
                    <a:pt x="69" y="56"/>
                    <a:pt x="73" y="54"/>
                    <a:pt x="76" y="50"/>
                  </a:cubicBezTo>
                  <a:cubicBezTo>
                    <a:pt x="79" y="54"/>
                    <a:pt x="83" y="56"/>
                    <a:pt x="88" y="56"/>
                  </a:cubicBezTo>
                  <a:cubicBezTo>
                    <a:pt x="89" y="56"/>
                    <a:pt x="91" y="56"/>
                    <a:pt x="92" y="55"/>
                  </a:cubicBezTo>
                  <a:cubicBezTo>
                    <a:pt x="92" y="104"/>
                    <a:pt x="92" y="104"/>
                    <a:pt x="92" y="104"/>
                  </a:cubicBezTo>
                  <a:lnTo>
                    <a:pt x="84" y="104"/>
                  </a:lnTo>
                  <a:close/>
                  <a:moveTo>
                    <a:pt x="32" y="32"/>
                  </a:moveTo>
                  <a:cubicBezTo>
                    <a:pt x="48" y="32"/>
                    <a:pt x="48" y="32"/>
                    <a:pt x="48" y="32"/>
                  </a:cubicBezTo>
                  <a:cubicBezTo>
                    <a:pt x="48" y="40"/>
                    <a:pt x="48" y="40"/>
                    <a:pt x="48" y="40"/>
                  </a:cubicBezTo>
                  <a:cubicBezTo>
                    <a:pt x="48" y="44"/>
                    <a:pt x="44" y="48"/>
                    <a:pt x="40" y="48"/>
                  </a:cubicBezTo>
                  <a:cubicBezTo>
                    <a:pt x="36" y="48"/>
                    <a:pt x="32" y="44"/>
                    <a:pt x="32" y="40"/>
                  </a:cubicBezTo>
                  <a:lnTo>
                    <a:pt x="32" y="32"/>
                  </a:lnTo>
                  <a:close/>
                  <a:moveTo>
                    <a:pt x="56" y="32"/>
                  </a:moveTo>
                  <a:cubicBezTo>
                    <a:pt x="72" y="32"/>
                    <a:pt x="72" y="32"/>
                    <a:pt x="72" y="32"/>
                  </a:cubicBezTo>
                  <a:cubicBezTo>
                    <a:pt x="72" y="40"/>
                    <a:pt x="72" y="40"/>
                    <a:pt x="72" y="40"/>
                  </a:cubicBezTo>
                  <a:cubicBezTo>
                    <a:pt x="72" y="44"/>
                    <a:pt x="68" y="48"/>
                    <a:pt x="64" y="48"/>
                  </a:cubicBezTo>
                  <a:cubicBezTo>
                    <a:pt x="60" y="48"/>
                    <a:pt x="56" y="44"/>
                    <a:pt x="56" y="40"/>
                  </a:cubicBezTo>
                  <a:lnTo>
                    <a:pt x="56" y="32"/>
                  </a:lnTo>
                  <a:close/>
                  <a:moveTo>
                    <a:pt x="96" y="40"/>
                  </a:moveTo>
                  <a:cubicBezTo>
                    <a:pt x="96" y="44"/>
                    <a:pt x="92" y="48"/>
                    <a:pt x="88" y="48"/>
                  </a:cubicBezTo>
                  <a:cubicBezTo>
                    <a:pt x="84" y="48"/>
                    <a:pt x="80" y="44"/>
                    <a:pt x="80" y="40"/>
                  </a:cubicBezTo>
                  <a:cubicBezTo>
                    <a:pt x="80" y="32"/>
                    <a:pt x="80" y="32"/>
                    <a:pt x="80" y="32"/>
                  </a:cubicBezTo>
                  <a:cubicBezTo>
                    <a:pt x="96" y="32"/>
                    <a:pt x="96" y="32"/>
                    <a:pt x="96" y="32"/>
                  </a:cubicBezTo>
                  <a:lnTo>
                    <a:pt x="96" y="40"/>
                  </a:lnTo>
                  <a:close/>
                  <a:moveTo>
                    <a:pt x="40" y="8"/>
                  </a:moveTo>
                  <a:cubicBezTo>
                    <a:pt x="64" y="8"/>
                    <a:pt x="64" y="8"/>
                    <a:pt x="64" y="8"/>
                  </a:cubicBezTo>
                  <a:cubicBezTo>
                    <a:pt x="64" y="24"/>
                    <a:pt x="64" y="24"/>
                    <a:pt x="64" y="24"/>
                  </a:cubicBezTo>
                  <a:cubicBezTo>
                    <a:pt x="40" y="24"/>
                    <a:pt x="40" y="24"/>
                    <a:pt x="40" y="24"/>
                  </a:cubicBezTo>
                  <a:lnTo>
                    <a:pt x="40" y="8"/>
                  </a:lnTo>
                  <a:close/>
                  <a:moveTo>
                    <a:pt x="8" y="32"/>
                  </a:moveTo>
                  <a:cubicBezTo>
                    <a:pt x="24" y="32"/>
                    <a:pt x="24" y="32"/>
                    <a:pt x="24" y="32"/>
                  </a:cubicBezTo>
                  <a:cubicBezTo>
                    <a:pt x="24" y="40"/>
                    <a:pt x="24" y="40"/>
                    <a:pt x="24" y="40"/>
                  </a:cubicBezTo>
                  <a:cubicBezTo>
                    <a:pt x="24" y="44"/>
                    <a:pt x="20" y="48"/>
                    <a:pt x="16" y="48"/>
                  </a:cubicBezTo>
                  <a:cubicBezTo>
                    <a:pt x="12" y="48"/>
                    <a:pt x="8" y="44"/>
                    <a:pt x="8" y="40"/>
                  </a:cubicBezTo>
                  <a:lnTo>
                    <a:pt x="8" y="32"/>
                  </a:lnTo>
                  <a:close/>
                </a:path>
              </a:pathLst>
            </a:custGeom>
            <a:solidFill>
              <a:srgbClr val="002050"/>
            </a:solidFill>
            <a:ln w="41275">
              <a:solidFill>
                <a:srgbClr val="EAEAEA"/>
              </a:solidFill>
              <a:miter lim="800000"/>
            </a:ln>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grpSp>
      <p:grpSp>
        <p:nvGrpSpPr>
          <p:cNvPr id="532" name="Group 531">
            <a:extLst>
              <a:ext uri="{FF2B5EF4-FFF2-40B4-BE49-F238E27FC236}">
                <a16:creationId xmlns:a16="http://schemas.microsoft.com/office/drawing/2014/main" id="{6789EF9E-3FCA-48E2-B5EA-1CF973C60096}"/>
              </a:ext>
            </a:extLst>
          </p:cNvPr>
          <p:cNvGrpSpPr/>
          <p:nvPr/>
        </p:nvGrpSpPr>
        <p:grpSpPr>
          <a:xfrm>
            <a:off x="8156502" y="1689737"/>
            <a:ext cx="1313945" cy="1313945"/>
            <a:chOff x="8320652" y="2127586"/>
            <a:chExt cx="1340672" cy="1340672"/>
          </a:xfrm>
        </p:grpSpPr>
        <p:sp>
          <p:nvSpPr>
            <p:cNvPr id="533" name="Oval 532">
              <a:extLst>
                <a:ext uri="{FF2B5EF4-FFF2-40B4-BE49-F238E27FC236}">
                  <a16:creationId xmlns:a16="http://schemas.microsoft.com/office/drawing/2014/main" id="{840BAEE5-92E3-4E0D-8264-413E6FC5E3E3}"/>
                </a:ext>
              </a:extLst>
            </p:cNvPr>
            <p:cNvSpPr/>
            <p:nvPr/>
          </p:nvSpPr>
          <p:spPr bwMode="auto">
            <a:xfrm>
              <a:off x="8320652" y="2127586"/>
              <a:ext cx="1340672" cy="1340672"/>
            </a:xfrm>
            <a:prstGeom prst="ellipse">
              <a:avLst/>
            </a:prstGeom>
            <a:solidFill>
              <a:srgbClr val="EAEAEA"/>
            </a:solidFill>
            <a:ln w="9525" cap="flat" cmpd="sng" algn="ctr">
              <a:no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534" name="Group 8">
              <a:extLst>
                <a:ext uri="{FF2B5EF4-FFF2-40B4-BE49-F238E27FC236}">
                  <a16:creationId xmlns:a16="http://schemas.microsoft.com/office/drawing/2014/main" id="{5D59A34B-3CF5-4141-B98D-9DC351DDF459}"/>
                </a:ext>
              </a:extLst>
            </p:cNvPr>
            <p:cNvGrpSpPr>
              <a:grpSpLocks noChangeAspect="1"/>
            </p:cNvGrpSpPr>
            <p:nvPr/>
          </p:nvGrpSpPr>
          <p:grpSpPr bwMode="auto">
            <a:xfrm>
              <a:off x="8561965" y="2577338"/>
              <a:ext cx="897974" cy="451613"/>
              <a:chOff x="7" y="12"/>
              <a:chExt cx="342" cy="172"/>
            </a:xfrm>
          </p:grpSpPr>
          <p:sp>
            <p:nvSpPr>
              <p:cNvPr id="535" name="Rectangle 9">
                <a:extLst>
                  <a:ext uri="{FF2B5EF4-FFF2-40B4-BE49-F238E27FC236}">
                    <a16:creationId xmlns:a16="http://schemas.microsoft.com/office/drawing/2014/main" id="{F6D23592-8E61-461E-842C-40ECE1817676}"/>
                  </a:ext>
                </a:extLst>
              </p:cNvPr>
              <p:cNvSpPr>
                <a:spLocks noChangeArrowheads="1"/>
              </p:cNvSpPr>
              <p:nvPr/>
            </p:nvSpPr>
            <p:spPr bwMode="auto">
              <a:xfrm>
                <a:off x="7" y="64"/>
                <a:ext cx="87" cy="120"/>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536" name="Rectangle 10">
                <a:extLst>
                  <a:ext uri="{FF2B5EF4-FFF2-40B4-BE49-F238E27FC236}">
                    <a16:creationId xmlns:a16="http://schemas.microsoft.com/office/drawing/2014/main" id="{E836CEFA-DB45-4E39-A58B-BEB260157F68}"/>
                  </a:ext>
                </a:extLst>
              </p:cNvPr>
              <p:cNvSpPr>
                <a:spLocks noChangeArrowheads="1"/>
              </p:cNvSpPr>
              <p:nvPr/>
            </p:nvSpPr>
            <p:spPr bwMode="auto">
              <a:xfrm>
                <a:off x="195" y="76"/>
                <a:ext cx="154" cy="108"/>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537" name="Line 11">
                <a:extLst>
                  <a:ext uri="{FF2B5EF4-FFF2-40B4-BE49-F238E27FC236}">
                    <a16:creationId xmlns:a16="http://schemas.microsoft.com/office/drawing/2014/main" id="{AC8B0C4D-25B9-4EFC-A139-4CC2251A0832}"/>
                  </a:ext>
                </a:extLst>
              </p:cNvPr>
              <p:cNvSpPr>
                <a:spLocks noChangeShapeType="1"/>
              </p:cNvSpPr>
              <p:nvPr/>
            </p:nvSpPr>
            <p:spPr bwMode="auto">
              <a:xfrm flipV="1">
                <a:off x="311" y="124"/>
                <a:ext cx="0" cy="17"/>
              </a:xfrm>
              <a:prstGeom prst="line">
                <a:avLst/>
              </a:prstGeom>
              <a:noFill/>
              <a:ln w="25400" cap="flat">
                <a:solidFill>
                  <a:srgbClr val="002050"/>
                </a:solidFill>
                <a:prstDash val="solid"/>
                <a:miter lim="800000"/>
                <a:headEnd/>
                <a:tailEnd/>
              </a:ln>
              <a:extLst>
                <a:ext uri="{909E8E84-426E-40DD-AFC4-6F175D3DCCD1}">
                  <a14:hiddenFill xmlns:a14="http://schemas.microsoft.com/office/drawing/2010/main">
                    <a:no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538" name="Freeform 12">
                <a:extLst>
                  <a:ext uri="{FF2B5EF4-FFF2-40B4-BE49-F238E27FC236}">
                    <a16:creationId xmlns:a16="http://schemas.microsoft.com/office/drawing/2014/main" id="{B40FBF82-3572-4D8D-AEE8-56AD60F021CA}"/>
                  </a:ext>
                </a:extLst>
              </p:cNvPr>
              <p:cNvSpPr>
                <a:spLocks/>
              </p:cNvSpPr>
              <p:nvPr/>
            </p:nvSpPr>
            <p:spPr bwMode="auto">
              <a:xfrm>
                <a:off x="127" y="150"/>
                <a:ext cx="68" cy="34"/>
              </a:xfrm>
              <a:custGeom>
                <a:avLst/>
                <a:gdLst>
                  <a:gd name="T0" fmla="*/ 68 w 68"/>
                  <a:gd name="T1" fmla="*/ 0 h 34"/>
                  <a:gd name="T2" fmla="*/ 0 w 68"/>
                  <a:gd name="T3" fmla="*/ 0 h 34"/>
                  <a:gd name="T4" fmla="*/ 0 w 68"/>
                  <a:gd name="T5" fmla="*/ 34 h 34"/>
                  <a:gd name="T6" fmla="*/ 43 w 68"/>
                  <a:gd name="T7" fmla="*/ 34 h 34"/>
                </a:gdLst>
                <a:ahLst/>
                <a:cxnLst>
                  <a:cxn ang="0">
                    <a:pos x="T0" y="T1"/>
                  </a:cxn>
                  <a:cxn ang="0">
                    <a:pos x="T2" y="T3"/>
                  </a:cxn>
                  <a:cxn ang="0">
                    <a:pos x="T4" y="T5"/>
                  </a:cxn>
                  <a:cxn ang="0">
                    <a:pos x="T6" y="T7"/>
                  </a:cxn>
                </a:cxnLst>
                <a:rect l="0" t="0" r="r" b="b"/>
                <a:pathLst>
                  <a:path w="68" h="34">
                    <a:moveTo>
                      <a:pt x="68" y="0"/>
                    </a:moveTo>
                    <a:lnTo>
                      <a:pt x="0" y="0"/>
                    </a:lnTo>
                    <a:lnTo>
                      <a:pt x="0" y="34"/>
                    </a:lnTo>
                    <a:lnTo>
                      <a:pt x="43" y="34"/>
                    </a:lnTo>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539" name="Freeform 13">
                <a:extLst>
                  <a:ext uri="{FF2B5EF4-FFF2-40B4-BE49-F238E27FC236}">
                    <a16:creationId xmlns:a16="http://schemas.microsoft.com/office/drawing/2014/main" id="{6CDD0301-554E-4256-B1A2-3E5A6C5C7F65}"/>
                  </a:ext>
                </a:extLst>
              </p:cNvPr>
              <p:cNvSpPr>
                <a:spLocks/>
              </p:cNvSpPr>
              <p:nvPr/>
            </p:nvSpPr>
            <p:spPr bwMode="auto">
              <a:xfrm>
                <a:off x="7" y="12"/>
                <a:ext cx="238" cy="64"/>
              </a:xfrm>
              <a:custGeom>
                <a:avLst/>
                <a:gdLst>
                  <a:gd name="T0" fmla="*/ 0 w 238"/>
                  <a:gd name="T1" fmla="*/ 26 h 64"/>
                  <a:gd name="T2" fmla="*/ 0 w 238"/>
                  <a:gd name="T3" fmla="*/ 0 h 64"/>
                  <a:gd name="T4" fmla="*/ 238 w 238"/>
                  <a:gd name="T5" fmla="*/ 0 h 64"/>
                  <a:gd name="T6" fmla="*/ 238 w 238"/>
                  <a:gd name="T7" fmla="*/ 64 h 64"/>
                </a:gdLst>
                <a:ahLst/>
                <a:cxnLst>
                  <a:cxn ang="0">
                    <a:pos x="T0" y="T1"/>
                  </a:cxn>
                  <a:cxn ang="0">
                    <a:pos x="T2" y="T3"/>
                  </a:cxn>
                  <a:cxn ang="0">
                    <a:pos x="T4" y="T5"/>
                  </a:cxn>
                  <a:cxn ang="0">
                    <a:pos x="T6" y="T7"/>
                  </a:cxn>
                </a:cxnLst>
                <a:rect l="0" t="0" r="r" b="b"/>
                <a:pathLst>
                  <a:path w="238" h="64">
                    <a:moveTo>
                      <a:pt x="0" y="26"/>
                    </a:moveTo>
                    <a:lnTo>
                      <a:pt x="0" y="0"/>
                    </a:lnTo>
                    <a:lnTo>
                      <a:pt x="238" y="0"/>
                    </a:lnTo>
                    <a:lnTo>
                      <a:pt x="238" y="64"/>
                    </a:lnTo>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grpSp>
      </p:grpSp>
      <p:cxnSp>
        <p:nvCxnSpPr>
          <p:cNvPr id="540" name="Straight Arrow Connector 539">
            <a:extLst>
              <a:ext uri="{FF2B5EF4-FFF2-40B4-BE49-F238E27FC236}">
                <a16:creationId xmlns:a16="http://schemas.microsoft.com/office/drawing/2014/main" id="{2DE70EA6-AE62-4AC8-897E-B85BCA169BA6}"/>
              </a:ext>
            </a:extLst>
          </p:cNvPr>
          <p:cNvCxnSpPr>
            <a:cxnSpLocks/>
          </p:cNvCxnSpPr>
          <p:nvPr/>
        </p:nvCxnSpPr>
        <p:spPr>
          <a:xfrm>
            <a:off x="4145527" y="2322212"/>
            <a:ext cx="1183473" cy="0"/>
          </a:xfrm>
          <a:prstGeom prst="straightConnector1">
            <a:avLst/>
          </a:prstGeom>
          <a:noFill/>
          <a:ln w="25400" cap="flat" cmpd="sng" algn="ctr">
            <a:solidFill>
              <a:srgbClr val="002050"/>
            </a:solidFill>
            <a:prstDash val="solid"/>
            <a:headEnd type="none"/>
            <a:tailEnd type="triangle" w="lg" len="med"/>
          </a:ln>
          <a:effectLst/>
        </p:spPr>
      </p:cxnSp>
      <p:cxnSp>
        <p:nvCxnSpPr>
          <p:cNvPr id="541" name="Straight Arrow Connector 540">
            <a:extLst>
              <a:ext uri="{FF2B5EF4-FFF2-40B4-BE49-F238E27FC236}">
                <a16:creationId xmlns:a16="http://schemas.microsoft.com/office/drawing/2014/main" id="{78FAE31C-4A75-4906-96C9-0877C02C6748}"/>
              </a:ext>
            </a:extLst>
          </p:cNvPr>
          <p:cNvCxnSpPr>
            <a:cxnSpLocks/>
          </p:cNvCxnSpPr>
          <p:nvPr/>
        </p:nvCxnSpPr>
        <p:spPr>
          <a:xfrm flipH="1">
            <a:off x="6863001" y="2322212"/>
            <a:ext cx="1183473" cy="0"/>
          </a:xfrm>
          <a:prstGeom prst="straightConnector1">
            <a:avLst/>
          </a:prstGeom>
          <a:noFill/>
          <a:ln w="25400" cap="flat" cmpd="sng" algn="ctr">
            <a:solidFill>
              <a:srgbClr val="002050"/>
            </a:solidFill>
            <a:prstDash val="solid"/>
            <a:headEnd type="none"/>
            <a:tailEnd type="triangle" w="lg" len="med"/>
          </a:ln>
          <a:effectLst/>
        </p:spPr>
      </p:cxnSp>
      <p:cxnSp>
        <p:nvCxnSpPr>
          <p:cNvPr id="542" name="Straight Arrow Connector 541">
            <a:extLst>
              <a:ext uri="{FF2B5EF4-FFF2-40B4-BE49-F238E27FC236}">
                <a16:creationId xmlns:a16="http://schemas.microsoft.com/office/drawing/2014/main" id="{3CDBC16B-7507-4E84-9DFE-DB998FF247E2}"/>
              </a:ext>
            </a:extLst>
          </p:cNvPr>
          <p:cNvCxnSpPr>
            <a:cxnSpLocks/>
          </p:cNvCxnSpPr>
          <p:nvPr/>
        </p:nvCxnSpPr>
        <p:spPr>
          <a:xfrm>
            <a:off x="6091265" y="3099082"/>
            <a:ext cx="0" cy="922325"/>
          </a:xfrm>
          <a:prstGeom prst="straightConnector1">
            <a:avLst/>
          </a:prstGeom>
          <a:noFill/>
          <a:ln w="25400" cap="flat" cmpd="sng" algn="ctr">
            <a:solidFill>
              <a:srgbClr val="002050"/>
            </a:solidFill>
            <a:prstDash val="solid"/>
            <a:headEnd type="none"/>
            <a:tailEnd type="triangle" w="lg" len="med"/>
          </a:ln>
          <a:effectLst/>
        </p:spPr>
      </p:cxnSp>
      <p:sp>
        <p:nvSpPr>
          <p:cNvPr id="543" name="Oval 542">
            <a:extLst>
              <a:ext uri="{FF2B5EF4-FFF2-40B4-BE49-F238E27FC236}">
                <a16:creationId xmlns:a16="http://schemas.microsoft.com/office/drawing/2014/main" id="{3A4CD934-1ED8-4465-B865-4AFB8FE1CA84}"/>
              </a:ext>
            </a:extLst>
          </p:cNvPr>
          <p:cNvSpPr/>
          <p:nvPr/>
        </p:nvSpPr>
        <p:spPr bwMode="auto">
          <a:xfrm>
            <a:off x="2235297" y="3652967"/>
            <a:ext cx="89630" cy="89630"/>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44" name="Oval 543">
            <a:extLst>
              <a:ext uri="{FF2B5EF4-FFF2-40B4-BE49-F238E27FC236}">
                <a16:creationId xmlns:a16="http://schemas.microsoft.com/office/drawing/2014/main" id="{2C6D1179-D909-40BE-9FD3-5D4470C13B42}"/>
              </a:ext>
            </a:extLst>
          </p:cNvPr>
          <p:cNvSpPr/>
          <p:nvPr/>
        </p:nvSpPr>
        <p:spPr bwMode="auto">
          <a:xfrm>
            <a:off x="461706" y="1023267"/>
            <a:ext cx="89630" cy="89630"/>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45" name="Oval 544">
            <a:extLst>
              <a:ext uri="{FF2B5EF4-FFF2-40B4-BE49-F238E27FC236}">
                <a16:creationId xmlns:a16="http://schemas.microsoft.com/office/drawing/2014/main" id="{6D1EE5E1-50F5-4300-A682-D31260CD8509}"/>
              </a:ext>
            </a:extLst>
          </p:cNvPr>
          <p:cNvSpPr/>
          <p:nvPr/>
        </p:nvSpPr>
        <p:spPr bwMode="auto">
          <a:xfrm>
            <a:off x="971503" y="1730234"/>
            <a:ext cx="89630" cy="89630"/>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46" name="Oval 545">
            <a:extLst>
              <a:ext uri="{FF2B5EF4-FFF2-40B4-BE49-F238E27FC236}">
                <a16:creationId xmlns:a16="http://schemas.microsoft.com/office/drawing/2014/main" id="{80E02038-2426-436C-BCC9-C7B77426D7EE}"/>
              </a:ext>
            </a:extLst>
          </p:cNvPr>
          <p:cNvSpPr/>
          <p:nvPr/>
        </p:nvSpPr>
        <p:spPr bwMode="auto">
          <a:xfrm>
            <a:off x="581403" y="2317858"/>
            <a:ext cx="89630" cy="89630"/>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47" name="Oval 546">
            <a:extLst>
              <a:ext uri="{FF2B5EF4-FFF2-40B4-BE49-F238E27FC236}">
                <a16:creationId xmlns:a16="http://schemas.microsoft.com/office/drawing/2014/main" id="{79A8A834-588F-41A4-9CDF-666D6C6A5390}"/>
              </a:ext>
            </a:extLst>
          </p:cNvPr>
          <p:cNvSpPr/>
          <p:nvPr/>
        </p:nvSpPr>
        <p:spPr bwMode="auto">
          <a:xfrm>
            <a:off x="4546916" y="1053922"/>
            <a:ext cx="89630" cy="89630"/>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48" name="Oval 547">
            <a:extLst>
              <a:ext uri="{FF2B5EF4-FFF2-40B4-BE49-F238E27FC236}">
                <a16:creationId xmlns:a16="http://schemas.microsoft.com/office/drawing/2014/main" id="{6B04DB3F-CDD6-4983-B89A-639B0461ED45}"/>
              </a:ext>
            </a:extLst>
          </p:cNvPr>
          <p:cNvSpPr/>
          <p:nvPr/>
        </p:nvSpPr>
        <p:spPr bwMode="auto">
          <a:xfrm>
            <a:off x="2732621" y="435693"/>
            <a:ext cx="89630" cy="89630"/>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49" name="Oval 548">
            <a:extLst>
              <a:ext uri="{FF2B5EF4-FFF2-40B4-BE49-F238E27FC236}">
                <a16:creationId xmlns:a16="http://schemas.microsoft.com/office/drawing/2014/main" id="{DC18E073-B565-4775-94BB-A6068D8A5CFA}"/>
              </a:ext>
            </a:extLst>
          </p:cNvPr>
          <p:cNvSpPr/>
          <p:nvPr/>
        </p:nvSpPr>
        <p:spPr bwMode="auto">
          <a:xfrm>
            <a:off x="6573593" y="368899"/>
            <a:ext cx="89630" cy="89630"/>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50" name="Oval 549">
            <a:extLst>
              <a:ext uri="{FF2B5EF4-FFF2-40B4-BE49-F238E27FC236}">
                <a16:creationId xmlns:a16="http://schemas.microsoft.com/office/drawing/2014/main" id="{74EE2AB3-B69C-4291-A6F2-538AED1059B6}"/>
              </a:ext>
            </a:extLst>
          </p:cNvPr>
          <p:cNvSpPr/>
          <p:nvPr/>
        </p:nvSpPr>
        <p:spPr bwMode="auto">
          <a:xfrm>
            <a:off x="7029931" y="1696284"/>
            <a:ext cx="89630" cy="89630"/>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51" name="Oval 550">
            <a:extLst>
              <a:ext uri="{FF2B5EF4-FFF2-40B4-BE49-F238E27FC236}">
                <a16:creationId xmlns:a16="http://schemas.microsoft.com/office/drawing/2014/main" id="{DAE697DB-1783-44AE-9B25-50B9CF44B241}"/>
              </a:ext>
            </a:extLst>
          </p:cNvPr>
          <p:cNvSpPr/>
          <p:nvPr/>
        </p:nvSpPr>
        <p:spPr bwMode="auto">
          <a:xfrm>
            <a:off x="508879" y="4248482"/>
            <a:ext cx="89630" cy="89630"/>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52" name="Oval 551">
            <a:extLst>
              <a:ext uri="{FF2B5EF4-FFF2-40B4-BE49-F238E27FC236}">
                <a16:creationId xmlns:a16="http://schemas.microsoft.com/office/drawing/2014/main" id="{29E3600E-240B-4AB1-B7E6-68670A30433C}"/>
              </a:ext>
            </a:extLst>
          </p:cNvPr>
          <p:cNvSpPr/>
          <p:nvPr/>
        </p:nvSpPr>
        <p:spPr bwMode="auto">
          <a:xfrm>
            <a:off x="492253" y="5051877"/>
            <a:ext cx="89630" cy="89630"/>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53" name="Oval 552">
            <a:extLst>
              <a:ext uri="{FF2B5EF4-FFF2-40B4-BE49-F238E27FC236}">
                <a16:creationId xmlns:a16="http://schemas.microsoft.com/office/drawing/2014/main" id="{AE7A2947-A970-41E3-AF2E-3017486C2CE8}"/>
              </a:ext>
            </a:extLst>
          </p:cNvPr>
          <p:cNvSpPr/>
          <p:nvPr/>
        </p:nvSpPr>
        <p:spPr bwMode="auto">
          <a:xfrm>
            <a:off x="4176254" y="4415667"/>
            <a:ext cx="89630" cy="89630"/>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54" name="Oval 553">
            <a:extLst>
              <a:ext uri="{FF2B5EF4-FFF2-40B4-BE49-F238E27FC236}">
                <a16:creationId xmlns:a16="http://schemas.microsoft.com/office/drawing/2014/main" id="{268C6DF1-3555-4513-AC69-782EA0F6C0BD}"/>
              </a:ext>
            </a:extLst>
          </p:cNvPr>
          <p:cNvSpPr/>
          <p:nvPr/>
        </p:nvSpPr>
        <p:spPr bwMode="auto">
          <a:xfrm>
            <a:off x="8984191" y="927572"/>
            <a:ext cx="89630" cy="89630"/>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55" name="Oval 554">
            <a:extLst>
              <a:ext uri="{FF2B5EF4-FFF2-40B4-BE49-F238E27FC236}">
                <a16:creationId xmlns:a16="http://schemas.microsoft.com/office/drawing/2014/main" id="{33015EF7-5EF7-466D-83B1-9882E9FE5D68}"/>
              </a:ext>
            </a:extLst>
          </p:cNvPr>
          <p:cNvSpPr/>
          <p:nvPr/>
        </p:nvSpPr>
        <p:spPr bwMode="auto">
          <a:xfrm>
            <a:off x="9890304" y="2402772"/>
            <a:ext cx="89630" cy="89630"/>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56" name="Oval 555">
            <a:extLst>
              <a:ext uri="{FF2B5EF4-FFF2-40B4-BE49-F238E27FC236}">
                <a16:creationId xmlns:a16="http://schemas.microsoft.com/office/drawing/2014/main" id="{944DAC71-03EE-4B81-9F24-8A4ABD965BD9}"/>
              </a:ext>
            </a:extLst>
          </p:cNvPr>
          <p:cNvSpPr/>
          <p:nvPr/>
        </p:nvSpPr>
        <p:spPr bwMode="auto">
          <a:xfrm>
            <a:off x="9968333" y="1219107"/>
            <a:ext cx="89630" cy="89630"/>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57" name="Oval 556">
            <a:extLst>
              <a:ext uri="{FF2B5EF4-FFF2-40B4-BE49-F238E27FC236}">
                <a16:creationId xmlns:a16="http://schemas.microsoft.com/office/drawing/2014/main" id="{382A47CC-7225-45AA-970C-07FB55A56E31}"/>
              </a:ext>
            </a:extLst>
          </p:cNvPr>
          <p:cNvSpPr/>
          <p:nvPr/>
        </p:nvSpPr>
        <p:spPr bwMode="auto">
          <a:xfrm>
            <a:off x="8873271" y="3997046"/>
            <a:ext cx="89630" cy="89630"/>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58" name="Oval 557">
            <a:extLst>
              <a:ext uri="{FF2B5EF4-FFF2-40B4-BE49-F238E27FC236}">
                <a16:creationId xmlns:a16="http://schemas.microsoft.com/office/drawing/2014/main" id="{A62E9B1E-C8C5-4206-95D6-FC4C95D8E5AA}"/>
              </a:ext>
            </a:extLst>
          </p:cNvPr>
          <p:cNvSpPr/>
          <p:nvPr/>
        </p:nvSpPr>
        <p:spPr bwMode="auto">
          <a:xfrm>
            <a:off x="9588073" y="4839132"/>
            <a:ext cx="89630" cy="89630"/>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59" name="Oval 558">
            <a:extLst>
              <a:ext uri="{FF2B5EF4-FFF2-40B4-BE49-F238E27FC236}">
                <a16:creationId xmlns:a16="http://schemas.microsoft.com/office/drawing/2014/main" id="{164FFD3F-04E6-4D1B-9D1B-D9222CF83CCA}"/>
              </a:ext>
            </a:extLst>
          </p:cNvPr>
          <p:cNvSpPr/>
          <p:nvPr/>
        </p:nvSpPr>
        <p:spPr bwMode="auto">
          <a:xfrm>
            <a:off x="7122909" y="4329599"/>
            <a:ext cx="89630" cy="89630"/>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60" name="Oval 559">
            <a:extLst>
              <a:ext uri="{FF2B5EF4-FFF2-40B4-BE49-F238E27FC236}">
                <a16:creationId xmlns:a16="http://schemas.microsoft.com/office/drawing/2014/main" id="{8D5C7517-9E57-4B31-A025-3E7121472746}"/>
              </a:ext>
            </a:extLst>
          </p:cNvPr>
          <p:cNvSpPr/>
          <p:nvPr/>
        </p:nvSpPr>
        <p:spPr bwMode="auto">
          <a:xfrm>
            <a:off x="7282389" y="5013454"/>
            <a:ext cx="89630" cy="89630"/>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61" name="Oval 560">
            <a:extLst>
              <a:ext uri="{FF2B5EF4-FFF2-40B4-BE49-F238E27FC236}">
                <a16:creationId xmlns:a16="http://schemas.microsoft.com/office/drawing/2014/main" id="{87A6B4BD-6F6D-416E-9842-51D55477C578}"/>
              </a:ext>
            </a:extLst>
          </p:cNvPr>
          <p:cNvSpPr/>
          <p:nvPr/>
        </p:nvSpPr>
        <p:spPr bwMode="auto">
          <a:xfrm>
            <a:off x="6778221" y="3413811"/>
            <a:ext cx="89630" cy="89630"/>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62" name="Oval 561">
            <a:extLst>
              <a:ext uri="{FF2B5EF4-FFF2-40B4-BE49-F238E27FC236}">
                <a16:creationId xmlns:a16="http://schemas.microsoft.com/office/drawing/2014/main" id="{4908A143-9D14-4869-B7FB-6E4DEB1BA182}"/>
              </a:ext>
            </a:extLst>
          </p:cNvPr>
          <p:cNvSpPr/>
          <p:nvPr/>
        </p:nvSpPr>
        <p:spPr bwMode="auto">
          <a:xfrm>
            <a:off x="9715263" y="3054968"/>
            <a:ext cx="89630" cy="89630"/>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63" name="Oval 562">
            <a:extLst>
              <a:ext uri="{FF2B5EF4-FFF2-40B4-BE49-F238E27FC236}">
                <a16:creationId xmlns:a16="http://schemas.microsoft.com/office/drawing/2014/main" id="{4FC3D33F-0C0E-4D04-80B1-6F90B4BB357D}"/>
              </a:ext>
            </a:extLst>
          </p:cNvPr>
          <p:cNvSpPr/>
          <p:nvPr/>
        </p:nvSpPr>
        <p:spPr bwMode="auto">
          <a:xfrm>
            <a:off x="2395493" y="5018364"/>
            <a:ext cx="89630" cy="89630"/>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64" name="Oval 563">
            <a:extLst>
              <a:ext uri="{FF2B5EF4-FFF2-40B4-BE49-F238E27FC236}">
                <a16:creationId xmlns:a16="http://schemas.microsoft.com/office/drawing/2014/main" id="{6F067F0A-BEE8-42B1-8400-EDEE0464DCC5}"/>
              </a:ext>
            </a:extLst>
          </p:cNvPr>
          <p:cNvSpPr/>
          <p:nvPr/>
        </p:nvSpPr>
        <p:spPr bwMode="auto">
          <a:xfrm>
            <a:off x="3464907" y="3604731"/>
            <a:ext cx="89630" cy="89630"/>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00" name="Title 1">
            <a:extLst>
              <a:ext uri="{FF2B5EF4-FFF2-40B4-BE49-F238E27FC236}">
                <a16:creationId xmlns:a16="http://schemas.microsoft.com/office/drawing/2014/main" id="{96F58931-72DE-4EFD-9830-571AD5FC2402}"/>
              </a:ext>
            </a:extLst>
          </p:cNvPr>
          <p:cNvSpPr txBox="1">
            <a:spLocks/>
          </p:cNvSpPr>
          <p:nvPr/>
        </p:nvSpPr>
        <p:spPr>
          <a:xfrm>
            <a:off x="3681590" y="6464229"/>
            <a:ext cx="4746901" cy="323220"/>
          </a:xfrm>
          <a:prstGeom prst="rect">
            <a:avLst/>
          </a:prstGeom>
        </p:spPr>
        <p:txBody>
          <a:bodyPr vert="horz" lIns="91427" tIns="45713" rIns="91427" bIns="45713"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225"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prstClr val="black"/>
                </a:solidFill>
                <a:effectLst/>
                <a:uLnTx/>
                <a:uFillTx/>
                <a:latin typeface="Segoe UI" panose="020B0502040204020203" pitchFamily="34" charset="0"/>
                <a:ea typeface="+mj-ea"/>
                <a:cs typeface="Segoe UI" panose="020B0502040204020203" pitchFamily="34" charset="0"/>
              </a:rPr>
              <a:t>The “evolution” of application platforms</a:t>
            </a:r>
          </a:p>
        </p:txBody>
      </p:sp>
    </p:spTree>
    <p:extLst>
      <p:ext uri="{BB962C8B-B14F-4D97-AF65-F5344CB8AC3E}">
        <p14:creationId xmlns:p14="http://schemas.microsoft.com/office/powerpoint/2010/main" val="36497114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1000"/>
                                        <p:tgtEl>
                                          <p:spTgt spid="11"/>
                                        </p:tgtEl>
                                      </p:cBhvr>
                                    </p:animEffect>
                                  </p:childTnLst>
                                </p:cTn>
                              </p:par>
                              <p:par>
                                <p:cTn id="8" presetID="53" presetClass="entr" presetSubtype="16"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 calcmode="lin" valueType="num">
                                      <p:cBhvr>
                                        <p:cTn id="10" dur="500" fill="hold"/>
                                        <p:tgtEl>
                                          <p:spTgt spid="12"/>
                                        </p:tgtEl>
                                        <p:attrNameLst>
                                          <p:attrName>ppt_w</p:attrName>
                                        </p:attrNameLst>
                                      </p:cBhvr>
                                      <p:tavLst>
                                        <p:tav tm="0">
                                          <p:val>
                                            <p:fltVal val="0"/>
                                          </p:val>
                                        </p:tav>
                                        <p:tav tm="100000">
                                          <p:val>
                                            <p:strVal val="#ppt_w"/>
                                          </p:val>
                                        </p:tav>
                                      </p:tavLst>
                                    </p:anim>
                                    <p:anim calcmode="lin" valueType="num">
                                      <p:cBhvr>
                                        <p:cTn id="11" dur="500" fill="hold"/>
                                        <p:tgtEl>
                                          <p:spTgt spid="12"/>
                                        </p:tgtEl>
                                        <p:attrNameLst>
                                          <p:attrName>ppt_h</p:attrName>
                                        </p:attrNameLst>
                                      </p:cBhvr>
                                      <p:tavLst>
                                        <p:tav tm="0">
                                          <p:val>
                                            <p:fltVal val="0"/>
                                          </p:val>
                                        </p:tav>
                                        <p:tav tm="100000">
                                          <p:val>
                                            <p:strVal val="#ppt_h"/>
                                          </p:val>
                                        </p:tav>
                                      </p:tavLst>
                                    </p:anim>
                                    <p:animEffect transition="in" filter="fade">
                                      <p:cBhvr>
                                        <p:cTn id="12" dur="500"/>
                                        <p:tgtEl>
                                          <p:spTgt spid="12"/>
                                        </p:tgtEl>
                                      </p:cBhvr>
                                    </p:animEffect>
                                  </p:childTnLst>
                                </p:cTn>
                              </p:par>
                              <p:par>
                                <p:cTn id="13" presetID="10" presetClass="entr" presetSubtype="0" fill="hold" grpId="0" nodeType="withEffect">
                                  <p:stCondLst>
                                    <p:cond delay="100"/>
                                  </p:stCondLst>
                                  <p:childTnLst>
                                    <p:set>
                                      <p:cBhvr>
                                        <p:cTn id="14" dur="1" fill="hold">
                                          <p:stCondLst>
                                            <p:cond delay="0"/>
                                          </p:stCondLst>
                                        </p:cTn>
                                        <p:tgtEl>
                                          <p:spTgt spid="27"/>
                                        </p:tgtEl>
                                        <p:attrNameLst>
                                          <p:attrName>style.visibility</p:attrName>
                                        </p:attrNameLst>
                                      </p:cBhvr>
                                      <p:to>
                                        <p:strVal val="visible"/>
                                      </p:to>
                                    </p:set>
                                    <p:animEffect transition="in" filter="fade">
                                      <p:cBhvr>
                                        <p:cTn id="15" dur="500"/>
                                        <p:tgtEl>
                                          <p:spTgt spid="27"/>
                                        </p:tgtEl>
                                      </p:cBhvr>
                                    </p:animEffect>
                                  </p:childTnLst>
                                </p:cTn>
                              </p:par>
                              <p:par>
                                <p:cTn id="16" presetID="42" presetClass="path" presetSubtype="0" decel="100000" fill="hold" grpId="1" nodeType="withEffect">
                                  <p:stCondLst>
                                    <p:cond delay="100"/>
                                  </p:stCondLst>
                                  <p:childTnLst>
                                    <p:animMotion origin="layout" path="M -4.79167E-6 -4.44444E-6 L -4.79167E-6 0.04352 " pathEditMode="relative" rAng="0" ptsTypes="AA">
                                      <p:cBhvr>
                                        <p:cTn id="17" dur="500" spd="-100000" fill="hold"/>
                                        <p:tgtEl>
                                          <p:spTgt spid="27"/>
                                        </p:tgtEl>
                                        <p:attrNameLst>
                                          <p:attrName>ppt_x</p:attrName>
                                          <p:attrName>ppt_y</p:attrName>
                                        </p:attrNameLst>
                                      </p:cBhvr>
                                      <p:rCtr x="0" y="2176"/>
                                    </p:animMotion>
                                  </p:childTnLst>
                                </p:cTn>
                              </p:par>
                              <p:par>
                                <p:cTn id="18" presetID="53" presetClass="entr" presetSubtype="16" fill="hold" nodeType="withEffect">
                                  <p:stCondLst>
                                    <p:cond delay="0"/>
                                  </p:stCondLst>
                                  <p:childTnLst>
                                    <p:set>
                                      <p:cBhvr>
                                        <p:cTn id="19" dur="1" fill="hold">
                                          <p:stCondLst>
                                            <p:cond delay="0"/>
                                          </p:stCondLst>
                                        </p:cTn>
                                        <p:tgtEl>
                                          <p:spTgt spid="529"/>
                                        </p:tgtEl>
                                        <p:attrNameLst>
                                          <p:attrName>style.visibility</p:attrName>
                                        </p:attrNameLst>
                                      </p:cBhvr>
                                      <p:to>
                                        <p:strVal val="visible"/>
                                      </p:to>
                                    </p:set>
                                    <p:anim calcmode="lin" valueType="num">
                                      <p:cBhvr>
                                        <p:cTn id="20" dur="500" fill="hold"/>
                                        <p:tgtEl>
                                          <p:spTgt spid="529"/>
                                        </p:tgtEl>
                                        <p:attrNameLst>
                                          <p:attrName>ppt_w</p:attrName>
                                        </p:attrNameLst>
                                      </p:cBhvr>
                                      <p:tavLst>
                                        <p:tav tm="0">
                                          <p:val>
                                            <p:fltVal val="0"/>
                                          </p:val>
                                        </p:tav>
                                        <p:tav tm="100000">
                                          <p:val>
                                            <p:strVal val="#ppt_w"/>
                                          </p:val>
                                        </p:tav>
                                      </p:tavLst>
                                    </p:anim>
                                    <p:anim calcmode="lin" valueType="num">
                                      <p:cBhvr>
                                        <p:cTn id="21" dur="500" fill="hold"/>
                                        <p:tgtEl>
                                          <p:spTgt spid="529"/>
                                        </p:tgtEl>
                                        <p:attrNameLst>
                                          <p:attrName>ppt_h</p:attrName>
                                        </p:attrNameLst>
                                      </p:cBhvr>
                                      <p:tavLst>
                                        <p:tav tm="0">
                                          <p:val>
                                            <p:fltVal val="0"/>
                                          </p:val>
                                        </p:tav>
                                        <p:tav tm="100000">
                                          <p:val>
                                            <p:strVal val="#ppt_h"/>
                                          </p:val>
                                        </p:tav>
                                      </p:tavLst>
                                    </p:anim>
                                    <p:animEffect transition="in" filter="fade">
                                      <p:cBhvr>
                                        <p:cTn id="22" dur="500"/>
                                        <p:tgtEl>
                                          <p:spTgt spid="529"/>
                                        </p:tgtEl>
                                      </p:cBhvr>
                                    </p:animEffect>
                                  </p:childTnLst>
                                </p:cTn>
                              </p:par>
                              <p:par>
                                <p:cTn id="23" presetID="53" presetClass="entr" presetSubtype="16" fill="hold" nodeType="withEffect">
                                  <p:stCondLst>
                                    <p:cond delay="0"/>
                                  </p:stCondLst>
                                  <p:childTnLst>
                                    <p:set>
                                      <p:cBhvr>
                                        <p:cTn id="24" dur="1" fill="hold">
                                          <p:stCondLst>
                                            <p:cond delay="0"/>
                                          </p:stCondLst>
                                        </p:cTn>
                                        <p:tgtEl>
                                          <p:spTgt spid="514"/>
                                        </p:tgtEl>
                                        <p:attrNameLst>
                                          <p:attrName>style.visibility</p:attrName>
                                        </p:attrNameLst>
                                      </p:cBhvr>
                                      <p:to>
                                        <p:strVal val="visible"/>
                                      </p:to>
                                    </p:set>
                                    <p:anim calcmode="lin" valueType="num">
                                      <p:cBhvr>
                                        <p:cTn id="25" dur="500" fill="hold"/>
                                        <p:tgtEl>
                                          <p:spTgt spid="514"/>
                                        </p:tgtEl>
                                        <p:attrNameLst>
                                          <p:attrName>ppt_w</p:attrName>
                                        </p:attrNameLst>
                                      </p:cBhvr>
                                      <p:tavLst>
                                        <p:tav tm="0">
                                          <p:val>
                                            <p:fltVal val="0"/>
                                          </p:val>
                                        </p:tav>
                                        <p:tav tm="100000">
                                          <p:val>
                                            <p:strVal val="#ppt_w"/>
                                          </p:val>
                                        </p:tav>
                                      </p:tavLst>
                                    </p:anim>
                                    <p:anim calcmode="lin" valueType="num">
                                      <p:cBhvr>
                                        <p:cTn id="26" dur="500" fill="hold"/>
                                        <p:tgtEl>
                                          <p:spTgt spid="514"/>
                                        </p:tgtEl>
                                        <p:attrNameLst>
                                          <p:attrName>ppt_h</p:attrName>
                                        </p:attrNameLst>
                                      </p:cBhvr>
                                      <p:tavLst>
                                        <p:tav tm="0">
                                          <p:val>
                                            <p:fltVal val="0"/>
                                          </p:val>
                                        </p:tav>
                                        <p:tav tm="100000">
                                          <p:val>
                                            <p:strVal val="#ppt_h"/>
                                          </p:val>
                                        </p:tav>
                                      </p:tavLst>
                                    </p:anim>
                                    <p:animEffect transition="in" filter="fade">
                                      <p:cBhvr>
                                        <p:cTn id="27" dur="500"/>
                                        <p:tgtEl>
                                          <p:spTgt spid="514"/>
                                        </p:tgtEl>
                                      </p:cBhvr>
                                    </p:animEffect>
                                  </p:childTnLst>
                                </p:cTn>
                              </p:par>
                              <p:par>
                                <p:cTn id="28" presetID="53" presetClass="entr" presetSubtype="16" fill="hold" nodeType="withEffect">
                                  <p:stCondLst>
                                    <p:cond delay="0"/>
                                  </p:stCondLst>
                                  <p:childTnLst>
                                    <p:set>
                                      <p:cBhvr>
                                        <p:cTn id="29" dur="1" fill="hold">
                                          <p:stCondLst>
                                            <p:cond delay="0"/>
                                          </p:stCondLst>
                                        </p:cTn>
                                        <p:tgtEl>
                                          <p:spTgt spid="532"/>
                                        </p:tgtEl>
                                        <p:attrNameLst>
                                          <p:attrName>style.visibility</p:attrName>
                                        </p:attrNameLst>
                                      </p:cBhvr>
                                      <p:to>
                                        <p:strVal val="visible"/>
                                      </p:to>
                                    </p:set>
                                    <p:anim calcmode="lin" valueType="num">
                                      <p:cBhvr>
                                        <p:cTn id="30" dur="500" fill="hold"/>
                                        <p:tgtEl>
                                          <p:spTgt spid="532"/>
                                        </p:tgtEl>
                                        <p:attrNameLst>
                                          <p:attrName>ppt_w</p:attrName>
                                        </p:attrNameLst>
                                      </p:cBhvr>
                                      <p:tavLst>
                                        <p:tav tm="0">
                                          <p:val>
                                            <p:fltVal val="0"/>
                                          </p:val>
                                        </p:tav>
                                        <p:tav tm="100000">
                                          <p:val>
                                            <p:strVal val="#ppt_w"/>
                                          </p:val>
                                        </p:tav>
                                      </p:tavLst>
                                    </p:anim>
                                    <p:anim calcmode="lin" valueType="num">
                                      <p:cBhvr>
                                        <p:cTn id="31" dur="500" fill="hold"/>
                                        <p:tgtEl>
                                          <p:spTgt spid="532"/>
                                        </p:tgtEl>
                                        <p:attrNameLst>
                                          <p:attrName>ppt_h</p:attrName>
                                        </p:attrNameLst>
                                      </p:cBhvr>
                                      <p:tavLst>
                                        <p:tav tm="0">
                                          <p:val>
                                            <p:fltVal val="0"/>
                                          </p:val>
                                        </p:tav>
                                        <p:tav tm="100000">
                                          <p:val>
                                            <p:strVal val="#ppt_h"/>
                                          </p:val>
                                        </p:tav>
                                      </p:tavLst>
                                    </p:anim>
                                    <p:animEffect transition="in" filter="fade">
                                      <p:cBhvr>
                                        <p:cTn id="32" dur="500"/>
                                        <p:tgtEl>
                                          <p:spTgt spid="532"/>
                                        </p:tgtEl>
                                      </p:cBhvr>
                                    </p:animEffect>
                                  </p:childTnLst>
                                </p:cTn>
                              </p:par>
                              <p:par>
                                <p:cTn id="33" presetID="53" presetClass="entr" presetSubtype="16" fill="hold" nodeType="withEffect">
                                  <p:stCondLst>
                                    <p:cond delay="0"/>
                                  </p:stCondLst>
                                  <p:childTnLst>
                                    <p:set>
                                      <p:cBhvr>
                                        <p:cTn id="34" dur="1" fill="hold">
                                          <p:stCondLst>
                                            <p:cond delay="0"/>
                                          </p:stCondLst>
                                        </p:cTn>
                                        <p:tgtEl>
                                          <p:spTgt spid="494"/>
                                        </p:tgtEl>
                                        <p:attrNameLst>
                                          <p:attrName>style.visibility</p:attrName>
                                        </p:attrNameLst>
                                      </p:cBhvr>
                                      <p:to>
                                        <p:strVal val="visible"/>
                                      </p:to>
                                    </p:set>
                                    <p:anim calcmode="lin" valueType="num">
                                      <p:cBhvr>
                                        <p:cTn id="35" dur="500" fill="hold"/>
                                        <p:tgtEl>
                                          <p:spTgt spid="494"/>
                                        </p:tgtEl>
                                        <p:attrNameLst>
                                          <p:attrName>ppt_w</p:attrName>
                                        </p:attrNameLst>
                                      </p:cBhvr>
                                      <p:tavLst>
                                        <p:tav tm="0">
                                          <p:val>
                                            <p:fltVal val="0"/>
                                          </p:val>
                                        </p:tav>
                                        <p:tav tm="100000">
                                          <p:val>
                                            <p:strVal val="#ppt_w"/>
                                          </p:val>
                                        </p:tav>
                                      </p:tavLst>
                                    </p:anim>
                                    <p:anim calcmode="lin" valueType="num">
                                      <p:cBhvr>
                                        <p:cTn id="36" dur="500" fill="hold"/>
                                        <p:tgtEl>
                                          <p:spTgt spid="494"/>
                                        </p:tgtEl>
                                        <p:attrNameLst>
                                          <p:attrName>ppt_h</p:attrName>
                                        </p:attrNameLst>
                                      </p:cBhvr>
                                      <p:tavLst>
                                        <p:tav tm="0">
                                          <p:val>
                                            <p:fltVal val="0"/>
                                          </p:val>
                                        </p:tav>
                                        <p:tav tm="100000">
                                          <p:val>
                                            <p:strVal val="#ppt_h"/>
                                          </p:val>
                                        </p:tav>
                                      </p:tavLst>
                                    </p:anim>
                                    <p:animEffect transition="in" filter="fade">
                                      <p:cBhvr>
                                        <p:cTn id="37" dur="500"/>
                                        <p:tgtEl>
                                          <p:spTgt spid="494"/>
                                        </p:tgtEl>
                                      </p:cBhvr>
                                    </p:animEffect>
                                  </p:childTnLst>
                                </p:cTn>
                              </p:par>
                              <p:par>
                                <p:cTn id="38" presetID="22" presetClass="entr" presetSubtype="8" fill="hold" nodeType="withEffect">
                                  <p:stCondLst>
                                    <p:cond delay="0"/>
                                  </p:stCondLst>
                                  <p:childTnLst>
                                    <p:set>
                                      <p:cBhvr>
                                        <p:cTn id="39" dur="1" fill="hold">
                                          <p:stCondLst>
                                            <p:cond delay="0"/>
                                          </p:stCondLst>
                                        </p:cTn>
                                        <p:tgtEl>
                                          <p:spTgt spid="540"/>
                                        </p:tgtEl>
                                        <p:attrNameLst>
                                          <p:attrName>style.visibility</p:attrName>
                                        </p:attrNameLst>
                                      </p:cBhvr>
                                      <p:to>
                                        <p:strVal val="visible"/>
                                      </p:to>
                                    </p:set>
                                    <p:animEffect transition="in" filter="wipe(left)">
                                      <p:cBhvr>
                                        <p:cTn id="40" dur="500"/>
                                        <p:tgtEl>
                                          <p:spTgt spid="540"/>
                                        </p:tgtEl>
                                      </p:cBhvr>
                                    </p:animEffect>
                                  </p:childTnLst>
                                </p:cTn>
                              </p:par>
                              <p:par>
                                <p:cTn id="41" presetID="22" presetClass="entr" presetSubtype="2" fill="hold" nodeType="withEffect">
                                  <p:stCondLst>
                                    <p:cond delay="0"/>
                                  </p:stCondLst>
                                  <p:childTnLst>
                                    <p:set>
                                      <p:cBhvr>
                                        <p:cTn id="42" dur="1" fill="hold">
                                          <p:stCondLst>
                                            <p:cond delay="0"/>
                                          </p:stCondLst>
                                        </p:cTn>
                                        <p:tgtEl>
                                          <p:spTgt spid="541"/>
                                        </p:tgtEl>
                                        <p:attrNameLst>
                                          <p:attrName>style.visibility</p:attrName>
                                        </p:attrNameLst>
                                      </p:cBhvr>
                                      <p:to>
                                        <p:strVal val="visible"/>
                                      </p:to>
                                    </p:set>
                                    <p:animEffect transition="in" filter="wipe(right)">
                                      <p:cBhvr>
                                        <p:cTn id="43" dur="500"/>
                                        <p:tgtEl>
                                          <p:spTgt spid="541"/>
                                        </p:tgtEl>
                                      </p:cBhvr>
                                    </p:animEffect>
                                  </p:childTnLst>
                                </p:cTn>
                              </p:par>
                              <p:par>
                                <p:cTn id="44" presetID="22" presetClass="entr" presetSubtype="4" fill="hold" nodeType="withEffect">
                                  <p:stCondLst>
                                    <p:cond delay="0"/>
                                  </p:stCondLst>
                                  <p:childTnLst>
                                    <p:set>
                                      <p:cBhvr>
                                        <p:cTn id="45" dur="1" fill="hold">
                                          <p:stCondLst>
                                            <p:cond delay="0"/>
                                          </p:stCondLst>
                                        </p:cTn>
                                        <p:tgtEl>
                                          <p:spTgt spid="542"/>
                                        </p:tgtEl>
                                        <p:attrNameLst>
                                          <p:attrName>style.visibility</p:attrName>
                                        </p:attrNameLst>
                                      </p:cBhvr>
                                      <p:to>
                                        <p:strVal val="visible"/>
                                      </p:to>
                                    </p:set>
                                    <p:animEffect transition="in" filter="wipe(down)">
                                      <p:cBhvr>
                                        <p:cTn id="46" dur="500"/>
                                        <p:tgtEl>
                                          <p:spTgt spid="542"/>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472"/>
                                        </p:tgtEl>
                                        <p:attrNameLst>
                                          <p:attrName>style.visibility</p:attrName>
                                        </p:attrNameLst>
                                      </p:cBhvr>
                                      <p:to>
                                        <p:strVal val="visible"/>
                                      </p:to>
                                    </p:set>
                                    <p:animEffect transition="in" filter="fade">
                                      <p:cBhvr>
                                        <p:cTn id="51" dur="1000"/>
                                        <p:tgtEl>
                                          <p:spTgt spid="472"/>
                                        </p:tgtEl>
                                      </p:cBhvr>
                                    </p:animEffect>
                                  </p:childTnLst>
                                </p:cTn>
                              </p:par>
                              <p:par>
                                <p:cTn id="52" presetID="10" presetClass="entr" presetSubtype="0" fill="hold" grpId="0" nodeType="withEffect">
                                  <p:stCondLst>
                                    <p:cond delay="100"/>
                                  </p:stCondLst>
                                  <p:childTnLst>
                                    <p:set>
                                      <p:cBhvr>
                                        <p:cTn id="53" dur="1" fill="hold">
                                          <p:stCondLst>
                                            <p:cond delay="0"/>
                                          </p:stCondLst>
                                        </p:cTn>
                                        <p:tgtEl>
                                          <p:spTgt spid="474"/>
                                        </p:tgtEl>
                                        <p:attrNameLst>
                                          <p:attrName>style.visibility</p:attrName>
                                        </p:attrNameLst>
                                      </p:cBhvr>
                                      <p:to>
                                        <p:strVal val="visible"/>
                                      </p:to>
                                    </p:set>
                                    <p:animEffect transition="in" filter="fade">
                                      <p:cBhvr>
                                        <p:cTn id="54" dur="1000"/>
                                        <p:tgtEl>
                                          <p:spTgt spid="474"/>
                                        </p:tgtEl>
                                      </p:cBhvr>
                                    </p:animEffect>
                                  </p:childTnLst>
                                </p:cTn>
                              </p:par>
                              <p:par>
                                <p:cTn id="55" presetID="10" presetClass="entr" presetSubtype="0" fill="hold" grpId="0" nodeType="withEffect">
                                  <p:stCondLst>
                                    <p:cond delay="200"/>
                                  </p:stCondLst>
                                  <p:childTnLst>
                                    <p:set>
                                      <p:cBhvr>
                                        <p:cTn id="56" dur="1" fill="hold">
                                          <p:stCondLst>
                                            <p:cond delay="0"/>
                                          </p:stCondLst>
                                        </p:cTn>
                                        <p:tgtEl>
                                          <p:spTgt spid="478"/>
                                        </p:tgtEl>
                                        <p:attrNameLst>
                                          <p:attrName>style.visibility</p:attrName>
                                        </p:attrNameLst>
                                      </p:cBhvr>
                                      <p:to>
                                        <p:strVal val="visible"/>
                                      </p:to>
                                    </p:set>
                                    <p:animEffect transition="in" filter="fade">
                                      <p:cBhvr>
                                        <p:cTn id="57" dur="1000"/>
                                        <p:tgtEl>
                                          <p:spTgt spid="478"/>
                                        </p:tgtEl>
                                      </p:cBhvr>
                                    </p:animEffect>
                                  </p:childTnLst>
                                </p:cTn>
                              </p:par>
                              <p:par>
                                <p:cTn id="58" presetID="10" presetClass="entr" presetSubtype="0" fill="hold" grpId="0" nodeType="withEffect">
                                  <p:stCondLst>
                                    <p:cond delay="300"/>
                                  </p:stCondLst>
                                  <p:childTnLst>
                                    <p:set>
                                      <p:cBhvr>
                                        <p:cTn id="59" dur="1" fill="hold">
                                          <p:stCondLst>
                                            <p:cond delay="0"/>
                                          </p:stCondLst>
                                        </p:cTn>
                                        <p:tgtEl>
                                          <p:spTgt spid="480"/>
                                        </p:tgtEl>
                                        <p:attrNameLst>
                                          <p:attrName>style.visibility</p:attrName>
                                        </p:attrNameLst>
                                      </p:cBhvr>
                                      <p:to>
                                        <p:strVal val="visible"/>
                                      </p:to>
                                    </p:set>
                                    <p:animEffect transition="in" filter="fade">
                                      <p:cBhvr>
                                        <p:cTn id="60" dur="1000"/>
                                        <p:tgtEl>
                                          <p:spTgt spid="480"/>
                                        </p:tgtEl>
                                      </p:cBhvr>
                                    </p:animEffect>
                                  </p:childTnLst>
                                </p:cTn>
                              </p:par>
                              <p:par>
                                <p:cTn id="61" presetID="10" presetClass="entr" presetSubtype="0" fill="hold" grpId="0" nodeType="withEffect">
                                  <p:stCondLst>
                                    <p:cond delay="400"/>
                                  </p:stCondLst>
                                  <p:childTnLst>
                                    <p:set>
                                      <p:cBhvr>
                                        <p:cTn id="62" dur="1" fill="hold">
                                          <p:stCondLst>
                                            <p:cond delay="0"/>
                                          </p:stCondLst>
                                        </p:cTn>
                                        <p:tgtEl>
                                          <p:spTgt spid="482"/>
                                        </p:tgtEl>
                                        <p:attrNameLst>
                                          <p:attrName>style.visibility</p:attrName>
                                        </p:attrNameLst>
                                      </p:cBhvr>
                                      <p:to>
                                        <p:strVal val="visible"/>
                                      </p:to>
                                    </p:set>
                                    <p:animEffect transition="in" filter="fade">
                                      <p:cBhvr>
                                        <p:cTn id="63" dur="1000"/>
                                        <p:tgtEl>
                                          <p:spTgt spid="482"/>
                                        </p:tgtEl>
                                      </p:cBhvr>
                                    </p:animEffect>
                                  </p:childTnLst>
                                </p:cTn>
                              </p:par>
                              <p:par>
                                <p:cTn id="64" presetID="10" presetClass="entr" presetSubtype="0" fill="hold" grpId="0" nodeType="withEffect">
                                  <p:stCondLst>
                                    <p:cond delay="500"/>
                                  </p:stCondLst>
                                  <p:childTnLst>
                                    <p:set>
                                      <p:cBhvr>
                                        <p:cTn id="65" dur="1" fill="hold">
                                          <p:stCondLst>
                                            <p:cond delay="0"/>
                                          </p:stCondLst>
                                        </p:cTn>
                                        <p:tgtEl>
                                          <p:spTgt spid="483"/>
                                        </p:tgtEl>
                                        <p:attrNameLst>
                                          <p:attrName>style.visibility</p:attrName>
                                        </p:attrNameLst>
                                      </p:cBhvr>
                                      <p:to>
                                        <p:strVal val="visible"/>
                                      </p:to>
                                    </p:set>
                                    <p:animEffect transition="in" filter="fade">
                                      <p:cBhvr>
                                        <p:cTn id="66" dur="1000"/>
                                        <p:tgtEl>
                                          <p:spTgt spid="483"/>
                                        </p:tgtEl>
                                      </p:cBhvr>
                                    </p:animEffect>
                                  </p:childTnLst>
                                </p:cTn>
                              </p:par>
                              <p:par>
                                <p:cTn id="67" presetID="10" presetClass="entr" presetSubtype="0" fill="hold" grpId="0" nodeType="withEffect">
                                  <p:stCondLst>
                                    <p:cond delay="50"/>
                                  </p:stCondLst>
                                  <p:childTnLst>
                                    <p:set>
                                      <p:cBhvr>
                                        <p:cTn id="68" dur="1" fill="hold">
                                          <p:stCondLst>
                                            <p:cond delay="0"/>
                                          </p:stCondLst>
                                        </p:cTn>
                                        <p:tgtEl>
                                          <p:spTgt spid="490"/>
                                        </p:tgtEl>
                                        <p:attrNameLst>
                                          <p:attrName>style.visibility</p:attrName>
                                        </p:attrNameLst>
                                      </p:cBhvr>
                                      <p:to>
                                        <p:strVal val="visible"/>
                                      </p:to>
                                    </p:set>
                                    <p:animEffect transition="in" filter="fade">
                                      <p:cBhvr>
                                        <p:cTn id="69" dur="1000"/>
                                        <p:tgtEl>
                                          <p:spTgt spid="490"/>
                                        </p:tgtEl>
                                      </p:cBhvr>
                                    </p:animEffect>
                                  </p:childTnLst>
                                </p:cTn>
                              </p:par>
                              <p:par>
                                <p:cTn id="70" presetID="10" presetClass="entr" presetSubtype="0" fill="hold" grpId="0" nodeType="withEffect">
                                  <p:stCondLst>
                                    <p:cond delay="150"/>
                                  </p:stCondLst>
                                  <p:childTnLst>
                                    <p:set>
                                      <p:cBhvr>
                                        <p:cTn id="71" dur="1" fill="hold">
                                          <p:stCondLst>
                                            <p:cond delay="0"/>
                                          </p:stCondLst>
                                        </p:cTn>
                                        <p:tgtEl>
                                          <p:spTgt spid="487"/>
                                        </p:tgtEl>
                                        <p:attrNameLst>
                                          <p:attrName>style.visibility</p:attrName>
                                        </p:attrNameLst>
                                      </p:cBhvr>
                                      <p:to>
                                        <p:strVal val="visible"/>
                                      </p:to>
                                    </p:set>
                                    <p:animEffect transition="in" filter="fade">
                                      <p:cBhvr>
                                        <p:cTn id="72" dur="1000"/>
                                        <p:tgtEl>
                                          <p:spTgt spid="487"/>
                                        </p:tgtEl>
                                      </p:cBhvr>
                                    </p:animEffect>
                                  </p:childTnLst>
                                </p:cTn>
                              </p:par>
                              <p:par>
                                <p:cTn id="73" presetID="10" presetClass="entr" presetSubtype="0" fill="hold" grpId="0" nodeType="withEffect">
                                  <p:stCondLst>
                                    <p:cond delay="250"/>
                                  </p:stCondLst>
                                  <p:childTnLst>
                                    <p:set>
                                      <p:cBhvr>
                                        <p:cTn id="74" dur="1" fill="hold">
                                          <p:stCondLst>
                                            <p:cond delay="0"/>
                                          </p:stCondLst>
                                        </p:cTn>
                                        <p:tgtEl>
                                          <p:spTgt spid="493"/>
                                        </p:tgtEl>
                                        <p:attrNameLst>
                                          <p:attrName>style.visibility</p:attrName>
                                        </p:attrNameLst>
                                      </p:cBhvr>
                                      <p:to>
                                        <p:strVal val="visible"/>
                                      </p:to>
                                    </p:set>
                                    <p:animEffect transition="in" filter="fade">
                                      <p:cBhvr>
                                        <p:cTn id="75" dur="1000"/>
                                        <p:tgtEl>
                                          <p:spTgt spid="493"/>
                                        </p:tgtEl>
                                      </p:cBhvr>
                                    </p:animEffect>
                                  </p:childTnLst>
                                </p:cTn>
                              </p:par>
                              <p:par>
                                <p:cTn id="76" presetID="10" presetClass="entr" presetSubtype="0" fill="hold" grpId="0" nodeType="withEffect">
                                  <p:stCondLst>
                                    <p:cond delay="350"/>
                                  </p:stCondLst>
                                  <p:childTnLst>
                                    <p:set>
                                      <p:cBhvr>
                                        <p:cTn id="77" dur="1" fill="hold">
                                          <p:stCondLst>
                                            <p:cond delay="0"/>
                                          </p:stCondLst>
                                        </p:cTn>
                                        <p:tgtEl>
                                          <p:spTgt spid="488"/>
                                        </p:tgtEl>
                                        <p:attrNameLst>
                                          <p:attrName>style.visibility</p:attrName>
                                        </p:attrNameLst>
                                      </p:cBhvr>
                                      <p:to>
                                        <p:strVal val="visible"/>
                                      </p:to>
                                    </p:set>
                                    <p:animEffect transition="in" filter="fade">
                                      <p:cBhvr>
                                        <p:cTn id="78" dur="1000"/>
                                        <p:tgtEl>
                                          <p:spTgt spid="488"/>
                                        </p:tgtEl>
                                      </p:cBhvr>
                                    </p:animEffect>
                                  </p:childTnLst>
                                </p:cTn>
                              </p:par>
                              <p:par>
                                <p:cTn id="79" presetID="10" presetClass="entr" presetSubtype="0" fill="hold" grpId="0" nodeType="withEffect">
                                  <p:stCondLst>
                                    <p:cond delay="450"/>
                                  </p:stCondLst>
                                  <p:childTnLst>
                                    <p:set>
                                      <p:cBhvr>
                                        <p:cTn id="80" dur="1" fill="hold">
                                          <p:stCondLst>
                                            <p:cond delay="0"/>
                                          </p:stCondLst>
                                        </p:cTn>
                                        <p:tgtEl>
                                          <p:spTgt spid="486"/>
                                        </p:tgtEl>
                                        <p:attrNameLst>
                                          <p:attrName>style.visibility</p:attrName>
                                        </p:attrNameLst>
                                      </p:cBhvr>
                                      <p:to>
                                        <p:strVal val="visible"/>
                                      </p:to>
                                    </p:set>
                                    <p:animEffect transition="in" filter="fade">
                                      <p:cBhvr>
                                        <p:cTn id="81" dur="1000"/>
                                        <p:tgtEl>
                                          <p:spTgt spid="486"/>
                                        </p:tgtEl>
                                      </p:cBhvr>
                                    </p:animEffect>
                                  </p:childTnLst>
                                </p:cTn>
                              </p:par>
                              <p:par>
                                <p:cTn id="82" presetID="10" presetClass="entr" presetSubtype="0" fill="hold" grpId="0" nodeType="withEffect">
                                  <p:stCondLst>
                                    <p:cond delay="550"/>
                                  </p:stCondLst>
                                  <p:childTnLst>
                                    <p:set>
                                      <p:cBhvr>
                                        <p:cTn id="83" dur="1" fill="hold">
                                          <p:stCondLst>
                                            <p:cond delay="0"/>
                                          </p:stCondLst>
                                        </p:cTn>
                                        <p:tgtEl>
                                          <p:spTgt spid="477"/>
                                        </p:tgtEl>
                                        <p:attrNameLst>
                                          <p:attrName>style.visibility</p:attrName>
                                        </p:attrNameLst>
                                      </p:cBhvr>
                                      <p:to>
                                        <p:strVal val="visible"/>
                                      </p:to>
                                    </p:set>
                                    <p:animEffect transition="in" filter="fade">
                                      <p:cBhvr>
                                        <p:cTn id="84" dur="1000"/>
                                        <p:tgtEl>
                                          <p:spTgt spid="477"/>
                                        </p:tgtEl>
                                      </p:cBhvr>
                                    </p:animEffect>
                                  </p:childTnLst>
                                </p:cTn>
                              </p:par>
                              <p:par>
                                <p:cTn id="85" presetID="10" presetClass="entr" presetSubtype="0" fill="hold" grpId="0" nodeType="withEffect">
                                  <p:stCondLst>
                                    <p:cond delay="600"/>
                                  </p:stCondLst>
                                  <p:childTnLst>
                                    <p:set>
                                      <p:cBhvr>
                                        <p:cTn id="86" dur="1" fill="hold">
                                          <p:stCondLst>
                                            <p:cond delay="0"/>
                                          </p:stCondLst>
                                        </p:cTn>
                                        <p:tgtEl>
                                          <p:spTgt spid="481"/>
                                        </p:tgtEl>
                                        <p:attrNameLst>
                                          <p:attrName>style.visibility</p:attrName>
                                        </p:attrNameLst>
                                      </p:cBhvr>
                                      <p:to>
                                        <p:strVal val="visible"/>
                                      </p:to>
                                    </p:set>
                                    <p:animEffect transition="in" filter="fade">
                                      <p:cBhvr>
                                        <p:cTn id="87" dur="1000"/>
                                        <p:tgtEl>
                                          <p:spTgt spid="481"/>
                                        </p:tgtEl>
                                      </p:cBhvr>
                                    </p:animEffect>
                                  </p:childTnLst>
                                </p:cTn>
                              </p:par>
                              <p:par>
                                <p:cTn id="88" presetID="10" presetClass="entr" presetSubtype="0" fill="hold" grpId="0" nodeType="withEffect">
                                  <p:stCondLst>
                                    <p:cond delay="700"/>
                                  </p:stCondLst>
                                  <p:childTnLst>
                                    <p:set>
                                      <p:cBhvr>
                                        <p:cTn id="89" dur="1" fill="hold">
                                          <p:stCondLst>
                                            <p:cond delay="0"/>
                                          </p:stCondLst>
                                        </p:cTn>
                                        <p:tgtEl>
                                          <p:spTgt spid="492"/>
                                        </p:tgtEl>
                                        <p:attrNameLst>
                                          <p:attrName>style.visibility</p:attrName>
                                        </p:attrNameLst>
                                      </p:cBhvr>
                                      <p:to>
                                        <p:strVal val="visible"/>
                                      </p:to>
                                    </p:set>
                                    <p:animEffect transition="in" filter="fade">
                                      <p:cBhvr>
                                        <p:cTn id="90" dur="1000"/>
                                        <p:tgtEl>
                                          <p:spTgt spid="492"/>
                                        </p:tgtEl>
                                      </p:cBhvr>
                                    </p:animEffect>
                                  </p:childTnLst>
                                </p:cTn>
                              </p:par>
                              <p:par>
                                <p:cTn id="91" presetID="10" presetClass="entr" presetSubtype="0" fill="hold" grpId="0" nodeType="withEffect">
                                  <p:stCondLst>
                                    <p:cond delay="800"/>
                                  </p:stCondLst>
                                  <p:childTnLst>
                                    <p:set>
                                      <p:cBhvr>
                                        <p:cTn id="92" dur="1" fill="hold">
                                          <p:stCondLst>
                                            <p:cond delay="0"/>
                                          </p:stCondLst>
                                        </p:cTn>
                                        <p:tgtEl>
                                          <p:spTgt spid="479"/>
                                        </p:tgtEl>
                                        <p:attrNameLst>
                                          <p:attrName>style.visibility</p:attrName>
                                        </p:attrNameLst>
                                      </p:cBhvr>
                                      <p:to>
                                        <p:strVal val="visible"/>
                                      </p:to>
                                    </p:set>
                                    <p:animEffect transition="in" filter="fade">
                                      <p:cBhvr>
                                        <p:cTn id="93" dur="1000"/>
                                        <p:tgtEl>
                                          <p:spTgt spid="479"/>
                                        </p:tgtEl>
                                      </p:cBhvr>
                                    </p:animEffect>
                                  </p:childTnLst>
                                </p:cTn>
                              </p:par>
                              <p:par>
                                <p:cTn id="94" presetID="10" presetClass="entr" presetSubtype="0" fill="hold" grpId="0" nodeType="withEffect">
                                  <p:stCondLst>
                                    <p:cond delay="900"/>
                                  </p:stCondLst>
                                  <p:childTnLst>
                                    <p:set>
                                      <p:cBhvr>
                                        <p:cTn id="95" dur="1" fill="hold">
                                          <p:stCondLst>
                                            <p:cond delay="0"/>
                                          </p:stCondLst>
                                        </p:cTn>
                                        <p:tgtEl>
                                          <p:spTgt spid="485"/>
                                        </p:tgtEl>
                                        <p:attrNameLst>
                                          <p:attrName>style.visibility</p:attrName>
                                        </p:attrNameLst>
                                      </p:cBhvr>
                                      <p:to>
                                        <p:strVal val="visible"/>
                                      </p:to>
                                    </p:set>
                                    <p:animEffect transition="in" filter="fade">
                                      <p:cBhvr>
                                        <p:cTn id="96" dur="1000"/>
                                        <p:tgtEl>
                                          <p:spTgt spid="485"/>
                                        </p:tgtEl>
                                      </p:cBhvr>
                                    </p:animEffect>
                                  </p:childTnLst>
                                </p:cTn>
                              </p:par>
                              <p:par>
                                <p:cTn id="97" presetID="10" presetClass="entr" presetSubtype="0" fill="hold" grpId="0" nodeType="withEffect">
                                  <p:stCondLst>
                                    <p:cond delay="650"/>
                                  </p:stCondLst>
                                  <p:childTnLst>
                                    <p:set>
                                      <p:cBhvr>
                                        <p:cTn id="98" dur="1" fill="hold">
                                          <p:stCondLst>
                                            <p:cond delay="0"/>
                                          </p:stCondLst>
                                        </p:cTn>
                                        <p:tgtEl>
                                          <p:spTgt spid="489"/>
                                        </p:tgtEl>
                                        <p:attrNameLst>
                                          <p:attrName>style.visibility</p:attrName>
                                        </p:attrNameLst>
                                      </p:cBhvr>
                                      <p:to>
                                        <p:strVal val="visible"/>
                                      </p:to>
                                    </p:set>
                                    <p:animEffect transition="in" filter="fade">
                                      <p:cBhvr>
                                        <p:cTn id="99" dur="1000"/>
                                        <p:tgtEl>
                                          <p:spTgt spid="489"/>
                                        </p:tgtEl>
                                      </p:cBhvr>
                                    </p:animEffect>
                                  </p:childTnLst>
                                </p:cTn>
                              </p:par>
                              <p:par>
                                <p:cTn id="100" presetID="10" presetClass="entr" presetSubtype="0" fill="hold" grpId="0" nodeType="withEffect">
                                  <p:stCondLst>
                                    <p:cond delay="750"/>
                                  </p:stCondLst>
                                  <p:childTnLst>
                                    <p:set>
                                      <p:cBhvr>
                                        <p:cTn id="101" dur="1" fill="hold">
                                          <p:stCondLst>
                                            <p:cond delay="0"/>
                                          </p:stCondLst>
                                        </p:cTn>
                                        <p:tgtEl>
                                          <p:spTgt spid="476"/>
                                        </p:tgtEl>
                                        <p:attrNameLst>
                                          <p:attrName>style.visibility</p:attrName>
                                        </p:attrNameLst>
                                      </p:cBhvr>
                                      <p:to>
                                        <p:strVal val="visible"/>
                                      </p:to>
                                    </p:set>
                                    <p:animEffect transition="in" filter="fade">
                                      <p:cBhvr>
                                        <p:cTn id="102" dur="1000"/>
                                        <p:tgtEl>
                                          <p:spTgt spid="476"/>
                                        </p:tgtEl>
                                      </p:cBhvr>
                                    </p:animEffect>
                                  </p:childTnLst>
                                </p:cTn>
                              </p:par>
                              <p:par>
                                <p:cTn id="103" presetID="10" presetClass="entr" presetSubtype="0" fill="hold" grpId="0" nodeType="withEffect">
                                  <p:stCondLst>
                                    <p:cond delay="850"/>
                                  </p:stCondLst>
                                  <p:childTnLst>
                                    <p:set>
                                      <p:cBhvr>
                                        <p:cTn id="104" dur="1" fill="hold">
                                          <p:stCondLst>
                                            <p:cond delay="0"/>
                                          </p:stCondLst>
                                        </p:cTn>
                                        <p:tgtEl>
                                          <p:spTgt spid="484"/>
                                        </p:tgtEl>
                                        <p:attrNameLst>
                                          <p:attrName>style.visibility</p:attrName>
                                        </p:attrNameLst>
                                      </p:cBhvr>
                                      <p:to>
                                        <p:strVal val="visible"/>
                                      </p:to>
                                    </p:set>
                                    <p:animEffect transition="in" filter="fade">
                                      <p:cBhvr>
                                        <p:cTn id="105" dur="1000"/>
                                        <p:tgtEl>
                                          <p:spTgt spid="484"/>
                                        </p:tgtEl>
                                      </p:cBhvr>
                                    </p:animEffect>
                                  </p:childTnLst>
                                </p:cTn>
                              </p:par>
                              <p:par>
                                <p:cTn id="106" presetID="10" presetClass="entr" presetSubtype="0" fill="hold" grpId="0" nodeType="withEffect">
                                  <p:stCondLst>
                                    <p:cond delay="950"/>
                                  </p:stCondLst>
                                  <p:childTnLst>
                                    <p:set>
                                      <p:cBhvr>
                                        <p:cTn id="107" dur="1" fill="hold">
                                          <p:stCondLst>
                                            <p:cond delay="0"/>
                                          </p:stCondLst>
                                        </p:cTn>
                                        <p:tgtEl>
                                          <p:spTgt spid="473"/>
                                        </p:tgtEl>
                                        <p:attrNameLst>
                                          <p:attrName>style.visibility</p:attrName>
                                        </p:attrNameLst>
                                      </p:cBhvr>
                                      <p:to>
                                        <p:strVal val="visible"/>
                                      </p:to>
                                    </p:set>
                                    <p:animEffect transition="in" filter="fade">
                                      <p:cBhvr>
                                        <p:cTn id="108" dur="1000"/>
                                        <p:tgtEl>
                                          <p:spTgt spid="473"/>
                                        </p:tgtEl>
                                      </p:cBhvr>
                                    </p:animEffect>
                                  </p:childTnLst>
                                </p:cTn>
                              </p:par>
                              <p:par>
                                <p:cTn id="109" presetID="10" presetClass="entr" presetSubtype="0" fill="hold" grpId="0" nodeType="withEffect">
                                  <p:stCondLst>
                                    <p:cond delay="1000"/>
                                  </p:stCondLst>
                                  <p:childTnLst>
                                    <p:set>
                                      <p:cBhvr>
                                        <p:cTn id="110" dur="1" fill="hold">
                                          <p:stCondLst>
                                            <p:cond delay="0"/>
                                          </p:stCondLst>
                                        </p:cTn>
                                        <p:tgtEl>
                                          <p:spTgt spid="475"/>
                                        </p:tgtEl>
                                        <p:attrNameLst>
                                          <p:attrName>style.visibility</p:attrName>
                                        </p:attrNameLst>
                                      </p:cBhvr>
                                      <p:to>
                                        <p:strVal val="visible"/>
                                      </p:to>
                                    </p:set>
                                    <p:animEffect transition="in" filter="fade">
                                      <p:cBhvr>
                                        <p:cTn id="111" dur="1000"/>
                                        <p:tgtEl>
                                          <p:spTgt spid="475"/>
                                        </p:tgtEl>
                                      </p:cBhvr>
                                    </p:animEffect>
                                  </p:childTnLst>
                                </p:cTn>
                              </p:par>
                              <p:par>
                                <p:cTn id="112" presetID="10" presetClass="entr" presetSubtype="0" fill="hold" grpId="0" nodeType="withEffect">
                                  <p:stCondLst>
                                    <p:cond delay="1050"/>
                                  </p:stCondLst>
                                  <p:childTnLst>
                                    <p:set>
                                      <p:cBhvr>
                                        <p:cTn id="113" dur="1" fill="hold">
                                          <p:stCondLst>
                                            <p:cond delay="0"/>
                                          </p:stCondLst>
                                        </p:cTn>
                                        <p:tgtEl>
                                          <p:spTgt spid="491"/>
                                        </p:tgtEl>
                                        <p:attrNameLst>
                                          <p:attrName>style.visibility</p:attrName>
                                        </p:attrNameLst>
                                      </p:cBhvr>
                                      <p:to>
                                        <p:strVal val="visible"/>
                                      </p:to>
                                    </p:set>
                                    <p:animEffect transition="in" filter="fade">
                                      <p:cBhvr>
                                        <p:cTn id="114" dur="1000"/>
                                        <p:tgtEl>
                                          <p:spTgt spid="491"/>
                                        </p:tgtEl>
                                      </p:cBhvr>
                                    </p:animEffect>
                                  </p:childTnLst>
                                </p:cTn>
                              </p:par>
                              <p:par>
                                <p:cTn id="115" presetID="53" presetClass="entr" presetSubtype="16" fill="hold" grpId="0" nodeType="withEffect">
                                  <p:stCondLst>
                                    <p:cond delay="0"/>
                                  </p:stCondLst>
                                  <p:childTnLst>
                                    <p:set>
                                      <p:cBhvr>
                                        <p:cTn id="116" dur="1" fill="hold">
                                          <p:stCondLst>
                                            <p:cond delay="0"/>
                                          </p:stCondLst>
                                        </p:cTn>
                                        <p:tgtEl>
                                          <p:spTgt spid="543"/>
                                        </p:tgtEl>
                                        <p:attrNameLst>
                                          <p:attrName>style.visibility</p:attrName>
                                        </p:attrNameLst>
                                      </p:cBhvr>
                                      <p:to>
                                        <p:strVal val="visible"/>
                                      </p:to>
                                    </p:set>
                                    <p:anim calcmode="lin" valueType="num">
                                      <p:cBhvr>
                                        <p:cTn id="117" dur="500" fill="hold"/>
                                        <p:tgtEl>
                                          <p:spTgt spid="543"/>
                                        </p:tgtEl>
                                        <p:attrNameLst>
                                          <p:attrName>ppt_w</p:attrName>
                                        </p:attrNameLst>
                                      </p:cBhvr>
                                      <p:tavLst>
                                        <p:tav tm="0">
                                          <p:val>
                                            <p:fltVal val="0"/>
                                          </p:val>
                                        </p:tav>
                                        <p:tav tm="100000">
                                          <p:val>
                                            <p:strVal val="#ppt_w"/>
                                          </p:val>
                                        </p:tav>
                                      </p:tavLst>
                                    </p:anim>
                                    <p:anim calcmode="lin" valueType="num">
                                      <p:cBhvr>
                                        <p:cTn id="118" dur="500" fill="hold"/>
                                        <p:tgtEl>
                                          <p:spTgt spid="543"/>
                                        </p:tgtEl>
                                        <p:attrNameLst>
                                          <p:attrName>ppt_h</p:attrName>
                                        </p:attrNameLst>
                                      </p:cBhvr>
                                      <p:tavLst>
                                        <p:tav tm="0">
                                          <p:val>
                                            <p:fltVal val="0"/>
                                          </p:val>
                                        </p:tav>
                                        <p:tav tm="100000">
                                          <p:val>
                                            <p:strVal val="#ppt_h"/>
                                          </p:val>
                                        </p:tav>
                                      </p:tavLst>
                                    </p:anim>
                                    <p:animEffect transition="in" filter="fade">
                                      <p:cBhvr>
                                        <p:cTn id="119" dur="500"/>
                                        <p:tgtEl>
                                          <p:spTgt spid="543"/>
                                        </p:tgtEl>
                                      </p:cBhvr>
                                    </p:animEffect>
                                  </p:childTnLst>
                                </p:cTn>
                              </p:par>
                              <p:par>
                                <p:cTn id="120" presetID="53" presetClass="entr" presetSubtype="16" fill="hold" grpId="0" nodeType="withEffect">
                                  <p:stCondLst>
                                    <p:cond delay="0"/>
                                  </p:stCondLst>
                                  <p:childTnLst>
                                    <p:set>
                                      <p:cBhvr>
                                        <p:cTn id="121" dur="1" fill="hold">
                                          <p:stCondLst>
                                            <p:cond delay="0"/>
                                          </p:stCondLst>
                                        </p:cTn>
                                        <p:tgtEl>
                                          <p:spTgt spid="559"/>
                                        </p:tgtEl>
                                        <p:attrNameLst>
                                          <p:attrName>style.visibility</p:attrName>
                                        </p:attrNameLst>
                                      </p:cBhvr>
                                      <p:to>
                                        <p:strVal val="visible"/>
                                      </p:to>
                                    </p:set>
                                    <p:anim calcmode="lin" valueType="num">
                                      <p:cBhvr>
                                        <p:cTn id="122" dur="500" fill="hold"/>
                                        <p:tgtEl>
                                          <p:spTgt spid="559"/>
                                        </p:tgtEl>
                                        <p:attrNameLst>
                                          <p:attrName>ppt_w</p:attrName>
                                        </p:attrNameLst>
                                      </p:cBhvr>
                                      <p:tavLst>
                                        <p:tav tm="0">
                                          <p:val>
                                            <p:fltVal val="0"/>
                                          </p:val>
                                        </p:tav>
                                        <p:tav tm="100000">
                                          <p:val>
                                            <p:strVal val="#ppt_w"/>
                                          </p:val>
                                        </p:tav>
                                      </p:tavLst>
                                    </p:anim>
                                    <p:anim calcmode="lin" valueType="num">
                                      <p:cBhvr>
                                        <p:cTn id="123" dur="500" fill="hold"/>
                                        <p:tgtEl>
                                          <p:spTgt spid="559"/>
                                        </p:tgtEl>
                                        <p:attrNameLst>
                                          <p:attrName>ppt_h</p:attrName>
                                        </p:attrNameLst>
                                      </p:cBhvr>
                                      <p:tavLst>
                                        <p:tav tm="0">
                                          <p:val>
                                            <p:fltVal val="0"/>
                                          </p:val>
                                        </p:tav>
                                        <p:tav tm="100000">
                                          <p:val>
                                            <p:strVal val="#ppt_h"/>
                                          </p:val>
                                        </p:tav>
                                      </p:tavLst>
                                    </p:anim>
                                    <p:animEffect transition="in" filter="fade">
                                      <p:cBhvr>
                                        <p:cTn id="124" dur="500"/>
                                        <p:tgtEl>
                                          <p:spTgt spid="559"/>
                                        </p:tgtEl>
                                      </p:cBhvr>
                                    </p:animEffect>
                                  </p:childTnLst>
                                </p:cTn>
                              </p:par>
                              <p:par>
                                <p:cTn id="125" presetID="10" presetClass="entr" presetSubtype="0" fill="hold" grpId="0" nodeType="withEffect">
                                  <p:stCondLst>
                                    <p:cond delay="850"/>
                                  </p:stCondLst>
                                  <p:childTnLst>
                                    <p:set>
                                      <p:cBhvr>
                                        <p:cTn id="126" dur="1" fill="hold">
                                          <p:stCondLst>
                                            <p:cond delay="0"/>
                                          </p:stCondLst>
                                        </p:cTn>
                                        <p:tgtEl>
                                          <p:spTgt spid="548"/>
                                        </p:tgtEl>
                                        <p:attrNameLst>
                                          <p:attrName>style.visibility</p:attrName>
                                        </p:attrNameLst>
                                      </p:cBhvr>
                                      <p:to>
                                        <p:strVal val="visible"/>
                                      </p:to>
                                    </p:set>
                                    <p:animEffect transition="in" filter="fade">
                                      <p:cBhvr>
                                        <p:cTn id="127" dur="1000"/>
                                        <p:tgtEl>
                                          <p:spTgt spid="548"/>
                                        </p:tgtEl>
                                      </p:cBhvr>
                                    </p:animEffect>
                                  </p:childTnLst>
                                </p:cTn>
                              </p:par>
                              <p:par>
                                <p:cTn id="128" presetID="10" presetClass="entr" presetSubtype="0" fill="hold" grpId="0" nodeType="withEffect">
                                  <p:stCondLst>
                                    <p:cond delay="150"/>
                                  </p:stCondLst>
                                  <p:childTnLst>
                                    <p:set>
                                      <p:cBhvr>
                                        <p:cTn id="129" dur="1" fill="hold">
                                          <p:stCondLst>
                                            <p:cond delay="0"/>
                                          </p:stCondLst>
                                        </p:cTn>
                                        <p:tgtEl>
                                          <p:spTgt spid="544"/>
                                        </p:tgtEl>
                                        <p:attrNameLst>
                                          <p:attrName>style.visibility</p:attrName>
                                        </p:attrNameLst>
                                      </p:cBhvr>
                                      <p:to>
                                        <p:strVal val="visible"/>
                                      </p:to>
                                    </p:set>
                                    <p:animEffect transition="in" filter="fade">
                                      <p:cBhvr>
                                        <p:cTn id="130" dur="1000"/>
                                        <p:tgtEl>
                                          <p:spTgt spid="544"/>
                                        </p:tgtEl>
                                      </p:cBhvr>
                                    </p:animEffect>
                                  </p:childTnLst>
                                </p:cTn>
                              </p:par>
                              <p:par>
                                <p:cTn id="131" presetID="10" presetClass="entr" presetSubtype="0" fill="hold" grpId="0" nodeType="withEffect">
                                  <p:stCondLst>
                                    <p:cond delay="1000"/>
                                  </p:stCondLst>
                                  <p:childTnLst>
                                    <p:set>
                                      <p:cBhvr>
                                        <p:cTn id="132" dur="1" fill="hold">
                                          <p:stCondLst>
                                            <p:cond delay="0"/>
                                          </p:stCondLst>
                                        </p:cTn>
                                        <p:tgtEl>
                                          <p:spTgt spid="545"/>
                                        </p:tgtEl>
                                        <p:attrNameLst>
                                          <p:attrName>style.visibility</p:attrName>
                                        </p:attrNameLst>
                                      </p:cBhvr>
                                      <p:to>
                                        <p:strVal val="visible"/>
                                      </p:to>
                                    </p:set>
                                    <p:animEffect transition="in" filter="fade">
                                      <p:cBhvr>
                                        <p:cTn id="133" dur="1000"/>
                                        <p:tgtEl>
                                          <p:spTgt spid="545"/>
                                        </p:tgtEl>
                                      </p:cBhvr>
                                    </p:animEffect>
                                  </p:childTnLst>
                                </p:cTn>
                              </p:par>
                              <p:par>
                                <p:cTn id="134" presetID="10" presetClass="entr" presetSubtype="0" fill="hold" grpId="0" nodeType="withEffect">
                                  <p:stCondLst>
                                    <p:cond delay="800"/>
                                  </p:stCondLst>
                                  <p:childTnLst>
                                    <p:set>
                                      <p:cBhvr>
                                        <p:cTn id="135" dur="1" fill="hold">
                                          <p:stCondLst>
                                            <p:cond delay="0"/>
                                          </p:stCondLst>
                                        </p:cTn>
                                        <p:tgtEl>
                                          <p:spTgt spid="547"/>
                                        </p:tgtEl>
                                        <p:attrNameLst>
                                          <p:attrName>style.visibility</p:attrName>
                                        </p:attrNameLst>
                                      </p:cBhvr>
                                      <p:to>
                                        <p:strVal val="visible"/>
                                      </p:to>
                                    </p:set>
                                    <p:animEffect transition="in" filter="fade">
                                      <p:cBhvr>
                                        <p:cTn id="136" dur="1000"/>
                                        <p:tgtEl>
                                          <p:spTgt spid="547"/>
                                        </p:tgtEl>
                                      </p:cBhvr>
                                    </p:animEffect>
                                  </p:childTnLst>
                                </p:cTn>
                              </p:par>
                              <p:par>
                                <p:cTn id="137" presetID="10" presetClass="entr" presetSubtype="0" fill="hold" grpId="0" nodeType="withEffect">
                                  <p:stCondLst>
                                    <p:cond delay="200"/>
                                  </p:stCondLst>
                                  <p:childTnLst>
                                    <p:set>
                                      <p:cBhvr>
                                        <p:cTn id="138" dur="1" fill="hold">
                                          <p:stCondLst>
                                            <p:cond delay="0"/>
                                          </p:stCondLst>
                                        </p:cTn>
                                        <p:tgtEl>
                                          <p:spTgt spid="549"/>
                                        </p:tgtEl>
                                        <p:attrNameLst>
                                          <p:attrName>style.visibility</p:attrName>
                                        </p:attrNameLst>
                                      </p:cBhvr>
                                      <p:to>
                                        <p:strVal val="visible"/>
                                      </p:to>
                                    </p:set>
                                    <p:animEffect transition="in" filter="fade">
                                      <p:cBhvr>
                                        <p:cTn id="139" dur="1000"/>
                                        <p:tgtEl>
                                          <p:spTgt spid="549"/>
                                        </p:tgtEl>
                                      </p:cBhvr>
                                    </p:animEffect>
                                  </p:childTnLst>
                                </p:cTn>
                              </p:par>
                              <p:par>
                                <p:cTn id="140" presetID="10" presetClass="entr" presetSubtype="0" fill="hold" grpId="0" nodeType="withEffect">
                                  <p:stCondLst>
                                    <p:cond delay="250"/>
                                  </p:stCondLst>
                                  <p:childTnLst>
                                    <p:set>
                                      <p:cBhvr>
                                        <p:cTn id="141" dur="1" fill="hold">
                                          <p:stCondLst>
                                            <p:cond delay="0"/>
                                          </p:stCondLst>
                                        </p:cTn>
                                        <p:tgtEl>
                                          <p:spTgt spid="550"/>
                                        </p:tgtEl>
                                        <p:attrNameLst>
                                          <p:attrName>style.visibility</p:attrName>
                                        </p:attrNameLst>
                                      </p:cBhvr>
                                      <p:to>
                                        <p:strVal val="visible"/>
                                      </p:to>
                                    </p:set>
                                    <p:animEffect transition="in" filter="fade">
                                      <p:cBhvr>
                                        <p:cTn id="142" dur="1000"/>
                                        <p:tgtEl>
                                          <p:spTgt spid="550"/>
                                        </p:tgtEl>
                                      </p:cBhvr>
                                    </p:animEffect>
                                  </p:childTnLst>
                                </p:cTn>
                              </p:par>
                              <p:par>
                                <p:cTn id="143" presetID="10" presetClass="entr" presetSubtype="0" fill="hold" grpId="0" nodeType="withEffect">
                                  <p:stCondLst>
                                    <p:cond delay="50"/>
                                  </p:stCondLst>
                                  <p:childTnLst>
                                    <p:set>
                                      <p:cBhvr>
                                        <p:cTn id="144" dur="1" fill="hold">
                                          <p:stCondLst>
                                            <p:cond delay="0"/>
                                          </p:stCondLst>
                                        </p:cTn>
                                        <p:tgtEl>
                                          <p:spTgt spid="554"/>
                                        </p:tgtEl>
                                        <p:attrNameLst>
                                          <p:attrName>style.visibility</p:attrName>
                                        </p:attrNameLst>
                                      </p:cBhvr>
                                      <p:to>
                                        <p:strVal val="visible"/>
                                      </p:to>
                                    </p:set>
                                    <p:animEffect transition="in" filter="fade">
                                      <p:cBhvr>
                                        <p:cTn id="145" dur="1000"/>
                                        <p:tgtEl>
                                          <p:spTgt spid="554"/>
                                        </p:tgtEl>
                                      </p:cBhvr>
                                    </p:animEffect>
                                  </p:childTnLst>
                                </p:cTn>
                              </p:par>
                              <p:par>
                                <p:cTn id="146" presetID="10" presetClass="entr" presetSubtype="0" fill="hold" grpId="0" nodeType="withEffect">
                                  <p:stCondLst>
                                    <p:cond delay="750"/>
                                  </p:stCondLst>
                                  <p:childTnLst>
                                    <p:set>
                                      <p:cBhvr>
                                        <p:cTn id="147" dur="1" fill="hold">
                                          <p:stCondLst>
                                            <p:cond delay="0"/>
                                          </p:stCondLst>
                                        </p:cTn>
                                        <p:tgtEl>
                                          <p:spTgt spid="556"/>
                                        </p:tgtEl>
                                        <p:attrNameLst>
                                          <p:attrName>style.visibility</p:attrName>
                                        </p:attrNameLst>
                                      </p:cBhvr>
                                      <p:to>
                                        <p:strVal val="visible"/>
                                      </p:to>
                                    </p:set>
                                    <p:animEffect transition="in" filter="fade">
                                      <p:cBhvr>
                                        <p:cTn id="148" dur="1000"/>
                                        <p:tgtEl>
                                          <p:spTgt spid="556"/>
                                        </p:tgtEl>
                                      </p:cBhvr>
                                    </p:animEffect>
                                  </p:childTnLst>
                                </p:cTn>
                              </p:par>
                              <p:par>
                                <p:cTn id="149" presetID="10" presetClass="entr" presetSubtype="0" fill="hold" grpId="0" nodeType="withEffect">
                                  <p:stCondLst>
                                    <p:cond delay="550"/>
                                  </p:stCondLst>
                                  <p:childTnLst>
                                    <p:set>
                                      <p:cBhvr>
                                        <p:cTn id="150" dur="1" fill="hold">
                                          <p:stCondLst>
                                            <p:cond delay="0"/>
                                          </p:stCondLst>
                                        </p:cTn>
                                        <p:tgtEl>
                                          <p:spTgt spid="555"/>
                                        </p:tgtEl>
                                        <p:attrNameLst>
                                          <p:attrName>style.visibility</p:attrName>
                                        </p:attrNameLst>
                                      </p:cBhvr>
                                      <p:to>
                                        <p:strVal val="visible"/>
                                      </p:to>
                                    </p:set>
                                    <p:animEffect transition="in" filter="fade">
                                      <p:cBhvr>
                                        <p:cTn id="151" dur="1000"/>
                                        <p:tgtEl>
                                          <p:spTgt spid="555"/>
                                        </p:tgtEl>
                                      </p:cBhvr>
                                    </p:animEffect>
                                  </p:childTnLst>
                                </p:cTn>
                              </p:par>
                              <p:par>
                                <p:cTn id="152" presetID="10" presetClass="entr" presetSubtype="0" fill="hold" grpId="0" nodeType="withEffect">
                                  <p:stCondLst>
                                    <p:cond delay="650"/>
                                  </p:stCondLst>
                                  <p:childTnLst>
                                    <p:set>
                                      <p:cBhvr>
                                        <p:cTn id="153" dur="1" fill="hold">
                                          <p:stCondLst>
                                            <p:cond delay="0"/>
                                          </p:stCondLst>
                                        </p:cTn>
                                        <p:tgtEl>
                                          <p:spTgt spid="546"/>
                                        </p:tgtEl>
                                        <p:attrNameLst>
                                          <p:attrName>style.visibility</p:attrName>
                                        </p:attrNameLst>
                                      </p:cBhvr>
                                      <p:to>
                                        <p:strVal val="visible"/>
                                      </p:to>
                                    </p:set>
                                    <p:animEffect transition="in" filter="fade">
                                      <p:cBhvr>
                                        <p:cTn id="154" dur="1000"/>
                                        <p:tgtEl>
                                          <p:spTgt spid="546"/>
                                        </p:tgtEl>
                                      </p:cBhvr>
                                    </p:animEffect>
                                  </p:childTnLst>
                                </p:cTn>
                              </p:par>
                              <p:par>
                                <p:cTn id="155" presetID="10" presetClass="entr" presetSubtype="0" fill="hold" grpId="0" nodeType="withEffect">
                                  <p:stCondLst>
                                    <p:cond delay="900"/>
                                  </p:stCondLst>
                                  <p:childTnLst>
                                    <p:set>
                                      <p:cBhvr>
                                        <p:cTn id="156" dur="1" fill="hold">
                                          <p:stCondLst>
                                            <p:cond delay="0"/>
                                          </p:stCondLst>
                                        </p:cTn>
                                        <p:tgtEl>
                                          <p:spTgt spid="564"/>
                                        </p:tgtEl>
                                        <p:attrNameLst>
                                          <p:attrName>style.visibility</p:attrName>
                                        </p:attrNameLst>
                                      </p:cBhvr>
                                      <p:to>
                                        <p:strVal val="visible"/>
                                      </p:to>
                                    </p:set>
                                    <p:animEffect transition="in" filter="fade">
                                      <p:cBhvr>
                                        <p:cTn id="157" dur="1000"/>
                                        <p:tgtEl>
                                          <p:spTgt spid="564"/>
                                        </p:tgtEl>
                                      </p:cBhvr>
                                    </p:animEffect>
                                  </p:childTnLst>
                                </p:cTn>
                              </p:par>
                              <p:par>
                                <p:cTn id="158" presetID="10" presetClass="entr" presetSubtype="0" fill="hold" grpId="0" nodeType="withEffect">
                                  <p:stCondLst>
                                    <p:cond delay="950"/>
                                  </p:stCondLst>
                                  <p:childTnLst>
                                    <p:set>
                                      <p:cBhvr>
                                        <p:cTn id="159" dur="1" fill="hold">
                                          <p:stCondLst>
                                            <p:cond delay="0"/>
                                          </p:stCondLst>
                                        </p:cTn>
                                        <p:tgtEl>
                                          <p:spTgt spid="561"/>
                                        </p:tgtEl>
                                        <p:attrNameLst>
                                          <p:attrName>style.visibility</p:attrName>
                                        </p:attrNameLst>
                                      </p:cBhvr>
                                      <p:to>
                                        <p:strVal val="visible"/>
                                      </p:to>
                                    </p:set>
                                    <p:animEffect transition="in" filter="fade">
                                      <p:cBhvr>
                                        <p:cTn id="160" dur="1000"/>
                                        <p:tgtEl>
                                          <p:spTgt spid="561"/>
                                        </p:tgtEl>
                                      </p:cBhvr>
                                    </p:animEffect>
                                  </p:childTnLst>
                                </p:cTn>
                              </p:par>
                              <p:par>
                                <p:cTn id="161" presetID="10" presetClass="entr" presetSubtype="0" fill="hold" grpId="0" nodeType="withEffect">
                                  <p:stCondLst>
                                    <p:cond delay="350"/>
                                  </p:stCondLst>
                                  <p:childTnLst>
                                    <p:set>
                                      <p:cBhvr>
                                        <p:cTn id="162" dur="1" fill="hold">
                                          <p:stCondLst>
                                            <p:cond delay="0"/>
                                          </p:stCondLst>
                                        </p:cTn>
                                        <p:tgtEl>
                                          <p:spTgt spid="557"/>
                                        </p:tgtEl>
                                        <p:attrNameLst>
                                          <p:attrName>style.visibility</p:attrName>
                                        </p:attrNameLst>
                                      </p:cBhvr>
                                      <p:to>
                                        <p:strVal val="visible"/>
                                      </p:to>
                                    </p:set>
                                    <p:animEffect transition="in" filter="fade">
                                      <p:cBhvr>
                                        <p:cTn id="163" dur="1000"/>
                                        <p:tgtEl>
                                          <p:spTgt spid="557"/>
                                        </p:tgtEl>
                                      </p:cBhvr>
                                    </p:animEffect>
                                  </p:childTnLst>
                                </p:cTn>
                              </p:par>
                              <p:par>
                                <p:cTn id="164" presetID="10" presetClass="entr" presetSubtype="0" fill="hold" grpId="0" nodeType="withEffect">
                                  <p:stCondLst>
                                    <p:cond delay="600"/>
                                  </p:stCondLst>
                                  <p:childTnLst>
                                    <p:set>
                                      <p:cBhvr>
                                        <p:cTn id="165" dur="1" fill="hold">
                                          <p:stCondLst>
                                            <p:cond delay="0"/>
                                          </p:stCondLst>
                                        </p:cTn>
                                        <p:tgtEl>
                                          <p:spTgt spid="562"/>
                                        </p:tgtEl>
                                        <p:attrNameLst>
                                          <p:attrName>style.visibility</p:attrName>
                                        </p:attrNameLst>
                                      </p:cBhvr>
                                      <p:to>
                                        <p:strVal val="visible"/>
                                      </p:to>
                                    </p:set>
                                    <p:animEffect transition="in" filter="fade">
                                      <p:cBhvr>
                                        <p:cTn id="166" dur="1000"/>
                                        <p:tgtEl>
                                          <p:spTgt spid="562"/>
                                        </p:tgtEl>
                                      </p:cBhvr>
                                    </p:animEffect>
                                  </p:childTnLst>
                                </p:cTn>
                              </p:par>
                              <p:par>
                                <p:cTn id="167" presetID="10" presetClass="entr" presetSubtype="0" fill="hold" grpId="0" nodeType="withEffect">
                                  <p:stCondLst>
                                    <p:cond delay="1050"/>
                                  </p:stCondLst>
                                  <p:childTnLst>
                                    <p:set>
                                      <p:cBhvr>
                                        <p:cTn id="168" dur="1" fill="hold">
                                          <p:stCondLst>
                                            <p:cond delay="0"/>
                                          </p:stCondLst>
                                        </p:cTn>
                                        <p:tgtEl>
                                          <p:spTgt spid="558"/>
                                        </p:tgtEl>
                                        <p:attrNameLst>
                                          <p:attrName>style.visibility</p:attrName>
                                        </p:attrNameLst>
                                      </p:cBhvr>
                                      <p:to>
                                        <p:strVal val="visible"/>
                                      </p:to>
                                    </p:set>
                                    <p:animEffect transition="in" filter="fade">
                                      <p:cBhvr>
                                        <p:cTn id="169" dur="1000"/>
                                        <p:tgtEl>
                                          <p:spTgt spid="558"/>
                                        </p:tgtEl>
                                      </p:cBhvr>
                                    </p:animEffect>
                                  </p:childTnLst>
                                </p:cTn>
                              </p:par>
                              <p:par>
                                <p:cTn id="170" presetID="10" presetClass="entr" presetSubtype="0" fill="hold" grpId="0" nodeType="withEffect">
                                  <p:stCondLst>
                                    <p:cond delay="100"/>
                                  </p:stCondLst>
                                  <p:childTnLst>
                                    <p:set>
                                      <p:cBhvr>
                                        <p:cTn id="171" dur="1" fill="hold">
                                          <p:stCondLst>
                                            <p:cond delay="0"/>
                                          </p:stCondLst>
                                        </p:cTn>
                                        <p:tgtEl>
                                          <p:spTgt spid="560"/>
                                        </p:tgtEl>
                                        <p:attrNameLst>
                                          <p:attrName>style.visibility</p:attrName>
                                        </p:attrNameLst>
                                      </p:cBhvr>
                                      <p:to>
                                        <p:strVal val="visible"/>
                                      </p:to>
                                    </p:set>
                                    <p:animEffect transition="in" filter="fade">
                                      <p:cBhvr>
                                        <p:cTn id="172" dur="1000"/>
                                        <p:tgtEl>
                                          <p:spTgt spid="560"/>
                                        </p:tgtEl>
                                      </p:cBhvr>
                                    </p:animEffect>
                                  </p:childTnLst>
                                </p:cTn>
                              </p:par>
                              <p:par>
                                <p:cTn id="173" presetID="10" presetClass="entr" presetSubtype="0" fill="hold" grpId="0" nodeType="withEffect">
                                  <p:stCondLst>
                                    <p:cond delay="450"/>
                                  </p:stCondLst>
                                  <p:childTnLst>
                                    <p:set>
                                      <p:cBhvr>
                                        <p:cTn id="174" dur="1" fill="hold">
                                          <p:stCondLst>
                                            <p:cond delay="0"/>
                                          </p:stCondLst>
                                        </p:cTn>
                                        <p:tgtEl>
                                          <p:spTgt spid="553"/>
                                        </p:tgtEl>
                                        <p:attrNameLst>
                                          <p:attrName>style.visibility</p:attrName>
                                        </p:attrNameLst>
                                      </p:cBhvr>
                                      <p:to>
                                        <p:strVal val="visible"/>
                                      </p:to>
                                    </p:set>
                                    <p:animEffect transition="in" filter="fade">
                                      <p:cBhvr>
                                        <p:cTn id="175" dur="1000"/>
                                        <p:tgtEl>
                                          <p:spTgt spid="553"/>
                                        </p:tgtEl>
                                      </p:cBhvr>
                                    </p:animEffect>
                                  </p:childTnLst>
                                </p:cTn>
                              </p:par>
                              <p:par>
                                <p:cTn id="176" presetID="10" presetClass="entr" presetSubtype="0" fill="hold" grpId="0" nodeType="withEffect">
                                  <p:stCondLst>
                                    <p:cond delay="300"/>
                                  </p:stCondLst>
                                  <p:childTnLst>
                                    <p:set>
                                      <p:cBhvr>
                                        <p:cTn id="177" dur="1" fill="hold">
                                          <p:stCondLst>
                                            <p:cond delay="0"/>
                                          </p:stCondLst>
                                        </p:cTn>
                                        <p:tgtEl>
                                          <p:spTgt spid="563"/>
                                        </p:tgtEl>
                                        <p:attrNameLst>
                                          <p:attrName>style.visibility</p:attrName>
                                        </p:attrNameLst>
                                      </p:cBhvr>
                                      <p:to>
                                        <p:strVal val="visible"/>
                                      </p:to>
                                    </p:set>
                                    <p:animEffect transition="in" filter="fade">
                                      <p:cBhvr>
                                        <p:cTn id="178" dur="1000"/>
                                        <p:tgtEl>
                                          <p:spTgt spid="563"/>
                                        </p:tgtEl>
                                      </p:cBhvr>
                                    </p:animEffect>
                                  </p:childTnLst>
                                </p:cTn>
                              </p:par>
                              <p:par>
                                <p:cTn id="179" presetID="10" presetClass="entr" presetSubtype="0" fill="hold" grpId="0" nodeType="withEffect">
                                  <p:stCondLst>
                                    <p:cond delay="300"/>
                                  </p:stCondLst>
                                  <p:childTnLst>
                                    <p:set>
                                      <p:cBhvr>
                                        <p:cTn id="180" dur="1" fill="hold">
                                          <p:stCondLst>
                                            <p:cond delay="0"/>
                                          </p:stCondLst>
                                        </p:cTn>
                                        <p:tgtEl>
                                          <p:spTgt spid="552"/>
                                        </p:tgtEl>
                                        <p:attrNameLst>
                                          <p:attrName>style.visibility</p:attrName>
                                        </p:attrNameLst>
                                      </p:cBhvr>
                                      <p:to>
                                        <p:strVal val="visible"/>
                                      </p:to>
                                    </p:set>
                                    <p:animEffect transition="in" filter="fade">
                                      <p:cBhvr>
                                        <p:cTn id="181" dur="1000"/>
                                        <p:tgtEl>
                                          <p:spTgt spid="552"/>
                                        </p:tgtEl>
                                      </p:cBhvr>
                                    </p:animEffect>
                                  </p:childTnLst>
                                </p:cTn>
                              </p:par>
                              <p:par>
                                <p:cTn id="182" presetID="10" presetClass="entr" presetSubtype="0" fill="hold" grpId="0" nodeType="withEffect">
                                  <p:stCondLst>
                                    <p:cond delay="500"/>
                                  </p:stCondLst>
                                  <p:childTnLst>
                                    <p:set>
                                      <p:cBhvr>
                                        <p:cTn id="183" dur="1" fill="hold">
                                          <p:stCondLst>
                                            <p:cond delay="0"/>
                                          </p:stCondLst>
                                        </p:cTn>
                                        <p:tgtEl>
                                          <p:spTgt spid="551"/>
                                        </p:tgtEl>
                                        <p:attrNameLst>
                                          <p:attrName>style.visibility</p:attrName>
                                        </p:attrNameLst>
                                      </p:cBhvr>
                                      <p:to>
                                        <p:strVal val="visible"/>
                                      </p:to>
                                    </p:set>
                                    <p:animEffect transition="in" filter="fade">
                                      <p:cBhvr>
                                        <p:cTn id="184" dur="1000"/>
                                        <p:tgtEl>
                                          <p:spTgt spid="5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7" grpId="1"/>
      <p:bldP spid="12" grpId="0" animBg="1"/>
      <p:bldP spid="472" grpId="0"/>
      <p:bldP spid="473" grpId="0"/>
      <p:bldP spid="474" grpId="0"/>
      <p:bldP spid="475" grpId="0"/>
      <p:bldP spid="476" grpId="0"/>
      <p:bldP spid="477" grpId="0"/>
      <p:bldP spid="478" grpId="0"/>
      <p:bldP spid="479" grpId="0"/>
      <p:bldP spid="480" grpId="0"/>
      <p:bldP spid="481" grpId="0"/>
      <p:bldP spid="482" grpId="0"/>
      <p:bldP spid="483" grpId="0"/>
      <p:bldP spid="484" grpId="0"/>
      <p:bldP spid="485" grpId="0"/>
      <p:bldP spid="486" grpId="0"/>
      <p:bldP spid="487" grpId="0"/>
      <p:bldP spid="488" grpId="0"/>
      <p:bldP spid="489" grpId="0"/>
      <p:bldP spid="490" grpId="0"/>
      <p:bldP spid="491" grpId="0"/>
      <p:bldP spid="492" grpId="0"/>
      <p:bldP spid="493" grpId="0"/>
      <p:bldP spid="543" grpId="0" animBg="1"/>
      <p:bldP spid="544" grpId="0" animBg="1"/>
      <p:bldP spid="545" grpId="0" animBg="1"/>
      <p:bldP spid="546" grpId="0" animBg="1"/>
      <p:bldP spid="547" grpId="0" animBg="1"/>
      <p:bldP spid="548" grpId="0" animBg="1"/>
      <p:bldP spid="549" grpId="0" animBg="1"/>
      <p:bldP spid="550" grpId="0" animBg="1"/>
      <p:bldP spid="551" grpId="0" animBg="1"/>
      <p:bldP spid="552" grpId="0" animBg="1"/>
      <p:bldP spid="553" grpId="0" animBg="1"/>
      <p:bldP spid="554" grpId="0" animBg="1"/>
      <p:bldP spid="555" grpId="0" animBg="1"/>
      <p:bldP spid="556" grpId="0" animBg="1"/>
      <p:bldP spid="557" grpId="0" animBg="1"/>
      <p:bldP spid="558" grpId="0" animBg="1"/>
      <p:bldP spid="559" grpId="0" animBg="1"/>
      <p:bldP spid="560" grpId="0" animBg="1"/>
      <p:bldP spid="561" grpId="0" animBg="1"/>
      <p:bldP spid="562" grpId="0" animBg="1"/>
      <p:bldP spid="563" grpId="0" animBg="1"/>
      <p:bldP spid="564" grpId="0" animBg="1"/>
    </p:bld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A451B96F-B7DC-4066-9868-810A8308F18B}"/>
              </a:ext>
            </a:extLst>
          </p:cNvPr>
          <p:cNvSpPr>
            <a:spLocks noGrp="1"/>
          </p:cNvSpPr>
          <p:nvPr>
            <p:ph type="body" sz="quarter" idx="4294967295"/>
          </p:nvPr>
        </p:nvSpPr>
        <p:spPr>
          <a:xfrm>
            <a:off x="0" y="331788"/>
            <a:ext cx="8064500" cy="6724650"/>
          </a:xfrm>
        </p:spPr>
        <p:txBody>
          <a:bodyPr/>
          <a:lstStyle/>
          <a:p>
            <a:pPr marL="0" indent="0">
              <a:buNone/>
            </a:pPr>
            <a:r>
              <a:rPr lang="en-US" sz="1000" dirty="0">
                <a:latin typeface="Consolas" panose="020B0609020204030204" pitchFamily="49" charset="0"/>
              </a:rPr>
              <a:t>protected static void </a:t>
            </a:r>
            <a:r>
              <a:rPr lang="en-US" sz="1000" dirty="0" err="1">
                <a:latin typeface="Consolas" panose="020B0609020204030204" pitchFamily="49" charset="0"/>
              </a:rPr>
              <a:t>SendToEventGrid</a:t>
            </a:r>
            <a:r>
              <a:rPr lang="en-US" sz="1000" dirty="0">
                <a:latin typeface="Consolas" panose="020B0609020204030204" pitchFamily="49" charset="0"/>
              </a:rPr>
              <a:t>()</a:t>
            </a:r>
          </a:p>
          <a:p>
            <a:pPr marL="0" indent="0">
              <a:buNone/>
            </a:pPr>
            <a:r>
              <a:rPr lang="en-US" sz="1000" dirty="0">
                <a:latin typeface="Consolas" panose="020B0609020204030204" pitchFamily="49" charset="0"/>
              </a:rPr>
              <a:t>{</a:t>
            </a:r>
          </a:p>
          <a:p>
            <a:pPr marL="0" indent="0">
              <a:buNone/>
            </a:pPr>
            <a:r>
              <a:rPr lang="en-US" sz="1000" dirty="0">
                <a:latin typeface="Consolas" panose="020B0609020204030204" pitchFamily="49" charset="0"/>
              </a:rPr>
              <a:t>     string endpoint = "dspevents.westus-1.eventgrid.azure.net"; </a:t>
            </a:r>
          </a:p>
          <a:p>
            <a:pPr marL="0" indent="0">
              <a:buNone/>
            </a:pPr>
            <a:r>
              <a:rPr lang="en-US" sz="1000" dirty="0">
                <a:latin typeface="Consolas" panose="020B0609020204030204" pitchFamily="49" charset="0"/>
              </a:rPr>
              <a:t>     string </a:t>
            </a:r>
            <a:r>
              <a:rPr lang="en-US" sz="1000" dirty="0" err="1">
                <a:latin typeface="Consolas" panose="020B0609020204030204" pitchFamily="49" charset="0"/>
              </a:rPr>
              <a:t>sharedAccessKey</a:t>
            </a:r>
            <a:r>
              <a:rPr lang="en-US" sz="1000" dirty="0">
                <a:latin typeface="Consolas" panose="020B0609020204030204" pitchFamily="49" charset="0"/>
              </a:rPr>
              <a:t> = "PI4dKlXLoskg8EIhCGRS6Owcr5mtvNzAnuC0FWgrfJQ=";</a:t>
            </a:r>
          </a:p>
          <a:p>
            <a:pPr marL="0" indent="0">
              <a:buNone/>
            </a:pPr>
            <a:r>
              <a:rPr lang="en-US" sz="1000" dirty="0">
                <a:latin typeface="Consolas" panose="020B0609020204030204" pitchFamily="49" charset="0"/>
              </a:rPr>
              <a:t>     string </a:t>
            </a:r>
            <a:r>
              <a:rPr lang="en-US" sz="1000" dirty="0" err="1">
                <a:latin typeface="Consolas" panose="020B0609020204030204" pitchFamily="49" charset="0"/>
              </a:rPr>
              <a:t>publisherAddress</a:t>
            </a:r>
            <a:r>
              <a:rPr lang="en-US" sz="1000" dirty="0">
                <a:latin typeface="Consolas" panose="020B0609020204030204" pitchFamily="49" charset="0"/>
              </a:rPr>
              <a:t> = $"https://{endpoint}:443/</a:t>
            </a:r>
            <a:r>
              <a:rPr lang="en-US" sz="1000" dirty="0" err="1">
                <a:latin typeface="Consolas" panose="020B0609020204030204" pitchFamily="49" charset="0"/>
              </a:rPr>
              <a:t>api</a:t>
            </a:r>
            <a:r>
              <a:rPr lang="en-US" sz="1000" dirty="0">
                <a:latin typeface="Consolas" panose="020B0609020204030204" pitchFamily="49" charset="0"/>
              </a:rPr>
              <a:t>/events";</a:t>
            </a:r>
          </a:p>
          <a:p>
            <a:pPr marL="0" indent="0">
              <a:buNone/>
            </a:pPr>
            <a:endParaRPr lang="en-US" sz="1000" dirty="0">
              <a:latin typeface="Consolas" panose="020B0609020204030204" pitchFamily="49" charset="0"/>
            </a:endParaRPr>
          </a:p>
          <a:p>
            <a:pPr marL="0" indent="0">
              <a:buNone/>
            </a:pPr>
            <a:r>
              <a:rPr lang="en-US" sz="1000" dirty="0">
                <a:latin typeface="Consolas" panose="020B0609020204030204" pitchFamily="49" charset="0"/>
              </a:rPr>
              <a:t>     </a:t>
            </a:r>
            <a:r>
              <a:rPr lang="en-US" sz="1000" dirty="0" err="1">
                <a:latin typeface="Consolas" panose="020B0609020204030204" pitchFamily="49" charset="0"/>
              </a:rPr>
              <a:t>var</a:t>
            </a:r>
            <a:r>
              <a:rPr lang="en-US" sz="1000" dirty="0">
                <a:latin typeface="Consolas" panose="020B0609020204030204" pitchFamily="49" charset="0"/>
              </a:rPr>
              <a:t> </a:t>
            </a:r>
            <a:r>
              <a:rPr lang="en-US" sz="1000" dirty="0" err="1">
                <a:latin typeface="Consolas" panose="020B0609020204030204" pitchFamily="49" charset="0"/>
              </a:rPr>
              <a:t>myEventList</a:t>
            </a:r>
            <a:r>
              <a:rPr lang="en-US" sz="1000" dirty="0">
                <a:latin typeface="Consolas" panose="020B0609020204030204" pitchFamily="49" charset="0"/>
              </a:rPr>
              <a:t> = new List&lt;</a:t>
            </a:r>
            <a:r>
              <a:rPr lang="en-US" sz="1000" dirty="0" err="1">
                <a:latin typeface="Consolas" panose="020B0609020204030204" pitchFamily="49" charset="0"/>
              </a:rPr>
              <a:t>GridEvent</a:t>
            </a:r>
            <a:r>
              <a:rPr lang="en-US" sz="1000" dirty="0">
                <a:latin typeface="Consolas" panose="020B0609020204030204" pitchFamily="49" charset="0"/>
              </a:rPr>
              <a:t>&gt;</a:t>
            </a:r>
          </a:p>
          <a:p>
            <a:pPr marL="0" indent="0">
              <a:buNone/>
            </a:pPr>
            <a:r>
              <a:rPr lang="en-US" sz="1000" dirty="0">
                <a:latin typeface="Consolas" panose="020B0609020204030204" pitchFamily="49" charset="0"/>
              </a:rPr>
              <a:t>     {</a:t>
            </a:r>
          </a:p>
          <a:p>
            <a:pPr marL="0" indent="0">
              <a:buNone/>
            </a:pPr>
            <a:r>
              <a:rPr lang="en-US" sz="1000" dirty="0">
                <a:latin typeface="Consolas" panose="020B0609020204030204" pitchFamily="49" charset="0"/>
              </a:rPr>
              <a:t>         new </a:t>
            </a:r>
            <a:r>
              <a:rPr lang="en-US" sz="1000" dirty="0" err="1">
                <a:latin typeface="Consolas" panose="020B0609020204030204" pitchFamily="49" charset="0"/>
              </a:rPr>
              <a:t>GridEvent</a:t>
            </a:r>
            <a:endParaRPr lang="en-US" sz="1000" dirty="0">
              <a:latin typeface="Consolas" panose="020B0609020204030204" pitchFamily="49" charset="0"/>
            </a:endParaRPr>
          </a:p>
          <a:p>
            <a:pPr marL="0" indent="0">
              <a:buNone/>
            </a:pPr>
            <a:r>
              <a:rPr lang="en-US" sz="1000" dirty="0">
                <a:latin typeface="Consolas" panose="020B0609020204030204" pitchFamily="49" charset="0"/>
              </a:rPr>
              <a:t>         {</a:t>
            </a:r>
          </a:p>
          <a:p>
            <a:pPr marL="0" indent="0">
              <a:buNone/>
            </a:pPr>
            <a:r>
              <a:rPr lang="en-US" sz="1000" dirty="0">
                <a:latin typeface="Consolas" panose="020B0609020204030204" pitchFamily="49" charset="0"/>
              </a:rPr>
              <a:t>            Id = </a:t>
            </a:r>
            <a:r>
              <a:rPr lang="en-US" sz="1000" dirty="0" err="1">
                <a:latin typeface="Consolas" panose="020B0609020204030204" pitchFamily="49" charset="0"/>
              </a:rPr>
              <a:t>Guid.NewGuid</a:t>
            </a:r>
            <a:r>
              <a:rPr lang="en-US" sz="1000" dirty="0">
                <a:latin typeface="Consolas" panose="020B0609020204030204" pitchFamily="49" charset="0"/>
              </a:rPr>
              <a:t>().</a:t>
            </a:r>
            <a:r>
              <a:rPr lang="en-US" sz="1000" dirty="0" err="1">
                <a:latin typeface="Consolas" panose="020B0609020204030204" pitchFamily="49" charset="0"/>
              </a:rPr>
              <a:t>ToString</a:t>
            </a:r>
            <a:r>
              <a:rPr lang="en-US" sz="1000" dirty="0">
                <a:latin typeface="Consolas" panose="020B0609020204030204" pitchFamily="49" charset="0"/>
              </a:rPr>
              <a:t>(),</a:t>
            </a:r>
          </a:p>
          <a:p>
            <a:pPr marL="0" indent="0">
              <a:buNone/>
            </a:pPr>
            <a:r>
              <a:rPr lang="en-US" sz="1000" dirty="0">
                <a:latin typeface="Consolas" panose="020B0609020204030204" pitchFamily="49" charset="0"/>
              </a:rPr>
              <a:t>            Subject = $"customer/Nestle",</a:t>
            </a:r>
          </a:p>
          <a:p>
            <a:pPr marL="0" indent="0">
              <a:buNone/>
            </a:pPr>
            <a:r>
              <a:rPr lang="en-US" sz="1000" dirty="0">
                <a:latin typeface="Consolas" panose="020B0609020204030204" pitchFamily="49" charset="0"/>
              </a:rPr>
              <a:t>            </a:t>
            </a:r>
            <a:r>
              <a:rPr lang="en-US" sz="1000" dirty="0" err="1">
                <a:latin typeface="Consolas" panose="020B0609020204030204" pitchFamily="49" charset="0"/>
              </a:rPr>
              <a:t>EventType</a:t>
            </a:r>
            <a:r>
              <a:rPr lang="en-US" sz="1000" dirty="0">
                <a:latin typeface="Consolas" panose="020B0609020204030204" pitchFamily="49" charset="0"/>
              </a:rPr>
              <a:t> = "</a:t>
            </a:r>
            <a:r>
              <a:rPr lang="en-US" sz="1000" dirty="0" err="1">
                <a:latin typeface="Consolas" panose="020B0609020204030204" pitchFamily="49" charset="0"/>
              </a:rPr>
              <a:t>CustomerPaid</a:t>
            </a:r>
            <a:r>
              <a:rPr lang="en-US" sz="1000" dirty="0">
                <a:latin typeface="Consolas" panose="020B0609020204030204" pitchFamily="49" charset="0"/>
              </a:rPr>
              <a:t>",</a:t>
            </a:r>
          </a:p>
          <a:p>
            <a:pPr marL="0" indent="0">
              <a:buNone/>
            </a:pPr>
            <a:r>
              <a:rPr lang="en-US" sz="1000" dirty="0">
                <a:latin typeface="Consolas" panose="020B0609020204030204" pitchFamily="49" charset="0"/>
              </a:rPr>
              <a:t>            </a:t>
            </a:r>
            <a:r>
              <a:rPr lang="en-US" sz="1000" dirty="0" err="1">
                <a:latin typeface="Consolas" panose="020B0609020204030204" pitchFamily="49" charset="0"/>
              </a:rPr>
              <a:t>EventTime</a:t>
            </a:r>
            <a:r>
              <a:rPr lang="en-US" sz="1000" dirty="0">
                <a:latin typeface="Consolas" panose="020B0609020204030204" pitchFamily="49" charset="0"/>
              </a:rPr>
              <a:t> = </a:t>
            </a:r>
            <a:r>
              <a:rPr lang="en-US" sz="1000" dirty="0" err="1">
                <a:latin typeface="Consolas" panose="020B0609020204030204" pitchFamily="49" charset="0"/>
              </a:rPr>
              <a:t>DateTime.UtcNow</a:t>
            </a:r>
            <a:r>
              <a:rPr lang="en-US" sz="1000" dirty="0">
                <a:latin typeface="Consolas" panose="020B0609020204030204" pitchFamily="49" charset="0"/>
              </a:rPr>
              <a:t>,</a:t>
            </a:r>
          </a:p>
          <a:p>
            <a:pPr marL="0" indent="0">
              <a:buNone/>
            </a:pPr>
            <a:r>
              <a:rPr lang="en-US" sz="1000" dirty="0">
                <a:latin typeface="Consolas" panose="020B0609020204030204" pitchFamily="49" charset="0"/>
              </a:rPr>
              <a:t>            Data = new{</a:t>
            </a:r>
            <a:r>
              <a:rPr lang="en-US" sz="1000" dirty="0" err="1">
                <a:latin typeface="Consolas" panose="020B0609020204030204" pitchFamily="49" charset="0"/>
              </a:rPr>
              <a:t>TenantId</a:t>
            </a:r>
            <a:r>
              <a:rPr lang="en-US" sz="1000" dirty="0">
                <a:latin typeface="Consolas" panose="020B0609020204030204" pitchFamily="49" charset="0"/>
              </a:rPr>
              <a:t>="123455", </a:t>
            </a:r>
            <a:r>
              <a:rPr lang="en-US" sz="1000" dirty="0" err="1">
                <a:latin typeface="Consolas" panose="020B0609020204030204" pitchFamily="49" charset="0"/>
              </a:rPr>
              <a:t>ContactId</a:t>
            </a:r>
            <a:r>
              <a:rPr lang="en-US" sz="1000" dirty="0">
                <a:latin typeface="Consolas" panose="020B0609020204030204" pitchFamily="49" charset="0"/>
              </a:rPr>
              <a:t>="foo232342"}</a:t>
            </a:r>
          </a:p>
          <a:p>
            <a:pPr marL="0" indent="0">
              <a:buNone/>
            </a:pPr>
            <a:r>
              <a:rPr lang="en-US" sz="1000" dirty="0">
                <a:latin typeface="Consolas" panose="020B0609020204030204" pitchFamily="49" charset="0"/>
              </a:rPr>
              <a:t>         },</a:t>
            </a:r>
          </a:p>
          <a:p>
            <a:pPr marL="0" indent="0">
              <a:buNone/>
            </a:pPr>
            <a:r>
              <a:rPr lang="en-US" sz="1000" dirty="0">
                <a:latin typeface="Consolas" panose="020B0609020204030204" pitchFamily="49" charset="0"/>
              </a:rPr>
              <a:t>         new </a:t>
            </a:r>
            <a:r>
              <a:rPr lang="en-US" sz="1000" dirty="0" err="1">
                <a:latin typeface="Consolas" panose="020B0609020204030204" pitchFamily="49" charset="0"/>
              </a:rPr>
              <a:t>GridEvent</a:t>
            </a:r>
            <a:endParaRPr lang="en-US" sz="1000" dirty="0">
              <a:latin typeface="Consolas" panose="020B0609020204030204" pitchFamily="49" charset="0"/>
            </a:endParaRPr>
          </a:p>
          <a:p>
            <a:pPr marL="0" indent="0">
              <a:buNone/>
            </a:pPr>
            <a:r>
              <a:rPr lang="en-US" sz="1000" dirty="0">
                <a:latin typeface="Consolas" panose="020B0609020204030204" pitchFamily="49" charset="0"/>
              </a:rPr>
              <a:t>         {</a:t>
            </a:r>
          </a:p>
          <a:p>
            <a:pPr marL="0" indent="0">
              <a:buNone/>
            </a:pPr>
            <a:r>
              <a:rPr lang="en-US" sz="1000" dirty="0">
                <a:latin typeface="Consolas" panose="020B0609020204030204" pitchFamily="49" charset="0"/>
              </a:rPr>
              <a:t>            Id = </a:t>
            </a:r>
            <a:r>
              <a:rPr lang="en-US" sz="1000" dirty="0" err="1">
                <a:latin typeface="Consolas" panose="020B0609020204030204" pitchFamily="49" charset="0"/>
              </a:rPr>
              <a:t>Guid.NewGuid</a:t>
            </a:r>
            <a:r>
              <a:rPr lang="en-US" sz="1000" dirty="0">
                <a:latin typeface="Consolas" panose="020B0609020204030204" pitchFamily="49" charset="0"/>
              </a:rPr>
              <a:t>().</a:t>
            </a:r>
            <a:r>
              <a:rPr lang="en-US" sz="1000" dirty="0" err="1">
                <a:latin typeface="Consolas" panose="020B0609020204030204" pitchFamily="49" charset="0"/>
              </a:rPr>
              <a:t>ToString</a:t>
            </a:r>
            <a:r>
              <a:rPr lang="en-US" sz="1000" dirty="0">
                <a:latin typeface="Consolas" panose="020B0609020204030204" pitchFamily="49" charset="0"/>
              </a:rPr>
              <a:t>(),</a:t>
            </a:r>
          </a:p>
          <a:p>
            <a:pPr marL="0" indent="0">
              <a:buNone/>
            </a:pPr>
            <a:r>
              <a:rPr lang="en-US" sz="1000" dirty="0">
                <a:latin typeface="Consolas" panose="020B0609020204030204" pitchFamily="49" charset="0"/>
              </a:rPr>
              <a:t>            Subject = $"customer/Hershey",</a:t>
            </a:r>
          </a:p>
          <a:p>
            <a:pPr marL="0" indent="0">
              <a:buNone/>
            </a:pPr>
            <a:r>
              <a:rPr lang="en-US" sz="1000" dirty="0">
                <a:latin typeface="Consolas" panose="020B0609020204030204" pitchFamily="49" charset="0"/>
              </a:rPr>
              <a:t>            </a:t>
            </a:r>
            <a:r>
              <a:rPr lang="en-US" sz="1000" dirty="0" err="1">
                <a:latin typeface="Consolas" panose="020B0609020204030204" pitchFamily="49" charset="0"/>
              </a:rPr>
              <a:t>EventType</a:t>
            </a:r>
            <a:r>
              <a:rPr lang="en-US" sz="1000" dirty="0">
                <a:latin typeface="Consolas" panose="020B0609020204030204" pitchFamily="49" charset="0"/>
              </a:rPr>
              <a:t> = "</a:t>
            </a:r>
            <a:r>
              <a:rPr lang="en-US" sz="1000" dirty="0" err="1">
                <a:latin typeface="Consolas" panose="020B0609020204030204" pitchFamily="49" charset="0"/>
              </a:rPr>
              <a:t>CustomerCreated</a:t>
            </a:r>
            <a:r>
              <a:rPr lang="en-US" sz="1000" dirty="0">
                <a:latin typeface="Consolas" panose="020B0609020204030204" pitchFamily="49" charset="0"/>
              </a:rPr>
              <a:t>",</a:t>
            </a:r>
          </a:p>
          <a:p>
            <a:pPr marL="0" indent="0">
              <a:buNone/>
            </a:pPr>
            <a:r>
              <a:rPr lang="en-US" sz="1000" dirty="0">
                <a:latin typeface="Consolas" panose="020B0609020204030204" pitchFamily="49" charset="0"/>
              </a:rPr>
              <a:t>            </a:t>
            </a:r>
            <a:r>
              <a:rPr lang="en-US" sz="1000" dirty="0" err="1">
                <a:latin typeface="Consolas" panose="020B0609020204030204" pitchFamily="49" charset="0"/>
              </a:rPr>
              <a:t>EventTime</a:t>
            </a:r>
            <a:r>
              <a:rPr lang="en-US" sz="1000" dirty="0">
                <a:latin typeface="Consolas" panose="020B0609020204030204" pitchFamily="49" charset="0"/>
              </a:rPr>
              <a:t> = </a:t>
            </a:r>
            <a:r>
              <a:rPr lang="en-US" sz="1000" dirty="0" err="1">
                <a:latin typeface="Consolas" panose="020B0609020204030204" pitchFamily="49" charset="0"/>
              </a:rPr>
              <a:t>DateTime.UtcNow</a:t>
            </a:r>
            <a:r>
              <a:rPr lang="en-US" sz="1000" dirty="0">
                <a:latin typeface="Consolas" panose="020B0609020204030204" pitchFamily="49" charset="0"/>
              </a:rPr>
              <a:t>,</a:t>
            </a:r>
          </a:p>
          <a:p>
            <a:pPr marL="0" indent="0">
              <a:buNone/>
            </a:pPr>
            <a:r>
              <a:rPr lang="en-US" sz="1000" dirty="0">
                <a:latin typeface="Consolas" panose="020B0609020204030204" pitchFamily="49" charset="0"/>
              </a:rPr>
              <a:t>            Data = new{</a:t>
            </a:r>
            <a:r>
              <a:rPr lang="en-US" sz="1000" dirty="0" err="1">
                <a:latin typeface="Consolas" panose="020B0609020204030204" pitchFamily="49" charset="0"/>
              </a:rPr>
              <a:t>TenantId</a:t>
            </a:r>
            <a:r>
              <a:rPr lang="en-US" sz="1000" dirty="0">
                <a:latin typeface="Consolas" panose="020B0609020204030204" pitchFamily="49" charset="0"/>
              </a:rPr>
              <a:t>="123455", </a:t>
            </a:r>
            <a:r>
              <a:rPr lang="en-US" sz="1000" dirty="0" err="1">
                <a:latin typeface="Consolas" panose="020B0609020204030204" pitchFamily="49" charset="0"/>
              </a:rPr>
              <a:t>ContactId</a:t>
            </a:r>
            <a:r>
              <a:rPr lang="en-US" sz="1000" dirty="0">
                <a:latin typeface="Consolas" panose="020B0609020204030204" pitchFamily="49" charset="0"/>
              </a:rPr>
              <a:t>="foo232342"}</a:t>
            </a:r>
          </a:p>
          <a:p>
            <a:pPr marL="0" indent="0">
              <a:buNone/>
            </a:pPr>
            <a:r>
              <a:rPr lang="en-US" sz="1000" dirty="0">
                <a:latin typeface="Consolas" panose="020B0609020204030204" pitchFamily="49" charset="0"/>
              </a:rPr>
              <a:t>         }</a:t>
            </a:r>
          </a:p>
          <a:p>
            <a:pPr marL="0" indent="0">
              <a:buNone/>
            </a:pPr>
            <a:r>
              <a:rPr lang="en-US" sz="1000" dirty="0">
                <a:latin typeface="Consolas" panose="020B0609020204030204" pitchFamily="49" charset="0"/>
              </a:rPr>
              <a:t>       };</a:t>
            </a:r>
          </a:p>
          <a:p>
            <a:pPr marL="0" indent="0">
              <a:buNone/>
            </a:pPr>
            <a:endParaRPr lang="en-US" sz="1000" dirty="0">
              <a:latin typeface="Consolas" panose="020B0609020204030204" pitchFamily="49" charset="0"/>
            </a:endParaRPr>
          </a:p>
          <a:p>
            <a:pPr marL="0" indent="0">
              <a:buNone/>
            </a:pPr>
            <a:r>
              <a:rPr lang="en-US" sz="1000" dirty="0">
                <a:latin typeface="Consolas" panose="020B0609020204030204" pitchFamily="49" charset="0"/>
              </a:rPr>
              <a:t>       using (</a:t>
            </a:r>
            <a:r>
              <a:rPr lang="en-US" sz="1000" dirty="0" err="1">
                <a:latin typeface="Consolas" panose="020B0609020204030204" pitchFamily="49" charset="0"/>
              </a:rPr>
              <a:t>var</a:t>
            </a:r>
            <a:r>
              <a:rPr lang="en-US" sz="1000" dirty="0">
                <a:latin typeface="Consolas" panose="020B0609020204030204" pitchFamily="49" charset="0"/>
              </a:rPr>
              <a:t> </a:t>
            </a:r>
            <a:r>
              <a:rPr lang="en-US" sz="1000" dirty="0" err="1">
                <a:latin typeface="Consolas" panose="020B0609020204030204" pitchFamily="49" charset="0"/>
              </a:rPr>
              <a:t>httpContent</a:t>
            </a:r>
            <a:r>
              <a:rPr lang="en-US" sz="1000" dirty="0">
                <a:latin typeface="Consolas" panose="020B0609020204030204" pitchFamily="49" charset="0"/>
              </a:rPr>
              <a:t> = new </a:t>
            </a:r>
            <a:r>
              <a:rPr lang="en-US" sz="1000" dirty="0" err="1">
                <a:latin typeface="Consolas" panose="020B0609020204030204" pitchFamily="49" charset="0"/>
              </a:rPr>
              <a:t>StringContent</a:t>
            </a:r>
            <a:r>
              <a:rPr lang="en-US" sz="1000" dirty="0">
                <a:latin typeface="Consolas" panose="020B0609020204030204" pitchFamily="49" charset="0"/>
              </a:rPr>
              <a:t>(</a:t>
            </a:r>
            <a:r>
              <a:rPr lang="en-US" sz="1000" dirty="0" err="1">
                <a:latin typeface="Consolas" panose="020B0609020204030204" pitchFamily="49" charset="0"/>
              </a:rPr>
              <a:t>JsonConvert.SerializeObject</a:t>
            </a:r>
            <a:r>
              <a:rPr lang="en-US" sz="1000" dirty="0">
                <a:latin typeface="Consolas" panose="020B0609020204030204" pitchFamily="49" charset="0"/>
              </a:rPr>
              <a:t>(</a:t>
            </a:r>
            <a:r>
              <a:rPr lang="en-US" sz="1000" dirty="0" err="1">
                <a:latin typeface="Consolas" panose="020B0609020204030204" pitchFamily="49" charset="0"/>
              </a:rPr>
              <a:t>myEventList</a:t>
            </a:r>
            <a:r>
              <a:rPr lang="en-US" sz="1000" dirty="0">
                <a:latin typeface="Consolas" panose="020B0609020204030204" pitchFamily="49" charset="0"/>
              </a:rPr>
              <a:t>)))</a:t>
            </a:r>
          </a:p>
          <a:p>
            <a:pPr marL="0" indent="0">
              <a:buNone/>
            </a:pPr>
            <a:r>
              <a:rPr lang="en-US" sz="1000" dirty="0">
                <a:latin typeface="Consolas" panose="020B0609020204030204" pitchFamily="49" charset="0"/>
              </a:rPr>
              <a:t>       {</a:t>
            </a:r>
          </a:p>
          <a:p>
            <a:pPr marL="0" indent="0">
              <a:buNone/>
            </a:pPr>
            <a:r>
              <a:rPr lang="en-US" sz="1000" dirty="0">
                <a:latin typeface="Consolas" panose="020B0609020204030204" pitchFamily="49" charset="0"/>
              </a:rPr>
              <a:t>          </a:t>
            </a:r>
            <a:r>
              <a:rPr lang="en-US" sz="1000" dirty="0" err="1">
                <a:latin typeface="Consolas" panose="020B0609020204030204" pitchFamily="49" charset="0"/>
              </a:rPr>
              <a:t>httpContent.Headers.Add</a:t>
            </a:r>
            <a:r>
              <a:rPr lang="en-US" sz="1000" dirty="0">
                <a:latin typeface="Consolas" panose="020B0609020204030204" pitchFamily="49" charset="0"/>
              </a:rPr>
              <a:t>("</a:t>
            </a:r>
            <a:r>
              <a:rPr lang="en-US" sz="1000" dirty="0" err="1">
                <a:latin typeface="Consolas" panose="020B0609020204030204" pitchFamily="49" charset="0"/>
              </a:rPr>
              <a:t>aeg</a:t>
            </a:r>
            <a:r>
              <a:rPr lang="en-US" sz="1000" dirty="0">
                <a:latin typeface="Consolas" panose="020B0609020204030204" pitchFamily="49" charset="0"/>
              </a:rPr>
              <a:t>-</a:t>
            </a:r>
            <a:r>
              <a:rPr lang="en-US" sz="1000" dirty="0" err="1">
                <a:latin typeface="Consolas" panose="020B0609020204030204" pitchFamily="49" charset="0"/>
              </a:rPr>
              <a:t>sas</a:t>
            </a:r>
            <a:r>
              <a:rPr lang="en-US" sz="1000" dirty="0">
                <a:latin typeface="Consolas" panose="020B0609020204030204" pitchFamily="49" charset="0"/>
              </a:rPr>
              <a:t>-key", </a:t>
            </a:r>
            <a:r>
              <a:rPr lang="en-US" sz="1000" dirty="0" err="1">
                <a:latin typeface="Consolas" panose="020B0609020204030204" pitchFamily="49" charset="0"/>
              </a:rPr>
              <a:t>sharedAccessKey</a:t>
            </a:r>
            <a:r>
              <a:rPr lang="en-US" sz="1000" dirty="0">
                <a:latin typeface="Consolas" panose="020B0609020204030204" pitchFamily="49" charset="0"/>
              </a:rPr>
              <a:t>);</a:t>
            </a:r>
          </a:p>
          <a:p>
            <a:pPr marL="0" indent="0">
              <a:buNone/>
            </a:pPr>
            <a:r>
              <a:rPr lang="en-US" sz="1000" dirty="0">
                <a:latin typeface="Consolas" panose="020B0609020204030204" pitchFamily="49" charset="0"/>
              </a:rPr>
              <a:t>          using (</a:t>
            </a:r>
            <a:r>
              <a:rPr lang="en-US" sz="1000" dirty="0" err="1">
                <a:latin typeface="Consolas" panose="020B0609020204030204" pitchFamily="49" charset="0"/>
              </a:rPr>
              <a:t>var</a:t>
            </a:r>
            <a:r>
              <a:rPr lang="en-US" sz="1000" dirty="0">
                <a:latin typeface="Consolas" panose="020B0609020204030204" pitchFamily="49" charset="0"/>
              </a:rPr>
              <a:t> </a:t>
            </a:r>
            <a:r>
              <a:rPr lang="en-US" sz="1000" dirty="0" err="1">
                <a:latin typeface="Consolas" panose="020B0609020204030204" pitchFamily="49" charset="0"/>
              </a:rPr>
              <a:t>httpClient</a:t>
            </a:r>
            <a:r>
              <a:rPr lang="en-US" sz="1000" dirty="0">
                <a:latin typeface="Consolas" panose="020B0609020204030204" pitchFamily="49" charset="0"/>
              </a:rPr>
              <a:t> = new </a:t>
            </a:r>
            <a:r>
              <a:rPr lang="en-US" sz="1000" dirty="0" err="1">
                <a:latin typeface="Consolas" panose="020B0609020204030204" pitchFamily="49" charset="0"/>
              </a:rPr>
              <a:t>HttpClient</a:t>
            </a:r>
            <a:r>
              <a:rPr lang="en-US" sz="1000" dirty="0">
                <a:latin typeface="Consolas" panose="020B0609020204030204" pitchFamily="49" charset="0"/>
              </a:rPr>
              <a:t>())</a:t>
            </a:r>
          </a:p>
          <a:p>
            <a:pPr marL="0" indent="0">
              <a:buNone/>
            </a:pPr>
            <a:r>
              <a:rPr lang="en-US" sz="1000" dirty="0">
                <a:latin typeface="Consolas" panose="020B0609020204030204" pitchFamily="49" charset="0"/>
              </a:rPr>
              <a:t>          {</a:t>
            </a:r>
          </a:p>
          <a:p>
            <a:pPr marL="0" indent="0">
              <a:buNone/>
            </a:pPr>
            <a:r>
              <a:rPr lang="en-US" sz="1000" dirty="0">
                <a:latin typeface="Consolas" panose="020B0609020204030204" pitchFamily="49" charset="0"/>
              </a:rPr>
              <a:t>              using (</a:t>
            </a:r>
            <a:r>
              <a:rPr lang="en-US" sz="1000" dirty="0" err="1">
                <a:latin typeface="Consolas" panose="020B0609020204030204" pitchFamily="49" charset="0"/>
              </a:rPr>
              <a:t>var</a:t>
            </a:r>
            <a:r>
              <a:rPr lang="en-US" sz="1000" dirty="0">
                <a:latin typeface="Consolas" panose="020B0609020204030204" pitchFamily="49" charset="0"/>
              </a:rPr>
              <a:t> </a:t>
            </a:r>
            <a:r>
              <a:rPr lang="en-US" sz="1000" dirty="0" err="1">
                <a:latin typeface="Consolas" panose="020B0609020204030204" pitchFamily="49" charset="0"/>
              </a:rPr>
              <a:t>httpResponseMessage</a:t>
            </a:r>
            <a:r>
              <a:rPr lang="en-US" sz="1000" dirty="0">
                <a:latin typeface="Consolas" panose="020B0609020204030204" pitchFamily="49" charset="0"/>
              </a:rPr>
              <a:t> = </a:t>
            </a:r>
            <a:r>
              <a:rPr lang="en-US" sz="1000" dirty="0" err="1">
                <a:latin typeface="Consolas" panose="020B0609020204030204" pitchFamily="49" charset="0"/>
              </a:rPr>
              <a:t>httpClient.PostAsync</a:t>
            </a:r>
            <a:r>
              <a:rPr lang="en-US" sz="1000" dirty="0">
                <a:latin typeface="Consolas" panose="020B0609020204030204" pitchFamily="49" charset="0"/>
              </a:rPr>
              <a:t>(</a:t>
            </a:r>
            <a:r>
              <a:rPr lang="en-US" sz="1000" dirty="0" err="1">
                <a:latin typeface="Consolas" panose="020B0609020204030204" pitchFamily="49" charset="0"/>
              </a:rPr>
              <a:t>publisherAddress</a:t>
            </a:r>
            <a:r>
              <a:rPr lang="en-US" sz="1000" dirty="0">
                <a:latin typeface="Consolas" panose="020B0609020204030204" pitchFamily="49" charset="0"/>
              </a:rPr>
              <a:t>, </a:t>
            </a:r>
            <a:r>
              <a:rPr lang="en-US" sz="1000" dirty="0" err="1">
                <a:latin typeface="Consolas" panose="020B0609020204030204" pitchFamily="49" charset="0"/>
              </a:rPr>
              <a:t>httpContent</a:t>
            </a:r>
            <a:r>
              <a:rPr lang="en-US" sz="1000" dirty="0">
                <a:latin typeface="Consolas" panose="020B0609020204030204" pitchFamily="49" charset="0"/>
              </a:rPr>
              <a:t>).Result)</a:t>
            </a:r>
          </a:p>
          <a:p>
            <a:pPr marL="0" indent="0">
              <a:buNone/>
            </a:pPr>
            <a:r>
              <a:rPr lang="en-US" sz="1000" dirty="0">
                <a:latin typeface="Consolas" panose="020B0609020204030204" pitchFamily="49" charset="0"/>
              </a:rPr>
              <a:t>              {</a:t>
            </a:r>
          </a:p>
          <a:p>
            <a:pPr marL="0" indent="0">
              <a:buNone/>
            </a:pPr>
            <a:r>
              <a:rPr lang="fr-FR" sz="1000" dirty="0">
                <a:latin typeface="Consolas" panose="020B0609020204030204" pitchFamily="49" charset="0"/>
              </a:rPr>
              <a:t>                  </a:t>
            </a:r>
            <a:r>
              <a:rPr lang="fr-FR" sz="1000" dirty="0" err="1">
                <a:latin typeface="Consolas" panose="020B0609020204030204" pitchFamily="49" charset="0"/>
              </a:rPr>
              <a:t>Console.WriteLine</a:t>
            </a:r>
            <a:r>
              <a:rPr lang="fr-FR" sz="1000" dirty="0">
                <a:latin typeface="Consolas" panose="020B0609020204030204" pitchFamily="49" charset="0"/>
              </a:rPr>
              <a:t>($"</a:t>
            </a:r>
            <a:r>
              <a:rPr lang="fr-FR" sz="1000" dirty="0" err="1">
                <a:latin typeface="Consolas" panose="020B0609020204030204" pitchFamily="49" charset="0"/>
              </a:rPr>
              <a:t>Reponse</a:t>
            </a:r>
            <a:r>
              <a:rPr lang="fr-FR" sz="1000" dirty="0">
                <a:latin typeface="Consolas" panose="020B0609020204030204" pitchFamily="49" charset="0"/>
              </a:rPr>
              <a:t> </a:t>
            </a:r>
            <a:r>
              <a:rPr lang="fr-FR" sz="1000" dirty="0" err="1">
                <a:latin typeface="Consolas" panose="020B0609020204030204" pitchFamily="49" charset="0"/>
              </a:rPr>
              <a:t>status</a:t>
            </a:r>
            <a:r>
              <a:rPr lang="fr-FR" sz="1000" dirty="0">
                <a:latin typeface="Consolas" panose="020B0609020204030204" pitchFamily="49" charset="0"/>
              </a:rPr>
              <a:t> code: {</a:t>
            </a:r>
            <a:r>
              <a:rPr lang="fr-FR" sz="1000" dirty="0" err="1">
                <a:latin typeface="Consolas" panose="020B0609020204030204" pitchFamily="49" charset="0"/>
              </a:rPr>
              <a:t>httpResponseMessage.StatusCode</a:t>
            </a:r>
            <a:r>
              <a:rPr lang="fr-FR" sz="1000" dirty="0">
                <a:latin typeface="Consolas" panose="020B0609020204030204" pitchFamily="49" charset="0"/>
              </a:rPr>
              <a:t>}");</a:t>
            </a:r>
          </a:p>
          <a:p>
            <a:pPr marL="0" indent="0">
              <a:buNone/>
            </a:pPr>
            <a:r>
              <a:rPr lang="en-US" sz="1000" dirty="0">
                <a:latin typeface="Consolas" panose="020B0609020204030204" pitchFamily="49" charset="0"/>
              </a:rPr>
              <a:t>              }</a:t>
            </a:r>
          </a:p>
          <a:p>
            <a:pPr marL="0" indent="0">
              <a:buNone/>
            </a:pPr>
            <a:r>
              <a:rPr lang="en-US" sz="1000" dirty="0">
                <a:latin typeface="Consolas" panose="020B0609020204030204" pitchFamily="49" charset="0"/>
              </a:rPr>
              <a:t>          }</a:t>
            </a:r>
          </a:p>
          <a:p>
            <a:pPr marL="0" indent="0">
              <a:buNone/>
            </a:pPr>
            <a:r>
              <a:rPr lang="en-US" sz="1000" dirty="0">
                <a:latin typeface="Consolas" panose="020B0609020204030204" pitchFamily="49" charset="0"/>
              </a:rPr>
              <a:t>       }</a:t>
            </a:r>
          </a:p>
          <a:p>
            <a:pPr marL="0" indent="0">
              <a:buNone/>
            </a:pPr>
            <a:r>
              <a:rPr lang="en-US" sz="1000" dirty="0">
                <a:latin typeface="Consolas" panose="020B0609020204030204" pitchFamily="49" charset="0"/>
              </a:rPr>
              <a:t>}</a:t>
            </a:r>
          </a:p>
        </p:txBody>
      </p:sp>
      <p:sp>
        <p:nvSpPr>
          <p:cNvPr id="2" name="TextBox 1">
            <a:extLst>
              <a:ext uri="{FF2B5EF4-FFF2-40B4-BE49-F238E27FC236}">
                <a16:creationId xmlns:a16="http://schemas.microsoft.com/office/drawing/2014/main" id="{1536AA03-E956-44A9-9889-4995418C5687}"/>
              </a:ext>
            </a:extLst>
          </p:cNvPr>
          <p:cNvSpPr txBox="1"/>
          <p:nvPr/>
        </p:nvSpPr>
        <p:spPr>
          <a:xfrm>
            <a:off x="6622816" y="278539"/>
            <a:ext cx="5879442" cy="5219891"/>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505050"/>
                </a:solidFill>
                <a:effectLst/>
                <a:uLnTx/>
                <a:uFillTx/>
                <a:latin typeface="Consolas" panose="020B0609020204030204" pitchFamily="49" charset="0"/>
                <a:ea typeface="+mn-ea"/>
                <a:cs typeface="+mn-cs"/>
              </a:rPr>
              <a:t>private static </a:t>
            </a:r>
            <a:r>
              <a:rPr kumimoji="0" lang="en-US" sz="1000" b="0" i="0" u="none" strike="noStrike" kern="1200" cap="none" spc="0" normalizeH="0" baseline="0" noProof="0" dirty="0" err="1">
                <a:ln>
                  <a:noFill/>
                </a:ln>
                <a:solidFill>
                  <a:srgbClr val="505050"/>
                </a:solidFill>
                <a:effectLst/>
                <a:uLnTx/>
                <a:uFillTx/>
                <a:latin typeface="Consolas" panose="020B0609020204030204" pitchFamily="49" charset="0"/>
                <a:ea typeface="+mn-ea"/>
                <a:cs typeface="+mn-cs"/>
              </a:rPr>
              <a:t>async</a:t>
            </a:r>
            <a:r>
              <a:rPr kumimoji="0" lang="en-US" sz="1000" b="0" i="0" u="none" strike="noStrike" kern="1200" cap="none" spc="0" normalizeH="0" baseline="0" noProof="0" dirty="0">
                <a:ln>
                  <a:noFill/>
                </a:ln>
                <a:solidFill>
                  <a:srgbClr val="505050"/>
                </a:solidFill>
                <a:effectLst/>
                <a:uLnTx/>
                <a:uFillTx/>
                <a:latin typeface="Consolas" panose="020B0609020204030204" pitchFamily="49" charset="0"/>
                <a:ea typeface="+mn-ea"/>
                <a:cs typeface="+mn-cs"/>
              </a:rPr>
              <a:t> Task </a:t>
            </a:r>
            <a:r>
              <a:rPr kumimoji="0" lang="en-US" sz="1000" b="0" i="0" u="none" strike="noStrike" kern="1200" cap="none" spc="0" normalizeH="0" baseline="0" noProof="0" dirty="0" err="1">
                <a:ln>
                  <a:noFill/>
                </a:ln>
                <a:solidFill>
                  <a:srgbClr val="505050"/>
                </a:solidFill>
                <a:effectLst/>
                <a:uLnTx/>
                <a:uFillTx/>
                <a:latin typeface="Consolas" panose="020B0609020204030204" pitchFamily="49" charset="0"/>
                <a:ea typeface="+mn-ea"/>
                <a:cs typeface="+mn-cs"/>
              </a:rPr>
              <a:t>SendToEventGridWithSdk</a:t>
            </a:r>
            <a:r>
              <a:rPr kumimoji="0" lang="en-US" sz="1000" b="0" i="0" u="none" strike="noStrike" kern="1200" cap="none" spc="0" normalizeH="0" baseline="0" noProof="0" dirty="0">
                <a:ln>
                  <a:noFill/>
                </a:ln>
                <a:solidFill>
                  <a:srgbClr val="50505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50505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505050"/>
                </a:solidFill>
                <a:effectLst/>
                <a:uLnTx/>
                <a:uFillTx/>
                <a:latin typeface="Consolas" panose="020B0609020204030204" pitchFamily="49" charset="0"/>
                <a:ea typeface="+mn-ea"/>
                <a:cs typeface="+mn-cs"/>
              </a:rPr>
              <a:t>    string </a:t>
            </a:r>
            <a:r>
              <a:rPr kumimoji="0" lang="en-US" sz="1000" b="0" i="0" u="none" strike="noStrike" kern="1200" cap="none" spc="0" normalizeH="0" baseline="0" noProof="0" dirty="0" err="1">
                <a:ln>
                  <a:noFill/>
                </a:ln>
                <a:solidFill>
                  <a:srgbClr val="505050"/>
                </a:solidFill>
                <a:effectLst/>
                <a:uLnTx/>
                <a:uFillTx/>
                <a:latin typeface="Consolas" panose="020B0609020204030204" pitchFamily="49" charset="0"/>
                <a:ea typeface="+mn-ea"/>
                <a:cs typeface="+mn-cs"/>
              </a:rPr>
              <a:t>topicKey</a:t>
            </a:r>
            <a:r>
              <a:rPr kumimoji="0" lang="en-US" sz="1000" b="0" i="0" u="none" strike="noStrike" kern="1200" cap="none" spc="0" normalizeH="0" baseline="0" noProof="0" dirty="0">
                <a:ln>
                  <a:noFill/>
                </a:ln>
                <a:solidFill>
                  <a:srgbClr val="505050"/>
                </a:solidFill>
                <a:effectLst/>
                <a:uLnTx/>
                <a:uFillTx/>
                <a:latin typeface="Consolas" panose="020B0609020204030204" pitchFamily="49" charset="0"/>
                <a:ea typeface="+mn-ea"/>
                <a:cs typeface="+mn-cs"/>
              </a:rPr>
              <a:t> = "PI4dKlXLoskg8EIhCGRS6Owcr5mtvNzAnuC0FWgrfJQ=";</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505050"/>
                </a:solidFill>
                <a:effectLst/>
                <a:uLnTx/>
                <a:uFillTx/>
                <a:latin typeface="Consolas" panose="020B0609020204030204" pitchFamily="49" charset="0"/>
                <a:ea typeface="+mn-ea"/>
                <a:cs typeface="+mn-cs"/>
              </a:rPr>
              <a:t>    </a:t>
            </a:r>
            <a:r>
              <a:rPr kumimoji="0" lang="en-US" sz="1000" b="0" i="0" u="none" strike="noStrike" kern="1200" cap="none" spc="0" normalizeH="0" baseline="0" noProof="0" dirty="0" err="1">
                <a:ln>
                  <a:noFill/>
                </a:ln>
                <a:solidFill>
                  <a:srgbClr val="505050"/>
                </a:solidFill>
                <a:effectLst/>
                <a:uLnTx/>
                <a:uFillTx/>
                <a:latin typeface="Consolas" panose="020B0609020204030204" pitchFamily="49" charset="0"/>
                <a:ea typeface="+mn-ea"/>
                <a:cs typeface="+mn-cs"/>
              </a:rPr>
              <a:t>TopicCredentials</a:t>
            </a:r>
            <a:r>
              <a:rPr kumimoji="0" lang="en-US" sz="1000" b="0" i="0" u="none" strike="noStrike" kern="1200" cap="none" spc="0" normalizeH="0" baseline="0" noProof="0" dirty="0">
                <a:ln>
                  <a:noFill/>
                </a:ln>
                <a:solidFill>
                  <a:srgbClr val="505050"/>
                </a:solidFill>
                <a:effectLst/>
                <a:uLnTx/>
                <a:uFillTx/>
                <a:latin typeface="Consolas" panose="020B0609020204030204" pitchFamily="49" charset="0"/>
                <a:ea typeface="+mn-ea"/>
                <a:cs typeface="+mn-cs"/>
              </a:rPr>
              <a:t> credentials = new </a:t>
            </a:r>
            <a:r>
              <a:rPr kumimoji="0" lang="en-US" sz="1000" b="0" i="0" u="none" strike="noStrike" kern="1200" cap="none" spc="0" normalizeH="0" baseline="0" noProof="0" dirty="0" err="1">
                <a:ln>
                  <a:noFill/>
                </a:ln>
                <a:solidFill>
                  <a:srgbClr val="505050"/>
                </a:solidFill>
                <a:effectLst/>
                <a:uLnTx/>
                <a:uFillTx/>
                <a:latin typeface="Consolas" panose="020B0609020204030204" pitchFamily="49" charset="0"/>
                <a:ea typeface="+mn-ea"/>
                <a:cs typeface="+mn-cs"/>
              </a:rPr>
              <a:t>TopicCredentials</a:t>
            </a:r>
            <a:r>
              <a:rPr kumimoji="0" lang="en-US" sz="1000" b="0" i="0" u="none" strike="noStrike" kern="1200" cap="none" spc="0" normalizeH="0" baseline="0" noProof="0" dirty="0">
                <a:ln>
                  <a:noFill/>
                </a:ln>
                <a:solidFill>
                  <a:srgbClr val="505050"/>
                </a:solidFill>
                <a:effectLst/>
                <a:uLnTx/>
                <a:uFillTx/>
                <a:latin typeface="Consolas" panose="020B0609020204030204" pitchFamily="49" charset="0"/>
                <a:ea typeface="+mn-ea"/>
                <a:cs typeface="+mn-cs"/>
              </a:rPr>
              <a:t>(</a:t>
            </a:r>
            <a:r>
              <a:rPr kumimoji="0" lang="en-US" sz="1000" b="0" i="0" u="none" strike="noStrike" kern="1200" cap="none" spc="0" normalizeH="0" baseline="0" noProof="0" dirty="0" err="1">
                <a:ln>
                  <a:noFill/>
                </a:ln>
                <a:solidFill>
                  <a:srgbClr val="505050"/>
                </a:solidFill>
                <a:effectLst/>
                <a:uLnTx/>
                <a:uFillTx/>
                <a:latin typeface="Consolas" panose="020B0609020204030204" pitchFamily="49" charset="0"/>
                <a:ea typeface="+mn-ea"/>
                <a:cs typeface="+mn-cs"/>
              </a:rPr>
              <a:t>topicKey</a:t>
            </a:r>
            <a:r>
              <a:rPr kumimoji="0" lang="en-US" sz="1000" b="0" i="0" u="none" strike="noStrike" kern="1200" cap="none" spc="0" normalizeH="0" baseline="0" noProof="0" dirty="0">
                <a:ln>
                  <a:noFill/>
                </a:ln>
                <a:solidFill>
                  <a:srgbClr val="50505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505050"/>
                </a:solidFill>
                <a:effectLst/>
                <a:uLnTx/>
                <a:uFillTx/>
                <a:latin typeface="Consolas" panose="020B0609020204030204" pitchFamily="49" charset="0"/>
                <a:ea typeface="+mn-ea"/>
                <a:cs typeface="+mn-cs"/>
              </a:rPr>
              <a:t>    </a:t>
            </a:r>
            <a:r>
              <a:rPr kumimoji="0" lang="en-US" sz="1000" b="0" i="0" u="none" strike="noStrike" kern="1200" cap="none" spc="0" normalizeH="0" baseline="0" noProof="0" dirty="0" err="1">
                <a:ln>
                  <a:noFill/>
                </a:ln>
                <a:solidFill>
                  <a:srgbClr val="505050"/>
                </a:solidFill>
                <a:effectLst/>
                <a:uLnTx/>
                <a:uFillTx/>
                <a:latin typeface="Consolas" panose="020B0609020204030204" pitchFamily="49" charset="0"/>
                <a:ea typeface="+mn-ea"/>
                <a:cs typeface="+mn-cs"/>
              </a:rPr>
              <a:t>EventGridClient</a:t>
            </a:r>
            <a:r>
              <a:rPr kumimoji="0" lang="en-US" sz="1000" b="0" i="0" u="none" strike="noStrike" kern="1200" cap="none" spc="0" normalizeH="0" baseline="0" noProof="0" dirty="0">
                <a:ln>
                  <a:noFill/>
                </a:ln>
                <a:solidFill>
                  <a:srgbClr val="505050"/>
                </a:solidFill>
                <a:effectLst/>
                <a:uLnTx/>
                <a:uFillTx/>
                <a:latin typeface="Consolas" panose="020B0609020204030204" pitchFamily="49" charset="0"/>
                <a:ea typeface="+mn-ea"/>
                <a:cs typeface="+mn-cs"/>
              </a:rPr>
              <a:t> client = new </a:t>
            </a:r>
            <a:r>
              <a:rPr kumimoji="0" lang="en-US" sz="1000" b="0" i="0" u="none" strike="noStrike" kern="1200" cap="none" spc="0" normalizeH="0" baseline="0" noProof="0" dirty="0" err="1">
                <a:ln>
                  <a:noFill/>
                </a:ln>
                <a:solidFill>
                  <a:srgbClr val="505050"/>
                </a:solidFill>
                <a:effectLst/>
                <a:uLnTx/>
                <a:uFillTx/>
                <a:latin typeface="Consolas" panose="020B0609020204030204" pitchFamily="49" charset="0"/>
                <a:ea typeface="+mn-ea"/>
                <a:cs typeface="+mn-cs"/>
              </a:rPr>
              <a:t>EventGridClient</a:t>
            </a:r>
            <a:r>
              <a:rPr kumimoji="0" lang="en-US" sz="1000" b="0" i="0" u="none" strike="noStrike" kern="1200" cap="none" spc="0" normalizeH="0" baseline="0" noProof="0" dirty="0">
                <a:ln>
                  <a:noFill/>
                </a:ln>
                <a:solidFill>
                  <a:srgbClr val="505050"/>
                </a:solidFill>
                <a:effectLst/>
                <a:uLnTx/>
                <a:uFillTx/>
                <a:latin typeface="Consolas" panose="020B0609020204030204" pitchFamily="49" charset="0"/>
                <a:ea typeface="+mn-ea"/>
                <a:cs typeface="+mn-cs"/>
              </a:rPr>
              <a:t>(credentials);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50505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505050"/>
                </a:solidFill>
                <a:effectLst/>
                <a:uLnTx/>
                <a:uFillTx/>
                <a:latin typeface="Consolas" panose="020B0609020204030204" pitchFamily="49" charset="0"/>
                <a:ea typeface="+mn-ea"/>
                <a:cs typeface="+mn-cs"/>
              </a:rPr>
              <a:t>    string </a:t>
            </a:r>
            <a:r>
              <a:rPr kumimoji="0" lang="en-US" sz="1000" b="0" i="0" u="none" strike="noStrike" kern="1200" cap="none" spc="0" normalizeH="0" baseline="0" noProof="0" dirty="0" err="1">
                <a:ln>
                  <a:noFill/>
                </a:ln>
                <a:solidFill>
                  <a:srgbClr val="505050"/>
                </a:solidFill>
                <a:effectLst/>
                <a:uLnTx/>
                <a:uFillTx/>
                <a:latin typeface="Consolas" panose="020B0609020204030204" pitchFamily="49" charset="0"/>
                <a:ea typeface="+mn-ea"/>
                <a:cs typeface="+mn-cs"/>
              </a:rPr>
              <a:t>topicHostname</a:t>
            </a:r>
            <a:r>
              <a:rPr kumimoji="0" lang="en-US" sz="1000" b="0" i="0" u="none" strike="noStrike" kern="1200" cap="none" spc="0" normalizeH="0" baseline="0" noProof="0" dirty="0">
                <a:ln>
                  <a:noFill/>
                </a:ln>
                <a:solidFill>
                  <a:srgbClr val="505050"/>
                </a:solidFill>
                <a:effectLst/>
                <a:uLnTx/>
                <a:uFillTx/>
                <a:latin typeface="Consolas" panose="020B0609020204030204" pitchFamily="49" charset="0"/>
                <a:ea typeface="+mn-ea"/>
                <a:cs typeface="+mn-cs"/>
              </a:rPr>
              <a:t> = "dspevents.westus-1.eventgrid.azure.net";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505050"/>
                </a:solidFill>
                <a:effectLst/>
                <a:uLnTx/>
                <a:uFillTx/>
                <a:latin typeface="Consolas" panose="020B0609020204030204" pitchFamily="49" charset="0"/>
                <a:ea typeface="+mn-ea"/>
                <a:cs typeface="+mn-cs"/>
              </a:rPr>
              <a:t>    </a:t>
            </a:r>
            <a:r>
              <a:rPr kumimoji="0" lang="en-US" sz="1000" b="0" i="0" u="none" strike="noStrike" kern="1200" cap="none" spc="0" normalizeH="0" baseline="0" noProof="0" dirty="0" err="1">
                <a:ln>
                  <a:noFill/>
                </a:ln>
                <a:solidFill>
                  <a:srgbClr val="505050"/>
                </a:solidFill>
                <a:effectLst/>
                <a:uLnTx/>
                <a:uFillTx/>
                <a:latin typeface="Consolas" panose="020B0609020204030204" pitchFamily="49" charset="0"/>
                <a:ea typeface="+mn-ea"/>
                <a:cs typeface="+mn-cs"/>
              </a:rPr>
              <a:t>IList</a:t>
            </a:r>
            <a:r>
              <a:rPr kumimoji="0" lang="en-US" sz="1000" b="0" i="0" u="none" strike="noStrike" kern="1200" cap="none" spc="0" normalizeH="0" baseline="0" noProof="0" dirty="0">
                <a:ln>
                  <a:noFill/>
                </a:ln>
                <a:solidFill>
                  <a:srgbClr val="505050"/>
                </a:solidFill>
                <a:effectLst/>
                <a:uLnTx/>
                <a:uFillTx/>
                <a:latin typeface="Consolas" panose="020B0609020204030204" pitchFamily="49" charset="0"/>
                <a:ea typeface="+mn-ea"/>
                <a:cs typeface="+mn-cs"/>
              </a:rPr>
              <a:t>&lt;</a:t>
            </a:r>
            <a:r>
              <a:rPr kumimoji="0" lang="en-US" sz="1000" b="0" i="0" u="none" strike="noStrike" kern="1200" cap="none" spc="0" normalizeH="0" baseline="0" noProof="0" dirty="0" err="1">
                <a:ln>
                  <a:noFill/>
                </a:ln>
                <a:solidFill>
                  <a:srgbClr val="505050"/>
                </a:solidFill>
                <a:effectLst/>
                <a:uLnTx/>
                <a:uFillTx/>
                <a:latin typeface="Consolas" panose="020B0609020204030204" pitchFamily="49" charset="0"/>
                <a:ea typeface="+mn-ea"/>
                <a:cs typeface="+mn-cs"/>
              </a:rPr>
              <a:t>EventGridEvent</a:t>
            </a:r>
            <a:r>
              <a:rPr kumimoji="0" lang="en-US" sz="1000" b="0" i="0" u="none" strike="noStrike" kern="1200" cap="none" spc="0" normalizeH="0" baseline="0" noProof="0" dirty="0">
                <a:ln>
                  <a:noFill/>
                </a:ln>
                <a:solidFill>
                  <a:srgbClr val="505050"/>
                </a:solidFill>
                <a:effectLst/>
                <a:uLnTx/>
                <a:uFillTx/>
                <a:latin typeface="Consolas" panose="020B0609020204030204" pitchFamily="49" charset="0"/>
                <a:ea typeface="+mn-ea"/>
                <a:cs typeface="+mn-cs"/>
              </a:rPr>
              <a:t>&gt; events = new List&lt;</a:t>
            </a:r>
            <a:r>
              <a:rPr kumimoji="0" lang="en-US" sz="1000" b="0" i="0" u="none" strike="noStrike" kern="1200" cap="none" spc="0" normalizeH="0" baseline="0" noProof="0" dirty="0" err="1">
                <a:ln>
                  <a:noFill/>
                </a:ln>
                <a:solidFill>
                  <a:srgbClr val="505050"/>
                </a:solidFill>
                <a:effectLst/>
                <a:uLnTx/>
                <a:uFillTx/>
                <a:latin typeface="Consolas" panose="020B0609020204030204" pitchFamily="49" charset="0"/>
                <a:ea typeface="+mn-ea"/>
                <a:cs typeface="+mn-cs"/>
              </a:rPr>
              <a:t>EventGridEvent</a:t>
            </a:r>
            <a:r>
              <a:rPr kumimoji="0" lang="en-US" sz="1000" b="0" i="0" u="none" strike="noStrike" kern="1200" cap="none" spc="0" normalizeH="0" baseline="0" noProof="0" dirty="0">
                <a:ln>
                  <a:noFill/>
                </a:ln>
                <a:solidFill>
                  <a:srgbClr val="505050"/>
                </a:solidFill>
                <a:effectLst/>
                <a:uLnTx/>
                <a:uFillTx/>
                <a:latin typeface="Consolas" panose="020B0609020204030204" pitchFamily="49" charset="0"/>
                <a:ea typeface="+mn-ea"/>
                <a:cs typeface="+mn-cs"/>
              </a:rPr>
              <a:t>&gt;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505050"/>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505050"/>
                </a:solidFill>
                <a:effectLst/>
                <a:uLnTx/>
                <a:uFillTx/>
                <a:latin typeface="Consolas" panose="020B0609020204030204" pitchFamily="49" charset="0"/>
                <a:ea typeface="+mn-ea"/>
                <a:cs typeface="+mn-cs"/>
              </a:rPr>
              <a:t>        new </a:t>
            </a:r>
            <a:r>
              <a:rPr kumimoji="0" lang="en-US" sz="1000" b="0" i="0" u="none" strike="noStrike" kern="1200" cap="none" spc="0" normalizeH="0" baseline="0" noProof="0" dirty="0" err="1">
                <a:ln>
                  <a:noFill/>
                </a:ln>
                <a:solidFill>
                  <a:srgbClr val="505050"/>
                </a:solidFill>
                <a:effectLst/>
                <a:uLnTx/>
                <a:uFillTx/>
                <a:latin typeface="Consolas" panose="020B0609020204030204" pitchFamily="49" charset="0"/>
                <a:ea typeface="+mn-ea"/>
                <a:cs typeface="+mn-cs"/>
              </a:rPr>
              <a:t>EventGridEvent</a:t>
            </a:r>
            <a:endParaRPr kumimoji="0" lang="en-US" sz="1000" b="0" i="0" u="none" strike="noStrike" kern="1200" cap="none" spc="0" normalizeH="0" baseline="0" noProof="0" dirty="0">
              <a:ln>
                <a:noFill/>
              </a:ln>
              <a:solidFill>
                <a:srgbClr val="50505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505050"/>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505050"/>
                </a:solidFill>
                <a:effectLst/>
                <a:uLnTx/>
                <a:uFillTx/>
                <a:latin typeface="Consolas" panose="020B0609020204030204" pitchFamily="49" charset="0"/>
                <a:ea typeface="+mn-ea"/>
                <a:cs typeface="+mn-cs"/>
              </a:rPr>
              <a:t>            </a:t>
            </a:r>
            <a:r>
              <a:rPr kumimoji="0" lang="en-US" sz="1000" b="0" i="0" u="none" strike="noStrike" kern="1200" cap="none" spc="0" normalizeH="0" baseline="0" noProof="0" dirty="0" err="1">
                <a:ln>
                  <a:noFill/>
                </a:ln>
                <a:solidFill>
                  <a:srgbClr val="505050"/>
                </a:solidFill>
                <a:effectLst/>
                <a:uLnTx/>
                <a:uFillTx/>
                <a:latin typeface="Consolas" panose="020B0609020204030204" pitchFamily="49" charset="0"/>
                <a:ea typeface="+mn-ea"/>
                <a:cs typeface="+mn-cs"/>
              </a:rPr>
              <a:t>EventTime</a:t>
            </a:r>
            <a:r>
              <a:rPr kumimoji="0" lang="en-US" sz="1000" b="0" i="0" u="none" strike="noStrike" kern="1200" cap="none" spc="0" normalizeH="0" baseline="0" noProof="0" dirty="0">
                <a:ln>
                  <a:noFill/>
                </a:ln>
                <a:solidFill>
                  <a:srgbClr val="505050"/>
                </a:solidFill>
                <a:effectLst/>
                <a:uLnTx/>
                <a:uFillTx/>
                <a:latin typeface="Consolas" panose="020B0609020204030204" pitchFamily="49" charset="0"/>
                <a:ea typeface="+mn-ea"/>
                <a:cs typeface="+mn-cs"/>
              </a:rPr>
              <a:t> = </a:t>
            </a:r>
            <a:r>
              <a:rPr kumimoji="0" lang="en-US" sz="1000" b="0" i="0" u="none" strike="noStrike" kern="1200" cap="none" spc="0" normalizeH="0" baseline="0" noProof="0" dirty="0" err="1">
                <a:ln>
                  <a:noFill/>
                </a:ln>
                <a:solidFill>
                  <a:srgbClr val="505050"/>
                </a:solidFill>
                <a:effectLst/>
                <a:uLnTx/>
                <a:uFillTx/>
                <a:latin typeface="Consolas" panose="020B0609020204030204" pitchFamily="49" charset="0"/>
                <a:ea typeface="+mn-ea"/>
                <a:cs typeface="+mn-cs"/>
              </a:rPr>
              <a:t>DateTime.UtcNow</a:t>
            </a:r>
            <a:r>
              <a:rPr kumimoji="0" lang="en-US" sz="1000" b="0" i="0" u="none" strike="noStrike" kern="1200" cap="none" spc="0" normalizeH="0" baseline="0" noProof="0" dirty="0">
                <a:ln>
                  <a:noFill/>
                </a:ln>
                <a:solidFill>
                  <a:srgbClr val="50505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505050"/>
                </a:solidFill>
                <a:effectLst/>
                <a:uLnTx/>
                <a:uFillTx/>
                <a:latin typeface="Consolas" panose="020B0609020204030204" pitchFamily="49" charset="0"/>
                <a:ea typeface="+mn-ea"/>
                <a:cs typeface="+mn-cs"/>
              </a:rPr>
              <a:t>            Id = </a:t>
            </a:r>
            <a:r>
              <a:rPr kumimoji="0" lang="en-US" sz="1000" b="0" i="0" u="none" strike="noStrike" kern="1200" cap="none" spc="0" normalizeH="0" baseline="0" noProof="0" dirty="0" err="1">
                <a:ln>
                  <a:noFill/>
                </a:ln>
                <a:solidFill>
                  <a:srgbClr val="505050"/>
                </a:solidFill>
                <a:effectLst/>
                <a:uLnTx/>
                <a:uFillTx/>
                <a:latin typeface="Consolas" panose="020B0609020204030204" pitchFamily="49" charset="0"/>
                <a:ea typeface="+mn-ea"/>
                <a:cs typeface="+mn-cs"/>
              </a:rPr>
              <a:t>Guid.NewGuid</a:t>
            </a:r>
            <a:r>
              <a:rPr kumimoji="0" lang="en-US" sz="1000" b="0" i="0" u="none" strike="noStrike" kern="1200" cap="none" spc="0" normalizeH="0" baseline="0" noProof="0" dirty="0">
                <a:ln>
                  <a:noFill/>
                </a:ln>
                <a:solidFill>
                  <a:srgbClr val="505050"/>
                </a:solidFill>
                <a:effectLst/>
                <a:uLnTx/>
                <a:uFillTx/>
                <a:latin typeface="Consolas" panose="020B0609020204030204" pitchFamily="49" charset="0"/>
                <a:ea typeface="+mn-ea"/>
                <a:cs typeface="+mn-cs"/>
              </a:rPr>
              <a:t>().</a:t>
            </a:r>
            <a:r>
              <a:rPr kumimoji="0" lang="en-US" sz="1000" b="0" i="0" u="none" strike="noStrike" kern="1200" cap="none" spc="0" normalizeH="0" baseline="0" noProof="0" dirty="0" err="1">
                <a:ln>
                  <a:noFill/>
                </a:ln>
                <a:solidFill>
                  <a:srgbClr val="505050"/>
                </a:solidFill>
                <a:effectLst/>
                <a:uLnTx/>
                <a:uFillTx/>
                <a:latin typeface="Consolas" panose="020B0609020204030204" pitchFamily="49" charset="0"/>
                <a:ea typeface="+mn-ea"/>
                <a:cs typeface="+mn-cs"/>
              </a:rPr>
              <a:t>ToString</a:t>
            </a:r>
            <a:r>
              <a:rPr kumimoji="0" lang="en-US" sz="1000" b="0" i="0" u="none" strike="noStrike" kern="1200" cap="none" spc="0" normalizeH="0" baseline="0" noProof="0" dirty="0">
                <a:ln>
                  <a:noFill/>
                </a:ln>
                <a:solidFill>
                  <a:srgbClr val="50505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505050"/>
                </a:solidFill>
                <a:effectLst/>
                <a:uLnTx/>
                <a:uFillTx/>
                <a:latin typeface="Consolas" panose="020B0609020204030204" pitchFamily="49" charset="0"/>
                <a:ea typeface="+mn-ea"/>
                <a:cs typeface="+mn-cs"/>
              </a:rPr>
              <a:t>            Subject = "customer/Nestle",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505050"/>
                </a:solidFill>
                <a:effectLst/>
                <a:uLnTx/>
                <a:uFillTx/>
                <a:latin typeface="Consolas" panose="020B0609020204030204" pitchFamily="49" charset="0"/>
                <a:ea typeface="+mn-ea"/>
                <a:cs typeface="+mn-cs"/>
              </a:rPr>
              <a:t>            </a:t>
            </a:r>
            <a:r>
              <a:rPr kumimoji="0" lang="en-US" sz="1000" b="0" i="0" u="none" strike="noStrike" kern="1200" cap="none" spc="0" normalizeH="0" baseline="0" noProof="0" dirty="0" err="1">
                <a:ln>
                  <a:noFill/>
                </a:ln>
                <a:solidFill>
                  <a:srgbClr val="505050"/>
                </a:solidFill>
                <a:effectLst/>
                <a:uLnTx/>
                <a:uFillTx/>
                <a:latin typeface="Consolas" panose="020B0609020204030204" pitchFamily="49" charset="0"/>
                <a:ea typeface="+mn-ea"/>
                <a:cs typeface="+mn-cs"/>
              </a:rPr>
              <a:t>DataVersion</a:t>
            </a:r>
            <a:r>
              <a:rPr kumimoji="0" lang="en-US" sz="1000" b="0" i="0" u="none" strike="noStrike" kern="1200" cap="none" spc="0" normalizeH="0" baseline="0" noProof="0" dirty="0">
                <a:ln>
                  <a:noFill/>
                </a:ln>
                <a:solidFill>
                  <a:srgbClr val="505050"/>
                </a:solidFill>
                <a:effectLst/>
                <a:uLnTx/>
                <a:uFillTx/>
                <a:latin typeface="Consolas" panose="020B0609020204030204" pitchFamily="49" charset="0"/>
                <a:ea typeface="+mn-ea"/>
                <a:cs typeface="+mn-cs"/>
              </a:rPr>
              <a:t> = "1.0",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505050"/>
                </a:solidFill>
                <a:effectLst/>
                <a:uLnTx/>
                <a:uFillTx/>
                <a:latin typeface="Consolas" panose="020B0609020204030204" pitchFamily="49" charset="0"/>
                <a:ea typeface="+mn-ea"/>
                <a:cs typeface="+mn-cs"/>
              </a:rPr>
              <a:t>            </a:t>
            </a:r>
            <a:r>
              <a:rPr kumimoji="0" lang="en-US" sz="1000" b="0" i="0" u="none" strike="noStrike" kern="1200" cap="none" spc="0" normalizeH="0" baseline="0" noProof="0" dirty="0" err="1">
                <a:ln>
                  <a:noFill/>
                </a:ln>
                <a:solidFill>
                  <a:srgbClr val="505050"/>
                </a:solidFill>
                <a:effectLst/>
                <a:uLnTx/>
                <a:uFillTx/>
                <a:latin typeface="Consolas" panose="020B0609020204030204" pitchFamily="49" charset="0"/>
                <a:ea typeface="+mn-ea"/>
                <a:cs typeface="+mn-cs"/>
              </a:rPr>
              <a:t>EventType</a:t>
            </a:r>
            <a:r>
              <a:rPr kumimoji="0" lang="en-US" sz="1000" b="0" i="0" u="none" strike="noStrike" kern="1200" cap="none" spc="0" normalizeH="0" baseline="0" noProof="0" dirty="0">
                <a:ln>
                  <a:noFill/>
                </a:ln>
                <a:solidFill>
                  <a:srgbClr val="505050"/>
                </a:solidFill>
                <a:effectLst/>
                <a:uLnTx/>
                <a:uFillTx/>
                <a:latin typeface="Consolas" panose="020B0609020204030204" pitchFamily="49" charset="0"/>
                <a:ea typeface="+mn-ea"/>
                <a:cs typeface="+mn-cs"/>
              </a:rPr>
              <a:t> = "</a:t>
            </a:r>
            <a:r>
              <a:rPr kumimoji="0" lang="en-US" sz="1000" b="0" i="0" u="none" strike="noStrike" kern="1200" cap="none" spc="0" normalizeH="0" baseline="0" noProof="0" dirty="0" err="1">
                <a:ln>
                  <a:noFill/>
                </a:ln>
                <a:solidFill>
                  <a:srgbClr val="505050"/>
                </a:solidFill>
                <a:effectLst/>
                <a:uLnTx/>
                <a:uFillTx/>
                <a:latin typeface="Consolas" panose="020B0609020204030204" pitchFamily="49" charset="0"/>
                <a:ea typeface="+mn-ea"/>
                <a:cs typeface="+mn-cs"/>
              </a:rPr>
              <a:t>CustomerCreated</a:t>
            </a:r>
            <a:r>
              <a:rPr kumimoji="0" lang="en-US" sz="1000" b="0" i="0" u="none" strike="noStrike" kern="1200" cap="none" spc="0" normalizeH="0" baseline="0" noProof="0" dirty="0">
                <a:ln>
                  <a:noFill/>
                </a:ln>
                <a:solidFill>
                  <a:srgbClr val="50505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505050"/>
                </a:solidFill>
                <a:effectLst/>
                <a:uLnTx/>
                <a:uFillTx/>
                <a:latin typeface="Consolas" panose="020B0609020204030204" pitchFamily="49" charset="0"/>
                <a:ea typeface="+mn-ea"/>
                <a:cs typeface="+mn-cs"/>
              </a:rPr>
              <a:t>            Data = new {</a:t>
            </a:r>
            <a:r>
              <a:rPr kumimoji="0" lang="en-US" sz="1000" b="0" i="0" u="none" strike="noStrike" kern="1200" cap="none" spc="0" normalizeH="0" baseline="0" noProof="0" dirty="0" err="1">
                <a:ln>
                  <a:noFill/>
                </a:ln>
                <a:solidFill>
                  <a:srgbClr val="505050"/>
                </a:solidFill>
                <a:effectLst/>
                <a:uLnTx/>
                <a:uFillTx/>
                <a:latin typeface="Consolas" panose="020B0609020204030204" pitchFamily="49" charset="0"/>
                <a:ea typeface="+mn-ea"/>
                <a:cs typeface="+mn-cs"/>
              </a:rPr>
              <a:t>TenantId</a:t>
            </a:r>
            <a:r>
              <a:rPr kumimoji="0" lang="en-US" sz="1000" b="0" i="0" u="none" strike="noStrike" kern="1200" cap="none" spc="0" normalizeH="0" baseline="0" noProof="0" dirty="0">
                <a:ln>
                  <a:noFill/>
                </a:ln>
                <a:solidFill>
                  <a:srgbClr val="505050"/>
                </a:solidFill>
                <a:effectLst/>
                <a:uLnTx/>
                <a:uFillTx/>
                <a:latin typeface="Consolas" panose="020B0609020204030204" pitchFamily="49" charset="0"/>
                <a:ea typeface="+mn-ea"/>
                <a:cs typeface="+mn-cs"/>
              </a:rPr>
              <a:t> = "112345", </a:t>
            </a:r>
            <a:r>
              <a:rPr kumimoji="0" lang="en-US" sz="1000" b="0" i="0" u="none" strike="noStrike" kern="1200" cap="none" spc="0" normalizeH="0" baseline="0" noProof="0" dirty="0" err="1">
                <a:ln>
                  <a:noFill/>
                </a:ln>
                <a:solidFill>
                  <a:srgbClr val="505050"/>
                </a:solidFill>
                <a:effectLst/>
                <a:uLnTx/>
                <a:uFillTx/>
                <a:latin typeface="Consolas" panose="020B0609020204030204" pitchFamily="49" charset="0"/>
                <a:ea typeface="+mn-ea"/>
                <a:cs typeface="+mn-cs"/>
              </a:rPr>
              <a:t>ContactId</a:t>
            </a:r>
            <a:r>
              <a:rPr kumimoji="0" lang="en-US" sz="1000" b="0" i="0" u="none" strike="noStrike" kern="1200" cap="none" spc="0" normalizeH="0" baseline="0" noProof="0" dirty="0">
                <a:ln>
                  <a:noFill/>
                </a:ln>
                <a:solidFill>
                  <a:srgbClr val="505050"/>
                </a:solidFill>
                <a:effectLst/>
                <a:uLnTx/>
                <a:uFillTx/>
                <a:latin typeface="Consolas" panose="020B0609020204030204" pitchFamily="49" charset="0"/>
                <a:ea typeface="+mn-ea"/>
                <a:cs typeface="+mn-cs"/>
              </a:rPr>
              <a:t> = "foo34343"}</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505050"/>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505050"/>
                </a:solidFill>
                <a:effectLst/>
                <a:uLnTx/>
                <a:uFillTx/>
                <a:latin typeface="Consolas" panose="020B0609020204030204" pitchFamily="49" charset="0"/>
                <a:ea typeface="+mn-ea"/>
                <a:cs typeface="+mn-cs"/>
              </a:rPr>
              <a:t>         new </a:t>
            </a:r>
            <a:r>
              <a:rPr kumimoji="0" lang="en-US" sz="1000" b="0" i="0" u="none" strike="noStrike" kern="1200" cap="none" spc="0" normalizeH="0" baseline="0" noProof="0" dirty="0" err="1">
                <a:ln>
                  <a:noFill/>
                </a:ln>
                <a:solidFill>
                  <a:srgbClr val="505050"/>
                </a:solidFill>
                <a:effectLst/>
                <a:uLnTx/>
                <a:uFillTx/>
                <a:latin typeface="Consolas" panose="020B0609020204030204" pitchFamily="49" charset="0"/>
                <a:ea typeface="+mn-ea"/>
                <a:cs typeface="+mn-cs"/>
              </a:rPr>
              <a:t>EventGridEvent</a:t>
            </a:r>
            <a:endParaRPr kumimoji="0" lang="en-US" sz="1000" b="0" i="0" u="none" strike="noStrike" kern="1200" cap="none" spc="0" normalizeH="0" baseline="0" noProof="0" dirty="0">
              <a:ln>
                <a:noFill/>
              </a:ln>
              <a:solidFill>
                <a:srgbClr val="50505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505050"/>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505050"/>
                </a:solidFill>
                <a:effectLst/>
                <a:uLnTx/>
                <a:uFillTx/>
                <a:latin typeface="Consolas" panose="020B0609020204030204" pitchFamily="49" charset="0"/>
                <a:ea typeface="+mn-ea"/>
                <a:cs typeface="+mn-cs"/>
              </a:rPr>
              <a:t>             </a:t>
            </a:r>
            <a:r>
              <a:rPr kumimoji="0" lang="en-US" sz="1000" b="0" i="0" u="none" strike="noStrike" kern="1200" cap="none" spc="0" normalizeH="0" baseline="0" noProof="0" dirty="0" err="1">
                <a:ln>
                  <a:noFill/>
                </a:ln>
                <a:solidFill>
                  <a:srgbClr val="505050"/>
                </a:solidFill>
                <a:effectLst/>
                <a:uLnTx/>
                <a:uFillTx/>
                <a:latin typeface="Consolas" panose="020B0609020204030204" pitchFamily="49" charset="0"/>
                <a:ea typeface="+mn-ea"/>
                <a:cs typeface="+mn-cs"/>
              </a:rPr>
              <a:t>EventTime</a:t>
            </a:r>
            <a:r>
              <a:rPr kumimoji="0" lang="en-US" sz="1000" b="0" i="0" u="none" strike="noStrike" kern="1200" cap="none" spc="0" normalizeH="0" baseline="0" noProof="0" dirty="0">
                <a:ln>
                  <a:noFill/>
                </a:ln>
                <a:solidFill>
                  <a:srgbClr val="505050"/>
                </a:solidFill>
                <a:effectLst/>
                <a:uLnTx/>
                <a:uFillTx/>
                <a:latin typeface="Consolas" panose="020B0609020204030204" pitchFamily="49" charset="0"/>
                <a:ea typeface="+mn-ea"/>
                <a:cs typeface="+mn-cs"/>
              </a:rPr>
              <a:t> = </a:t>
            </a:r>
            <a:r>
              <a:rPr kumimoji="0" lang="en-US" sz="1000" b="0" i="0" u="none" strike="noStrike" kern="1200" cap="none" spc="0" normalizeH="0" baseline="0" noProof="0" dirty="0" err="1">
                <a:ln>
                  <a:noFill/>
                </a:ln>
                <a:solidFill>
                  <a:srgbClr val="505050"/>
                </a:solidFill>
                <a:effectLst/>
                <a:uLnTx/>
                <a:uFillTx/>
                <a:latin typeface="Consolas" panose="020B0609020204030204" pitchFamily="49" charset="0"/>
                <a:ea typeface="+mn-ea"/>
                <a:cs typeface="+mn-cs"/>
              </a:rPr>
              <a:t>DateTime.UtcNow</a:t>
            </a:r>
            <a:r>
              <a:rPr kumimoji="0" lang="en-US" sz="1000" b="0" i="0" u="none" strike="noStrike" kern="1200" cap="none" spc="0" normalizeH="0" baseline="0" noProof="0" dirty="0">
                <a:ln>
                  <a:noFill/>
                </a:ln>
                <a:solidFill>
                  <a:srgbClr val="50505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505050"/>
                </a:solidFill>
                <a:effectLst/>
                <a:uLnTx/>
                <a:uFillTx/>
                <a:latin typeface="Consolas" panose="020B0609020204030204" pitchFamily="49" charset="0"/>
                <a:ea typeface="+mn-ea"/>
                <a:cs typeface="+mn-cs"/>
              </a:rPr>
              <a:t>             Id = </a:t>
            </a:r>
            <a:r>
              <a:rPr kumimoji="0" lang="en-US" sz="1000" b="0" i="0" u="none" strike="noStrike" kern="1200" cap="none" spc="0" normalizeH="0" baseline="0" noProof="0" dirty="0" err="1">
                <a:ln>
                  <a:noFill/>
                </a:ln>
                <a:solidFill>
                  <a:srgbClr val="505050"/>
                </a:solidFill>
                <a:effectLst/>
                <a:uLnTx/>
                <a:uFillTx/>
                <a:latin typeface="Consolas" panose="020B0609020204030204" pitchFamily="49" charset="0"/>
                <a:ea typeface="+mn-ea"/>
                <a:cs typeface="+mn-cs"/>
              </a:rPr>
              <a:t>Guid.NewGuid</a:t>
            </a:r>
            <a:r>
              <a:rPr kumimoji="0" lang="en-US" sz="1000" b="0" i="0" u="none" strike="noStrike" kern="1200" cap="none" spc="0" normalizeH="0" baseline="0" noProof="0" dirty="0">
                <a:ln>
                  <a:noFill/>
                </a:ln>
                <a:solidFill>
                  <a:srgbClr val="505050"/>
                </a:solidFill>
                <a:effectLst/>
                <a:uLnTx/>
                <a:uFillTx/>
                <a:latin typeface="Consolas" panose="020B0609020204030204" pitchFamily="49" charset="0"/>
                <a:ea typeface="+mn-ea"/>
                <a:cs typeface="+mn-cs"/>
              </a:rPr>
              <a:t>().</a:t>
            </a:r>
            <a:r>
              <a:rPr kumimoji="0" lang="en-US" sz="1000" b="0" i="0" u="none" strike="noStrike" kern="1200" cap="none" spc="0" normalizeH="0" baseline="0" noProof="0" dirty="0" err="1">
                <a:ln>
                  <a:noFill/>
                </a:ln>
                <a:solidFill>
                  <a:srgbClr val="505050"/>
                </a:solidFill>
                <a:effectLst/>
                <a:uLnTx/>
                <a:uFillTx/>
                <a:latin typeface="Consolas" panose="020B0609020204030204" pitchFamily="49" charset="0"/>
                <a:ea typeface="+mn-ea"/>
                <a:cs typeface="+mn-cs"/>
              </a:rPr>
              <a:t>ToString</a:t>
            </a:r>
            <a:r>
              <a:rPr kumimoji="0" lang="en-US" sz="1000" b="0" i="0" u="none" strike="noStrike" kern="1200" cap="none" spc="0" normalizeH="0" baseline="0" noProof="0" dirty="0">
                <a:ln>
                  <a:noFill/>
                </a:ln>
                <a:solidFill>
                  <a:srgbClr val="50505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505050"/>
                </a:solidFill>
                <a:effectLst/>
                <a:uLnTx/>
                <a:uFillTx/>
                <a:latin typeface="Consolas" panose="020B0609020204030204" pitchFamily="49" charset="0"/>
                <a:ea typeface="+mn-ea"/>
                <a:cs typeface="+mn-cs"/>
              </a:rPr>
              <a:t>             Subject = "customer/Nestle",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505050"/>
                </a:solidFill>
                <a:effectLst/>
                <a:uLnTx/>
                <a:uFillTx/>
                <a:latin typeface="Consolas" panose="020B0609020204030204" pitchFamily="49" charset="0"/>
                <a:ea typeface="+mn-ea"/>
                <a:cs typeface="+mn-cs"/>
              </a:rPr>
              <a:t>             </a:t>
            </a:r>
            <a:r>
              <a:rPr kumimoji="0" lang="en-US" sz="1000" b="0" i="0" u="none" strike="noStrike" kern="1200" cap="none" spc="0" normalizeH="0" baseline="0" noProof="0" dirty="0" err="1">
                <a:ln>
                  <a:noFill/>
                </a:ln>
                <a:solidFill>
                  <a:srgbClr val="505050"/>
                </a:solidFill>
                <a:effectLst/>
                <a:uLnTx/>
                <a:uFillTx/>
                <a:latin typeface="Consolas" panose="020B0609020204030204" pitchFamily="49" charset="0"/>
                <a:ea typeface="+mn-ea"/>
                <a:cs typeface="+mn-cs"/>
              </a:rPr>
              <a:t>DataVersion</a:t>
            </a:r>
            <a:r>
              <a:rPr kumimoji="0" lang="en-US" sz="1000" b="0" i="0" u="none" strike="noStrike" kern="1200" cap="none" spc="0" normalizeH="0" baseline="0" noProof="0" dirty="0">
                <a:ln>
                  <a:noFill/>
                </a:ln>
                <a:solidFill>
                  <a:srgbClr val="505050"/>
                </a:solidFill>
                <a:effectLst/>
                <a:uLnTx/>
                <a:uFillTx/>
                <a:latin typeface="Consolas" panose="020B0609020204030204" pitchFamily="49" charset="0"/>
                <a:ea typeface="+mn-ea"/>
                <a:cs typeface="+mn-cs"/>
              </a:rPr>
              <a:t> = "1.0",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505050"/>
                </a:solidFill>
                <a:effectLst/>
                <a:uLnTx/>
                <a:uFillTx/>
                <a:latin typeface="Consolas" panose="020B0609020204030204" pitchFamily="49" charset="0"/>
                <a:ea typeface="+mn-ea"/>
                <a:cs typeface="+mn-cs"/>
              </a:rPr>
              <a:t>             </a:t>
            </a:r>
            <a:r>
              <a:rPr kumimoji="0" lang="en-US" sz="1000" b="0" i="0" u="none" strike="noStrike" kern="1200" cap="none" spc="0" normalizeH="0" baseline="0" noProof="0" dirty="0" err="1">
                <a:ln>
                  <a:noFill/>
                </a:ln>
                <a:solidFill>
                  <a:srgbClr val="505050"/>
                </a:solidFill>
                <a:effectLst/>
                <a:uLnTx/>
                <a:uFillTx/>
                <a:latin typeface="Consolas" panose="020B0609020204030204" pitchFamily="49" charset="0"/>
                <a:ea typeface="+mn-ea"/>
                <a:cs typeface="+mn-cs"/>
              </a:rPr>
              <a:t>EventType</a:t>
            </a:r>
            <a:r>
              <a:rPr kumimoji="0" lang="en-US" sz="1000" b="0" i="0" u="none" strike="noStrike" kern="1200" cap="none" spc="0" normalizeH="0" baseline="0" noProof="0" dirty="0">
                <a:ln>
                  <a:noFill/>
                </a:ln>
                <a:solidFill>
                  <a:srgbClr val="505050"/>
                </a:solidFill>
                <a:effectLst/>
                <a:uLnTx/>
                <a:uFillTx/>
                <a:latin typeface="Consolas" panose="020B0609020204030204" pitchFamily="49" charset="0"/>
                <a:ea typeface="+mn-ea"/>
                <a:cs typeface="+mn-cs"/>
              </a:rPr>
              <a:t> = "</a:t>
            </a:r>
            <a:r>
              <a:rPr kumimoji="0" lang="en-US" sz="1000" b="0" i="0" u="none" strike="noStrike" kern="1200" cap="none" spc="0" normalizeH="0" baseline="0" noProof="0" dirty="0" err="1">
                <a:ln>
                  <a:noFill/>
                </a:ln>
                <a:solidFill>
                  <a:srgbClr val="505050"/>
                </a:solidFill>
                <a:effectLst/>
                <a:uLnTx/>
                <a:uFillTx/>
                <a:latin typeface="Consolas" panose="020B0609020204030204" pitchFamily="49" charset="0"/>
                <a:ea typeface="+mn-ea"/>
                <a:cs typeface="+mn-cs"/>
              </a:rPr>
              <a:t>CustomerStarted</a:t>
            </a:r>
            <a:r>
              <a:rPr kumimoji="0" lang="en-US" sz="1000" b="0" i="0" u="none" strike="noStrike" kern="1200" cap="none" spc="0" normalizeH="0" baseline="0" noProof="0" dirty="0">
                <a:ln>
                  <a:noFill/>
                </a:ln>
                <a:solidFill>
                  <a:srgbClr val="50505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505050"/>
                </a:solidFill>
                <a:effectLst/>
                <a:uLnTx/>
                <a:uFillTx/>
                <a:latin typeface="Consolas" panose="020B0609020204030204" pitchFamily="49" charset="0"/>
                <a:ea typeface="+mn-ea"/>
                <a:cs typeface="+mn-cs"/>
              </a:rPr>
              <a:t>             Data = new </a:t>
            </a:r>
            <a:r>
              <a:rPr kumimoji="0" lang="en-US" sz="1000" b="0" i="0" u="none" strike="noStrike" kern="1200" cap="none" spc="0" normalizeH="0" baseline="0" noProof="0" dirty="0" err="1">
                <a:ln>
                  <a:noFill/>
                </a:ln>
                <a:solidFill>
                  <a:srgbClr val="505050"/>
                </a:solidFill>
                <a:effectLst/>
                <a:uLnTx/>
                <a:uFillTx/>
                <a:latin typeface="Consolas" panose="020B0609020204030204" pitchFamily="49" charset="0"/>
                <a:ea typeface="+mn-ea"/>
                <a:cs typeface="+mn-cs"/>
              </a:rPr>
              <a:t>MyData</a:t>
            </a:r>
            <a:r>
              <a:rPr kumimoji="0" lang="en-US" sz="1000" b="0" i="0" u="none" strike="noStrike" kern="1200" cap="none" spc="0" normalizeH="0" baseline="0" noProof="0" dirty="0">
                <a:ln>
                  <a:noFill/>
                </a:ln>
                <a:solidFill>
                  <a:srgbClr val="505050"/>
                </a:solidFill>
                <a:effectLst/>
                <a:uLnTx/>
                <a:uFillTx/>
                <a:latin typeface="Consolas" panose="020B0609020204030204" pitchFamily="49" charset="0"/>
                <a:ea typeface="+mn-ea"/>
                <a:cs typeface="+mn-cs"/>
              </a:rPr>
              <a:t>{FirstName = "Michael", </a:t>
            </a:r>
            <a:r>
              <a:rPr kumimoji="0" lang="en-US" sz="1000" b="0" i="0" u="none" strike="noStrike" kern="1200" cap="none" spc="0" normalizeH="0" baseline="0" noProof="0" dirty="0" err="1">
                <a:ln>
                  <a:noFill/>
                </a:ln>
                <a:solidFill>
                  <a:srgbClr val="505050"/>
                </a:solidFill>
                <a:effectLst/>
                <a:uLnTx/>
                <a:uFillTx/>
                <a:latin typeface="Consolas" panose="020B0609020204030204" pitchFamily="49" charset="0"/>
                <a:ea typeface="+mn-ea"/>
                <a:cs typeface="+mn-cs"/>
              </a:rPr>
              <a:t>LastName</a:t>
            </a:r>
            <a:r>
              <a:rPr kumimoji="0" lang="en-US" sz="1000" b="0" i="0" u="none" strike="noStrike" kern="1200" cap="none" spc="0" normalizeH="0" baseline="0" noProof="0" dirty="0">
                <a:ln>
                  <a:noFill/>
                </a:ln>
                <a:solidFill>
                  <a:srgbClr val="505050"/>
                </a:solidFill>
                <a:effectLst/>
                <a:uLnTx/>
                <a:uFillTx/>
                <a:latin typeface="Consolas" panose="020B0609020204030204" pitchFamily="49" charset="0"/>
                <a:ea typeface="+mn-ea"/>
                <a:cs typeface="+mn-cs"/>
              </a:rPr>
              <a:t> = "Collier"}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505050"/>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505050"/>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50505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505050"/>
                </a:solidFill>
                <a:effectLst/>
                <a:uLnTx/>
                <a:uFillTx/>
                <a:latin typeface="Consolas" panose="020B0609020204030204" pitchFamily="49" charset="0"/>
                <a:ea typeface="+mn-ea"/>
                <a:cs typeface="+mn-cs"/>
              </a:rPr>
              <a:t>    await </a:t>
            </a:r>
            <a:r>
              <a:rPr kumimoji="0" lang="en-US" sz="1000" b="0" i="0" u="none" strike="noStrike" kern="1200" cap="none" spc="0" normalizeH="0" baseline="0" noProof="0" dirty="0" err="1">
                <a:ln>
                  <a:noFill/>
                </a:ln>
                <a:solidFill>
                  <a:srgbClr val="505050"/>
                </a:solidFill>
                <a:effectLst/>
                <a:uLnTx/>
                <a:uFillTx/>
                <a:latin typeface="Consolas" panose="020B0609020204030204" pitchFamily="49" charset="0"/>
                <a:ea typeface="+mn-ea"/>
                <a:cs typeface="+mn-cs"/>
              </a:rPr>
              <a:t>client.PublishEventsAsync</a:t>
            </a:r>
            <a:r>
              <a:rPr kumimoji="0" lang="en-US" sz="1000" b="0" i="0" u="none" strike="noStrike" kern="1200" cap="none" spc="0" normalizeH="0" baseline="0" noProof="0" dirty="0">
                <a:ln>
                  <a:noFill/>
                </a:ln>
                <a:solidFill>
                  <a:srgbClr val="505050"/>
                </a:solidFill>
                <a:effectLst/>
                <a:uLnTx/>
                <a:uFillTx/>
                <a:latin typeface="Consolas" panose="020B0609020204030204" pitchFamily="49" charset="0"/>
                <a:ea typeface="+mn-ea"/>
                <a:cs typeface="+mn-cs"/>
              </a:rPr>
              <a:t>(</a:t>
            </a:r>
            <a:r>
              <a:rPr kumimoji="0" lang="en-US" sz="1000" b="0" i="0" u="none" strike="noStrike" kern="1200" cap="none" spc="0" normalizeH="0" baseline="0" noProof="0" dirty="0" err="1">
                <a:ln>
                  <a:noFill/>
                </a:ln>
                <a:solidFill>
                  <a:srgbClr val="505050"/>
                </a:solidFill>
                <a:effectLst/>
                <a:uLnTx/>
                <a:uFillTx/>
                <a:latin typeface="Consolas" panose="020B0609020204030204" pitchFamily="49" charset="0"/>
                <a:ea typeface="+mn-ea"/>
                <a:cs typeface="+mn-cs"/>
              </a:rPr>
              <a:t>topicHostname</a:t>
            </a:r>
            <a:r>
              <a:rPr kumimoji="0" lang="en-US" sz="1000" b="0" i="0" u="none" strike="noStrike" kern="1200" cap="none" spc="0" normalizeH="0" baseline="0" noProof="0" dirty="0">
                <a:ln>
                  <a:noFill/>
                </a:ln>
                <a:solidFill>
                  <a:srgbClr val="505050"/>
                </a:solidFill>
                <a:effectLst/>
                <a:uLnTx/>
                <a:uFillTx/>
                <a:latin typeface="Consolas" panose="020B0609020204030204" pitchFamily="49" charset="0"/>
                <a:ea typeface="+mn-ea"/>
                <a:cs typeface="+mn-cs"/>
              </a:rPr>
              <a:t>, events);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505050"/>
                </a:solidFill>
                <a:effectLst/>
                <a:uLnTx/>
                <a:uFillTx/>
                <a:latin typeface="Consolas" panose="020B0609020204030204" pitchFamily="49" charset="0"/>
                <a:ea typeface="+mn-ea"/>
                <a:cs typeface="+mn-cs"/>
              </a:rPr>
              <a:t>}</a:t>
            </a:r>
            <a:endParaRPr kumimoji="0" lang="en-US" sz="1000" b="0" i="0" u="none" strike="noStrike" kern="1200" cap="none" spc="0" normalizeH="0" baseline="0" noProof="0" dirty="0">
              <a:ln>
                <a:noFill/>
              </a:ln>
              <a:gradFill>
                <a:gsLst>
                  <a:gs pos="2917">
                    <a:srgbClr val="505050"/>
                  </a:gs>
                  <a:gs pos="30000">
                    <a:srgbClr val="505050"/>
                  </a:gs>
                </a:gsLst>
                <a:lin ang="5400000" scaled="0"/>
              </a:gradFill>
              <a:effectLst/>
              <a:uLnTx/>
              <a:uFillTx/>
              <a:latin typeface="Consolas" panose="020B0609020204030204" pitchFamily="49" charset="0"/>
              <a:ea typeface="+mn-ea"/>
              <a:cs typeface="+mn-cs"/>
            </a:endParaRPr>
          </a:p>
        </p:txBody>
      </p:sp>
    </p:spTree>
    <p:extLst>
      <p:ext uri="{BB962C8B-B14F-4D97-AF65-F5344CB8AC3E}">
        <p14:creationId xmlns:p14="http://schemas.microsoft.com/office/powerpoint/2010/main" val="5581275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63FFE3-8A6B-4D76-B621-98805F162545}"/>
              </a:ext>
            </a:extLst>
          </p:cNvPr>
          <p:cNvSpPr>
            <a:spLocks noGrp="1"/>
          </p:cNvSpPr>
          <p:nvPr>
            <p:ph type="title"/>
          </p:nvPr>
        </p:nvSpPr>
        <p:spPr/>
        <p:txBody>
          <a:bodyPr/>
          <a:lstStyle/>
          <a:p>
            <a:r>
              <a:rPr lang="en-US" dirty="0" err="1"/>
              <a:t>Guideance</a:t>
            </a:r>
            <a:endParaRPr lang="en-US" dirty="0"/>
          </a:p>
        </p:txBody>
      </p:sp>
      <p:sp>
        <p:nvSpPr>
          <p:cNvPr id="3" name="Content Placeholder 2">
            <a:extLst>
              <a:ext uri="{FF2B5EF4-FFF2-40B4-BE49-F238E27FC236}">
                <a16:creationId xmlns:a16="http://schemas.microsoft.com/office/drawing/2014/main" id="{E62D40A9-056A-457F-9018-9169B7B40F83}"/>
              </a:ext>
            </a:extLst>
          </p:cNvPr>
          <p:cNvSpPr>
            <a:spLocks noGrp="1"/>
          </p:cNvSpPr>
          <p:nvPr>
            <p:ph type="body" sz="quarter" idx="4294967295"/>
          </p:nvPr>
        </p:nvSpPr>
        <p:spPr>
          <a:xfrm>
            <a:off x="538163" y="1798638"/>
            <a:ext cx="11653837" cy="4985404"/>
          </a:xfrm>
        </p:spPr>
        <p:txBody>
          <a:bodyPr/>
          <a:lstStyle/>
          <a:p>
            <a:r>
              <a:rPr lang="en-US" dirty="0"/>
              <a:t>Use App Insights EVERYTIME</a:t>
            </a:r>
          </a:p>
          <a:p>
            <a:r>
              <a:rPr lang="en-US" dirty="0"/>
              <a:t>Do as little work synchronously as possible</a:t>
            </a:r>
          </a:p>
          <a:p>
            <a:r>
              <a:rPr lang="en-US" dirty="0"/>
              <a:t>Trigger in batches – and catch exceptions</a:t>
            </a:r>
          </a:p>
          <a:p>
            <a:r>
              <a:rPr lang="en-US" dirty="0"/>
              <a:t>Global static variables for things like </a:t>
            </a:r>
            <a:r>
              <a:rPr lang="en-US" dirty="0" err="1"/>
              <a:t>HttpClient</a:t>
            </a:r>
            <a:r>
              <a:rPr lang="en-US" dirty="0"/>
              <a:t> and </a:t>
            </a:r>
            <a:r>
              <a:rPr lang="en-US" dirty="0" err="1"/>
              <a:t>DocumentClient</a:t>
            </a:r>
            <a:endParaRPr lang="en-US" dirty="0"/>
          </a:p>
          <a:p>
            <a:r>
              <a:rPr lang="en-US" dirty="0"/>
              <a:t>Use a DevOps pipeline such as VSTS</a:t>
            </a:r>
          </a:p>
          <a:p>
            <a:pPr lvl="1"/>
            <a:r>
              <a:rPr lang="en-US" dirty="0"/>
              <a:t>Can also do GitHub / Source Control deploy for “simple” CI/CD</a:t>
            </a:r>
          </a:p>
          <a:p>
            <a:endParaRPr lang="en-US" dirty="0"/>
          </a:p>
        </p:txBody>
      </p:sp>
    </p:spTree>
    <p:extLst>
      <p:ext uri="{BB962C8B-B14F-4D97-AF65-F5344CB8AC3E}">
        <p14:creationId xmlns:p14="http://schemas.microsoft.com/office/powerpoint/2010/main" val="230148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E8B09FF3-4831-481E-9A63-55425C732737}"/>
              </a:ext>
            </a:extLst>
          </p:cNvPr>
          <p:cNvGrpSpPr/>
          <p:nvPr/>
        </p:nvGrpSpPr>
        <p:grpSpPr>
          <a:xfrm>
            <a:off x="268940" y="836510"/>
            <a:ext cx="7215387" cy="1041933"/>
            <a:chOff x="2141199" y="1929360"/>
            <a:chExt cx="7859886" cy="1196361"/>
          </a:xfrm>
        </p:grpSpPr>
        <p:pic>
          <p:nvPicPr>
            <p:cNvPr id="3" name="Content Placeholder 3">
              <a:extLst>
                <a:ext uri="{FF2B5EF4-FFF2-40B4-BE49-F238E27FC236}">
                  <a16:creationId xmlns:a16="http://schemas.microsoft.com/office/drawing/2014/main" id="{2C915D80-EA91-4D96-9337-505AE14DEBA6}"/>
                </a:ext>
              </a:extLst>
            </p:cNvPr>
            <p:cNvPicPr>
              <a:picLocks noChangeAspect="1"/>
            </p:cNvPicPr>
            <p:nvPr/>
          </p:nvPicPr>
          <p:blipFill>
            <a:blip r:embed="rId3"/>
            <a:stretch>
              <a:fillRect/>
            </a:stretch>
          </p:blipFill>
          <p:spPr>
            <a:xfrm>
              <a:off x="2141199" y="2005532"/>
              <a:ext cx="780738" cy="765256"/>
            </a:xfrm>
            <a:prstGeom prst="rect">
              <a:avLst/>
            </a:prstGeom>
          </p:spPr>
        </p:pic>
        <p:sp>
          <p:nvSpPr>
            <p:cNvPr id="4" name="Cylinder 3">
              <a:extLst>
                <a:ext uri="{FF2B5EF4-FFF2-40B4-BE49-F238E27FC236}">
                  <a16:creationId xmlns:a16="http://schemas.microsoft.com/office/drawing/2014/main" id="{3FCE08F5-EBBA-4D67-928B-0A3A6472187C}"/>
                </a:ext>
              </a:extLst>
            </p:cNvPr>
            <p:cNvSpPr/>
            <p:nvPr/>
          </p:nvSpPr>
          <p:spPr>
            <a:xfrm>
              <a:off x="3482826" y="1929360"/>
              <a:ext cx="457200" cy="917601"/>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pic>
          <p:nvPicPr>
            <p:cNvPr id="5" name="Content Placeholder 3">
              <a:extLst>
                <a:ext uri="{FF2B5EF4-FFF2-40B4-BE49-F238E27FC236}">
                  <a16:creationId xmlns:a16="http://schemas.microsoft.com/office/drawing/2014/main" id="{5B18AE8E-F752-4D5E-9604-E8D1150A5BB9}"/>
                </a:ext>
              </a:extLst>
            </p:cNvPr>
            <p:cNvPicPr>
              <a:picLocks noChangeAspect="1"/>
            </p:cNvPicPr>
            <p:nvPr/>
          </p:nvPicPr>
          <p:blipFill>
            <a:blip r:embed="rId3"/>
            <a:stretch>
              <a:fillRect/>
            </a:stretch>
          </p:blipFill>
          <p:spPr>
            <a:xfrm>
              <a:off x="4500915" y="2005532"/>
              <a:ext cx="780738" cy="765256"/>
            </a:xfrm>
            <a:prstGeom prst="rect">
              <a:avLst/>
            </a:prstGeom>
          </p:spPr>
        </p:pic>
        <p:sp>
          <p:nvSpPr>
            <p:cNvPr id="6" name="Cylinder 5">
              <a:extLst>
                <a:ext uri="{FF2B5EF4-FFF2-40B4-BE49-F238E27FC236}">
                  <a16:creationId xmlns:a16="http://schemas.microsoft.com/office/drawing/2014/main" id="{4923123C-45DB-4DAF-BD9D-EFE4E6307E51}"/>
                </a:ext>
              </a:extLst>
            </p:cNvPr>
            <p:cNvSpPr/>
            <p:nvPr/>
          </p:nvSpPr>
          <p:spPr>
            <a:xfrm>
              <a:off x="5842542" y="1929360"/>
              <a:ext cx="457200" cy="917601"/>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Semilight"/>
                <a:ea typeface="+mn-ea"/>
                <a:cs typeface="+mn-cs"/>
              </a:endParaRPr>
            </a:p>
          </p:txBody>
        </p:sp>
        <p:pic>
          <p:nvPicPr>
            <p:cNvPr id="7" name="Content Placeholder 3">
              <a:extLst>
                <a:ext uri="{FF2B5EF4-FFF2-40B4-BE49-F238E27FC236}">
                  <a16:creationId xmlns:a16="http://schemas.microsoft.com/office/drawing/2014/main" id="{1120E24C-59A7-4177-86F6-5C795E13A759}"/>
                </a:ext>
              </a:extLst>
            </p:cNvPr>
            <p:cNvPicPr>
              <a:picLocks noChangeAspect="1"/>
            </p:cNvPicPr>
            <p:nvPr/>
          </p:nvPicPr>
          <p:blipFill>
            <a:blip r:embed="rId3"/>
            <a:stretch>
              <a:fillRect/>
            </a:stretch>
          </p:blipFill>
          <p:spPr>
            <a:xfrm>
              <a:off x="6860631" y="2005532"/>
              <a:ext cx="780738" cy="765256"/>
            </a:xfrm>
            <a:prstGeom prst="rect">
              <a:avLst/>
            </a:prstGeom>
          </p:spPr>
        </p:pic>
        <p:sp>
          <p:nvSpPr>
            <p:cNvPr id="8" name="Cylinder 7">
              <a:extLst>
                <a:ext uri="{FF2B5EF4-FFF2-40B4-BE49-F238E27FC236}">
                  <a16:creationId xmlns:a16="http://schemas.microsoft.com/office/drawing/2014/main" id="{F38E48C0-4A08-4D15-B925-8FB195BD76EA}"/>
                </a:ext>
              </a:extLst>
            </p:cNvPr>
            <p:cNvSpPr/>
            <p:nvPr/>
          </p:nvSpPr>
          <p:spPr>
            <a:xfrm>
              <a:off x="8202258" y="1929360"/>
              <a:ext cx="457200" cy="917601"/>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pic>
          <p:nvPicPr>
            <p:cNvPr id="9" name="Content Placeholder 3">
              <a:extLst>
                <a:ext uri="{FF2B5EF4-FFF2-40B4-BE49-F238E27FC236}">
                  <a16:creationId xmlns:a16="http://schemas.microsoft.com/office/drawing/2014/main" id="{487E2C85-D664-4C58-A383-EF423ED428F6}"/>
                </a:ext>
              </a:extLst>
            </p:cNvPr>
            <p:cNvPicPr>
              <a:picLocks noChangeAspect="1"/>
            </p:cNvPicPr>
            <p:nvPr/>
          </p:nvPicPr>
          <p:blipFill>
            <a:blip r:embed="rId3"/>
            <a:stretch>
              <a:fillRect/>
            </a:stretch>
          </p:blipFill>
          <p:spPr>
            <a:xfrm>
              <a:off x="9220347" y="2005532"/>
              <a:ext cx="780738" cy="765256"/>
            </a:xfrm>
            <a:prstGeom prst="rect">
              <a:avLst/>
            </a:prstGeom>
          </p:spPr>
        </p:pic>
        <p:sp>
          <p:nvSpPr>
            <p:cNvPr id="10" name="Arrow: Right 9">
              <a:extLst>
                <a:ext uri="{FF2B5EF4-FFF2-40B4-BE49-F238E27FC236}">
                  <a16:creationId xmlns:a16="http://schemas.microsoft.com/office/drawing/2014/main" id="{395E3202-59C3-41F5-873C-9BE00BB4A2DA}"/>
                </a:ext>
              </a:extLst>
            </p:cNvPr>
            <p:cNvSpPr/>
            <p:nvPr/>
          </p:nvSpPr>
          <p:spPr>
            <a:xfrm>
              <a:off x="3038855" y="2271495"/>
              <a:ext cx="340535" cy="2333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1" name="Arrow: Right 10">
              <a:extLst>
                <a:ext uri="{FF2B5EF4-FFF2-40B4-BE49-F238E27FC236}">
                  <a16:creationId xmlns:a16="http://schemas.microsoft.com/office/drawing/2014/main" id="{1FDC9627-B94D-48EF-889D-DAC86DA3E032}"/>
                </a:ext>
              </a:extLst>
            </p:cNvPr>
            <p:cNvSpPr/>
            <p:nvPr/>
          </p:nvSpPr>
          <p:spPr>
            <a:xfrm>
              <a:off x="4050203" y="2271495"/>
              <a:ext cx="340535" cy="2333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2" name="Arrow: Right 11">
              <a:extLst>
                <a:ext uri="{FF2B5EF4-FFF2-40B4-BE49-F238E27FC236}">
                  <a16:creationId xmlns:a16="http://schemas.microsoft.com/office/drawing/2014/main" id="{5E81AC11-193A-47B8-B4B8-E32A45BA8418}"/>
                </a:ext>
              </a:extLst>
            </p:cNvPr>
            <p:cNvSpPr/>
            <p:nvPr/>
          </p:nvSpPr>
          <p:spPr>
            <a:xfrm>
              <a:off x="5391857" y="2271495"/>
              <a:ext cx="340535" cy="2333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3" name="Arrow: Right 12">
              <a:extLst>
                <a:ext uri="{FF2B5EF4-FFF2-40B4-BE49-F238E27FC236}">
                  <a16:creationId xmlns:a16="http://schemas.microsoft.com/office/drawing/2014/main" id="{9C9028EA-82ED-4DC2-9C72-E20339775D4E}"/>
                </a:ext>
              </a:extLst>
            </p:cNvPr>
            <p:cNvSpPr/>
            <p:nvPr/>
          </p:nvSpPr>
          <p:spPr>
            <a:xfrm>
              <a:off x="6422504" y="2271495"/>
              <a:ext cx="340535" cy="2333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4" name="Arrow: Right 13">
              <a:extLst>
                <a:ext uri="{FF2B5EF4-FFF2-40B4-BE49-F238E27FC236}">
                  <a16:creationId xmlns:a16="http://schemas.microsoft.com/office/drawing/2014/main" id="{31D8CD53-A4EC-4D6C-B2C7-F6BA2C0E296D}"/>
                </a:ext>
              </a:extLst>
            </p:cNvPr>
            <p:cNvSpPr/>
            <p:nvPr/>
          </p:nvSpPr>
          <p:spPr>
            <a:xfrm>
              <a:off x="7738961" y="2271494"/>
              <a:ext cx="340535" cy="2333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5" name="Arrow: Right 14">
              <a:extLst>
                <a:ext uri="{FF2B5EF4-FFF2-40B4-BE49-F238E27FC236}">
                  <a16:creationId xmlns:a16="http://schemas.microsoft.com/office/drawing/2014/main" id="{73D25A30-B552-46DA-9486-C9F59B6718F2}"/>
                </a:ext>
              </a:extLst>
            </p:cNvPr>
            <p:cNvSpPr/>
            <p:nvPr/>
          </p:nvSpPr>
          <p:spPr>
            <a:xfrm>
              <a:off x="8769635" y="2271494"/>
              <a:ext cx="340535" cy="2333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6" name="TextBox 16">
              <a:extLst>
                <a:ext uri="{FF2B5EF4-FFF2-40B4-BE49-F238E27FC236}">
                  <a16:creationId xmlns:a16="http://schemas.microsoft.com/office/drawing/2014/main" id="{4373E1F6-4572-45BD-9023-D57996879C11}"/>
                </a:ext>
              </a:extLst>
            </p:cNvPr>
            <p:cNvSpPr txBox="1"/>
            <p:nvPr/>
          </p:nvSpPr>
          <p:spPr>
            <a:xfrm>
              <a:off x="2327826" y="2756389"/>
              <a:ext cx="407484"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82828"/>
                  </a:solidFill>
                  <a:effectLst/>
                  <a:uLnTx/>
                  <a:uFillTx/>
                  <a:latin typeface="Segoe UI Semilight"/>
                  <a:ea typeface="+mn-ea"/>
                  <a:cs typeface="+mn-cs"/>
                </a:rPr>
                <a:t>F1</a:t>
              </a:r>
            </a:p>
          </p:txBody>
        </p:sp>
        <p:sp>
          <p:nvSpPr>
            <p:cNvPr id="17" name="TextBox 17">
              <a:extLst>
                <a:ext uri="{FF2B5EF4-FFF2-40B4-BE49-F238E27FC236}">
                  <a16:creationId xmlns:a16="http://schemas.microsoft.com/office/drawing/2014/main" id="{1A8B2C94-8D93-437A-851B-0CF2430AFFE6}"/>
                </a:ext>
              </a:extLst>
            </p:cNvPr>
            <p:cNvSpPr txBox="1"/>
            <p:nvPr/>
          </p:nvSpPr>
          <p:spPr>
            <a:xfrm>
              <a:off x="4687542" y="2756389"/>
              <a:ext cx="407484"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82828"/>
                  </a:solidFill>
                  <a:effectLst/>
                  <a:uLnTx/>
                  <a:uFillTx/>
                  <a:latin typeface="Segoe UI Semilight"/>
                  <a:ea typeface="+mn-ea"/>
                  <a:cs typeface="+mn-cs"/>
                </a:rPr>
                <a:t>F2</a:t>
              </a:r>
            </a:p>
          </p:txBody>
        </p:sp>
        <p:sp>
          <p:nvSpPr>
            <p:cNvPr id="18" name="TextBox 18">
              <a:extLst>
                <a:ext uri="{FF2B5EF4-FFF2-40B4-BE49-F238E27FC236}">
                  <a16:creationId xmlns:a16="http://schemas.microsoft.com/office/drawing/2014/main" id="{DCF74803-3E41-4685-B5F4-45BC96340DE4}"/>
                </a:ext>
              </a:extLst>
            </p:cNvPr>
            <p:cNvSpPr txBox="1"/>
            <p:nvPr/>
          </p:nvSpPr>
          <p:spPr>
            <a:xfrm>
              <a:off x="7047258" y="2756389"/>
              <a:ext cx="407484"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82828"/>
                  </a:solidFill>
                  <a:effectLst/>
                  <a:uLnTx/>
                  <a:uFillTx/>
                  <a:latin typeface="Segoe UI Semilight"/>
                  <a:ea typeface="+mn-ea"/>
                  <a:cs typeface="+mn-cs"/>
                </a:rPr>
                <a:t>F3</a:t>
              </a:r>
            </a:p>
          </p:txBody>
        </p:sp>
        <p:sp>
          <p:nvSpPr>
            <p:cNvPr id="19" name="TextBox 19">
              <a:extLst>
                <a:ext uri="{FF2B5EF4-FFF2-40B4-BE49-F238E27FC236}">
                  <a16:creationId xmlns:a16="http://schemas.microsoft.com/office/drawing/2014/main" id="{060D05FE-0DAF-48A2-B983-C18952438726}"/>
                </a:ext>
              </a:extLst>
            </p:cNvPr>
            <p:cNvSpPr txBox="1"/>
            <p:nvPr/>
          </p:nvSpPr>
          <p:spPr>
            <a:xfrm>
              <a:off x="9406974" y="2756389"/>
              <a:ext cx="407484"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82828"/>
                  </a:solidFill>
                  <a:effectLst/>
                  <a:uLnTx/>
                  <a:uFillTx/>
                  <a:latin typeface="Segoe UI Semilight"/>
                  <a:ea typeface="+mn-ea"/>
                  <a:cs typeface="+mn-cs"/>
                </a:rPr>
                <a:t>F4</a:t>
              </a:r>
            </a:p>
          </p:txBody>
        </p:sp>
      </p:grpSp>
      <p:sp>
        <p:nvSpPr>
          <p:cNvPr id="20" name="TextBox 19">
            <a:extLst>
              <a:ext uri="{FF2B5EF4-FFF2-40B4-BE49-F238E27FC236}">
                <a16:creationId xmlns:a16="http://schemas.microsoft.com/office/drawing/2014/main" id="{EF710709-7C1F-4906-91FB-3FCD13F8E6FC}"/>
              </a:ext>
            </a:extLst>
          </p:cNvPr>
          <p:cNvSpPr txBox="1"/>
          <p:nvPr/>
        </p:nvSpPr>
        <p:spPr>
          <a:xfrm>
            <a:off x="85242" y="213526"/>
            <a:ext cx="3324113" cy="6832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Semilight"/>
                <a:ea typeface="+mn-ea"/>
                <a:cs typeface="+mn-cs"/>
              </a:rPr>
              <a:t>Function Chaining</a:t>
            </a:r>
          </a:p>
        </p:txBody>
      </p:sp>
      <p:sp>
        <p:nvSpPr>
          <p:cNvPr id="21" name="TextBox 20">
            <a:extLst>
              <a:ext uri="{FF2B5EF4-FFF2-40B4-BE49-F238E27FC236}">
                <a16:creationId xmlns:a16="http://schemas.microsoft.com/office/drawing/2014/main" id="{F44A5A3B-9BE1-440D-B794-D2B19C3C8EA8}"/>
              </a:ext>
            </a:extLst>
          </p:cNvPr>
          <p:cNvSpPr txBox="1"/>
          <p:nvPr/>
        </p:nvSpPr>
        <p:spPr>
          <a:xfrm>
            <a:off x="0" y="3516678"/>
            <a:ext cx="3324113" cy="6832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Semilight"/>
                <a:ea typeface="+mn-ea"/>
                <a:cs typeface="+mn-cs"/>
              </a:rPr>
              <a:t>Fan-Out / Fan-In</a:t>
            </a:r>
          </a:p>
        </p:txBody>
      </p:sp>
      <p:grpSp>
        <p:nvGrpSpPr>
          <p:cNvPr id="22" name="Group 21">
            <a:extLst>
              <a:ext uri="{FF2B5EF4-FFF2-40B4-BE49-F238E27FC236}">
                <a16:creationId xmlns:a16="http://schemas.microsoft.com/office/drawing/2014/main" id="{D4A9C206-20E5-49EF-8E24-596E212607E7}"/>
              </a:ext>
            </a:extLst>
          </p:cNvPr>
          <p:cNvGrpSpPr/>
          <p:nvPr/>
        </p:nvGrpSpPr>
        <p:grpSpPr>
          <a:xfrm>
            <a:off x="407946" y="4199942"/>
            <a:ext cx="5339813" cy="2614106"/>
            <a:chOff x="3236608" y="3429000"/>
            <a:chExt cx="5500170" cy="2636540"/>
          </a:xfrm>
        </p:grpSpPr>
        <p:pic>
          <p:nvPicPr>
            <p:cNvPr id="23" name="Content Placeholder 3">
              <a:extLst>
                <a:ext uri="{FF2B5EF4-FFF2-40B4-BE49-F238E27FC236}">
                  <a16:creationId xmlns:a16="http://schemas.microsoft.com/office/drawing/2014/main" id="{4D836B06-7F2B-4FA1-B114-2B323B285E88}"/>
                </a:ext>
              </a:extLst>
            </p:cNvPr>
            <p:cNvPicPr>
              <a:picLocks noChangeAspect="1"/>
            </p:cNvPicPr>
            <p:nvPr/>
          </p:nvPicPr>
          <p:blipFill>
            <a:blip r:embed="rId3"/>
            <a:stretch>
              <a:fillRect/>
            </a:stretch>
          </p:blipFill>
          <p:spPr>
            <a:xfrm>
              <a:off x="3236608" y="4194256"/>
              <a:ext cx="780738" cy="765256"/>
            </a:xfrm>
            <a:prstGeom prst="rect">
              <a:avLst/>
            </a:prstGeom>
          </p:spPr>
        </p:pic>
        <p:sp>
          <p:nvSpPr>
            <p:cNvPr id="24" name="Cylinder 23">
              <a:extLst>
                <a:ext uri="{FF2B5EF4-FFF2-40B4-BE49-F238E27FC236}">
                  <a16:creationId xmlns:a16="http://schemas.microsoft.com/office/drawing/2014/main" id="{FE75C156-326D-474B-98D5-599B11DA15B9}"/>
                </a:ext>
              </a:extLst>
            </p:cNvPr>
            <p:cNvSpPr/>
            <p:nvPr/>
          </p:nvSpPr>
          <p:spPr>
            <a:xfrm>
              <a:off x="4578235" y="4118084"/>
              <a:ext cx="457200" cy="917601"/>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pic>
          <p:nvPicPr>
            <p:cNvPr id="25" name="Content Placeholder 3">
              <a:extLst>
                <a:ext uri="{FF2B5EF4-FFF2-40B4-BE49-F238E27FC236}">
                  <a16:creationId xmlns:a16="http://schemas.microsoft.com/office/drawing/2014/main" id="{6C7ACA1E-6BEB-416C-85E3-B767FE150D80}"/>
                </a:ext>
              </a:extLst>
            </p:cNvPr>
            <p:cNvPicPr>
              <a:picLocks noChangeAspect="1"/>
            </p:cNvPicPr>
            <p:nvPr/>
          </p:nvPicPr>
          <p:blipFill>
            <a:blip r:embed="rId3"/>
            <a:stretch>
              <a:fillRect/>
            </a:stretch>
          </p:blipFill>
          <p:spPr>
            <a:xfrm>
              <a:off x="5596324" y="4194256"/>
              <a:ext cx="780738" cy="765256"/>
            </a:xfrm>
            <a:prstGeom prst="rect">
              <a:avLst/>
            </a:prstGeom>
          </p:spPr>
        </p:pic>
        <p:sp>
          <p:nvSpPr>
            <p:cNvPr id="26" name="Cylinder 25">
              <a:extLst>
                <a:ext uri="{FF2B5EF4-FFF2-40B4-BE49-F238E27FC236}">
                  <a16:creationId xmlns:a16="http://schemas.microsoft.com/office/drawing/2014/main" id="{0F03003A-515F-4A5C-8E76-25DA5B1FF382}"/>
                </a:ext>
              </a:extLst>
            </p:cNvPr>
            <p:cNvSpPr/>
            <p:nvPr/>
          </p:nvSpPr>
          <p:spPr>
            <a:xfrm>
              <a:off x="6937951" y="4118084"/>
              <a:ext cx="457200" cy="917601"/>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pic>
          <p:nvPicPr>
            <p:cNvPr id="27" name="Content Placeholder 3">
              <a:extLst>
                <a:ext uri="{FF2B5EF4-FFF2-40B4-BE49-F238E27FC236}">
                  <a16:creationId xmlns:a16="http://schemas.microsoft.com/office/drawing/2014/main" id="{4FF60D8D-37B8-426F-BC9D-71395BFED63B}"/>
                </a:ext>
              </a:extLst>
            </p:cNvPr>
            <p:cNvPicPr>
              <a:picLocks noChangeAspect="1"/>
            </p:cNvPicPr>
            <p:nvPr/>
          </p:nvPicPr>
          <p:blipFill>
            <a:blip r:embed="rId3"/>
            <a:stretch>
              <a:fillRect/>
            </a:stretch>
          </p:blipFill>
          <p:spPr>
            <a:xfrm>
              <a:off x="7956040" y="4194256"/>
              <a:ext cx="780738" cy="765256"/>
            </a:xfrm>
            <a:prstGeom prst="rect">
              <a:avLst/>
            </a:prstGeom>
          </p:spPr>
        </p:pic>
        <p:sp>
          <p:nvSpPr>
            <p:cNvPr id="28" name="Arrow: Right 27">
              <a:extLst>
                <a:ext uri="{FF2B5EF4-FFF2-40B4-BE49-F238E27FC236}">
                  <a16:creationId xmlns:a16="http://schemas.microsoft.com/office/drawing/2014/main" id="{437F6933-2378-42CA-BE03-E88CDBC58018}"/>
                </a:ext>
              </a:extLst>
            </p:cNvPr>
            <p:cNvSpPr/>
            <p:nvPr/>
          </p:nvSpPr>
          <p:spPr>
            <a:xfrm>
              <a:off x="4134264" y="4460219"/>
              <a:ext cx="340535" cy="2333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9" name="Arrow: Right 28">
              <a:extLst>
                <a:ext uri="{FF2B5EF4-FFF2-40B4-BE49-F238E27FC236}">
                  <a16:creationId xmlns:a16="http://schemas.microsoft.com/office/drawing/2014/main" id="{957ADFCA-C482-420B-AC28-80260430C3E3}"/>
                </a:ext>
              </a:extLst>
            </p:cNvPr>
            <p:cNvSpPr/>
            <p:nvPr/>
          </p:nvSpPr>
          <p:spPr>
            <a:xfrm>
              <a:off x="5145612" y="4460219"/>
              <a:ext cx="340535" cy="2333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0" name="Arrow: Right 29">
              <a:extLst>
                <a:ext uri="{FF2B5EF4-FFF2-40B4-BE49-F238E27FC236}">
                  <a16:creationId xmlns:a16="http://schemas.microsoft.com/office/drawing/2014/main" id="{93D3627F-93B5-4BE7-B1F7-4596F070BCBF}"/>
                </a:ext>
              </a:extLst>
            </p:cNvPr>
            <p:cNvSpPr/>
            <p:nvPr/>
          </p:nvSpPr>
          <p:spPr>
            <a:xfrm>
              <a:off x="6487266" y="4460219"/>
              <a:ext cx="340535" cy="2333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1" name="Arrow: Right 30">
              <a:extLst>
                <a:ext uri="{FF2B5EF4-FFF2-40B4-BE49-F238E27FC236}">
                  <a16:creationId xmlns:a16="http://schemas.microsoft.com/office/drawing/2014/main" id="{EB833755-6C16-4FF8-934C-C95DECECB9E4}"/>
                </a:ext>
              </a:extLst>
            </p:cNvPr>
            <p:cNvSpPr/>
            <p:nvPr/>
          </p:nvSpPr>
          <p:spPr>
            <a:xfrm>
              <a:off x="7517913" y="4460219"/>
              <a:ext cx="340535" cy="2333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2" name="TextBox 13">
              <a:extLst>
                <a:ext uri="{FF2B5EF4-FFF2-40B4-BE49-F238E27FC236}">
                  <a16:creationId xmlns:a16="http://schemas.microsoft.com/office/drawing/2014/main" id="{00850CA2-57E7-4B9A-BF41-08155DBB89E2}"/>
                </a:ext>
              </a:extLst>
            </p:cNvPr>
            <p:cNvSpPr txBox="1"/>
            <p:nvPr/>
          </p:nvSpPr>
          <p:spPr>
            <a:xfrm>
              <a:off x="3423235" y="4945113"/>
              <a:ext cx="407484"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82828"/>
                  </a:solidFill>
                  <a:effectLst/>
                  <a:uLnTx/>
                  <a:uFillTx/>
                  <a:latin typeface="Segoe UI Semilight"/>
                  <a:ea typeface="+mn-ea"/>
                  <a:cs typeface="+mn-cs"/>
                </a:rPr>
                <a:t>F1</a:t>
              </a:r>
            </a:p>
          </p:txBody>
        </p:sp>
        <p:sp>
          <p:nvSpPr>
            <p:cNvPr id="33" name="TextBox 14">
              <a:extLst>
                <a:ext uri="{FF2B5EF4-FFF2-40B4-BE49-F238E27FC236}">
                  <a16:creationId xmlns:a16="http://schemas.microsoft.com/office/drawing/2014/main" id="{19B3A7DE-3D6E-49DB-997D-6C5CB893CF7E}"/>
                </a:ext>
              </a:extLst>
            </p:cNvPr>
            <p:cNvSpPr txBox="1"/>
            <p:nvPr/>
          </p:nvSpPr>
          <p:spPr>
            <a:xfrm>
              <a:off x="5782951" y="5696208"/>
              <a:ext cx="407484"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82828"/>
                  </a:solidFill>
                  <a:effectLst/>
                  <a:uLnTx/>
                  <a:uFillTx/>
                  <a:latin typeface="Segoe UI Semilight"/>
                  <a:ea typeface="+mn-ea"/>
                  <a:cs typeface="+mn-cs"/>
                </a:rPr>
                <a:t>F2</a:t>
              </a:r>
            </a:p>
          </p:txBody>
        </p:sp>
        <p:sp>
          <p:nvSpPr>
            <p:cNvPr id="34" name="TextBox 15">
              <a:extLst>
                <a:ext uri="{FF2B5EF4-FFF2-40B4-BE49-F238E27FC236}">
                  <a16:creationId xmlns:a16="http://schemas.microsoft.com/office/drawing/2014/main" id="{EEF89CE4-B2D4-4DB5-A4EF-C076253CA315}"/>
                </a:ext>
              </a:extLst>
            </p:cNvPr>
            <p:cNvSpPr txBox="1"/>
            <p:nvPr/>
          </p:nvSpPr>
          <p:spPr>
            <a:xfrm>
              <a:off x="8142667" y="4945113"/>
              <a:ext cx="407484"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82828"/>
                  </a:solidFill>
                  <a:effectLst/>
                  <a:uLnTx/>
                  <a:uFillTx/>
                  <a:latin typeface="Segoe UI Semilight"/>
                  <a:ea typeface="+mn-ea"/>
                  <a:cs typeface="+mn-cs"/>
                </a:rPr>
                <a:t>F3</a:t>
              </a:r>
            </a:p>
          </p:txBody>
        </p:sp>
        <p:pic>
          <p:nvPicPr>
            <p:cNvPr id="35" name="Content Placeholder 3">
              <a:extLst>
                <a:ext uri="{FF2B5EF4-FFF2-40B4-BE49-F238E27FC236}">
                  <a16:creationId xmlns:a16="http://schemas.microsoft.com/office/drawing/2014/main" id="{17D43542-A13E-4233-A6B5-83F3707FA79E}"/>
                </a:ext>
              </a:extLst>
            </p:cNvPr>
            <p:cNvPicPr>
              <a:picLocks noChangeAspect="1"/>
            </p:cNvPicPr>
            <p:nvPr/>
          </p:nvPicPr>
          <p:blipFill>
            <a:blip r:embed="rId3"/>
            <a:stretch>
              <a:fillRect/>
            </a:stretch>
          </p:blipFill>
          <p:spPr>
            <a:xfrm>
              <a:off x="5596324" y="4959512"/>
              <a:ext cx="780738" cy="765256"/>
            </a:xfrm>
            <a:prstGeom prst="rect">
              <a:avLst/>
            </a:prstGeom>
          </p:spPr>
        </p:pic>
        <p:pic>
          <p:nvPicPr>
            <p:cNvPr id="36" name="Content Placeholder 3">
              <a:extLst>
                <a:ext uri="{FF2B5EF4-FFF2-40B4-BE49-F238E27FC236}">
                  <a16:creationId xmlns:a16="http://schemas.microsoft.com/office/drawing/2014/main" id="{ACB67DE1-E5EE-4801-A72E-FB70038FD854}"/>
                </a:ext>
              </a:extLst>
            </p:cNvPr>
            <p:cNvPicPr>
              <a:picLocks noChangeAspect="1"/>
            </p:cNvPicPr>
            <p:nvPr/>
          </p:nvPicPr>
          <p:blipFill>
            <a:blip r:embed="rId3"/>
            <a:stretch>
              <a:fillRect/>
            </a:stretch>
          </p:blipFill>
          <p:spPr>
            <a:xfrm>
              <a:off x="5596324" y="3429000"/>
              <a:ext cx="780738" cy="765256"/>
            </a:xfrm>
            <a:prstGeom prst="rect">
              <a:avLst/>
            </a:prstGeom>
          </p:spPr>
        </p:pic>
        <p:sp>
          <p:nvSpPr>
            <p:cNvPr id="37" name="Arrow: Bent 36">
              <a:extLst>
                <a:ext uri="{FF2B5EF4-FFF2-40B4-BE49-F238E27FC236}">
                  <a16:creationId xmlns:a16="http://schemas.microsoft.com/office/drawing/2014/main" id="{16A727CE-71F4-4728-BB15-BB32A807739C}"/>
                </a:ext>
              </a:extLst>
            </p:cNvPr>
            <p:cNvSpPr/>
            <p:nvPr/>
          </p:nvSpPr>
          <p:spPr>
            <a:xfrm>
              <a:off x="4754653" y="3705856"/>
              <a:ext cx="731493" cy="320992"/>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38" name="Arrow: Bent 37">
              <a:extLst>
                <a:ext uri="{FF2B5EF4-FFF2-40B4-BE49-F238E27FC236}">
                  <a16:creationId xmlns:a16="http://schemas.microsoft.com/office/drawing/2014/main" id="{BD5810A2-EAB4-458E-95B6-94E1EC92507A}"/>
                </a:ext>
              </a:extLst>
            </p:cNvPr>
            <p:cNvSpPr/>
            <p:nvPr/>
          </p:nvSpPr>
          <p:spPr>
            <a:xfrm flipV="1">
              <a:off x="4754653" y="5126419"/>
              <a:ext cx="731493" cy="336001"/>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39" name="Arrow: Bent 38">
              <a:extLst>
                <a:ext uri="{FF2B5EF4-FFF2-40B4-BE49-F238E27FC236}">
                  <a16:creationId xmlns:a16="http://schemas.microsoft.com/office/drawing/2014/main" id="{BB1EFB0B-06DB-4F94-8F8C-39BBF87FB819}"/>
                </a:ext>
              </a:extLst>
            </p:cNvPr>
            <p:cNvSpPr/>
            <p:nvPr/>
          </p:nvSpPr>
          <p:spPr>
            <a:xfrm rot="16200000" flipV="1">
              <a:off x="6712193" y="4908517"/>
              <a:ext cx="336001" cy="743115"/>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40" name="Arrow: Bent 39">
              <a:extLst>
                <a:ext uri="{FF2B5EF4-FFF2-40B4-BE49-F238E27FC236}">
                  <a16:creationId xmlns:a16="http://schemas.microsoft.com/office/drawing/2014/main" id="{C151CC4B-4AF5-4817-9201-4071C6883A17}"/>
                </a:ext>
              </a:extLst>
            </p:cNvPr>
            <p:cNvSpPr/>
            <p:nvPr/>
          </p:nvSpPr>
          <p:spPr>
            <a:xfrm rot="16200000" flipH="1" flipV="1">
              <a:off x="6729397" y="3524818"/>
              <a:ext cx="301589" cy="743115"/>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grpSp>
      <p:grpSp>
        <p:nvGrpSpPr>
          <p:cNvPr id="42" name="Group 41">
            <a:extLst>
              <a:ext uri="{FF2B5EF4-FFF2-40B4-BE49-F238E27FC236}">
                <a16:creationId xmlns:a16="http://schemas.microsoft.com/office/drawing/2014/main" id="{7BA06315-220D-4BB8-BA45-2625778E179A}"/>
              </a:ext>
            </a:extLst>
          </p:cNvPr>
          <p:cNvGrpSpPr/>
          <p:nvPr/>
        </p:nvGrpSpPr>
        <p:grpSpPr>
          <a:xfrm>
            <a:off x="8455440" y="836510"/>
            <a:ext cx="3430301" cy="2737830"/>
            <a:chOff x="3289988" y="1690688"/>
            <a:chExt cx="3679619" cy="2829203"/>
          </a:xfrm>
        </p:grpSpPr>
        <p:pic>
          <p:nvPicPr>
            <p:cNvPr id="43" name="Content Placeholder 3">
              <a:extLst>
                <a:ext uri="{FF2B5EF4-FFF2-40B4-BE49-F238E27FC236}">
                  <a16:creationId xmlns:a16="http://schemas.microsoft.com/office/drawing/2014/main" id="{00061BD2-2561-49FD-8B93-7A1616CA508B}"/>
                </a:ext>
              </a:extLst>
            </p:cNvPr>
            <p:cNvPicPr>
              <a:picLocks noChangeAspect="1"/>
            </p:cNvPicPr>
            <p:nvPr/>
          </p:nvPicPr>
          <p:blipFill>
            <a:blip r:embed="rId3"/>
            <a:stretch>
              <a:fillRect/>
            </a:stretch>
          </p:blipFill>
          <p:spPr>
            <a:xfrm>
              <a:off x="3715247" y="1690688"/>
              <a:ext cx="780738" cy="765256"/>
            </a:xfrm>
            <a:prstGeom prst="rect">
              <a:avLst/>
            </a:prstGeom>
          </p:spPr>
        </p:pic>
        <p:sp>
          <p:nvSpPr>
            <p:cNvPr id="44" name="Cylinder 43">
              <a:extLst>
                <a:ext uri="{FF2B5EF4-FFF2-40B4-BE49-F238E27FC236}">
                  <a16:creationId xmlns:a16="http://schemas.microsoft.com/office/drawing/2014/main" id="{A0AB77D5-5709-44CF-B646-4D33A490EFB1}"/>
                </a:ext>
              </a:extLst>
            </p:cNvPr>
            <p:cNvSpPr/>
            <p:nvPr/>
          </p:nvSpPr>
          <p:spPr>
            <a:xfrm>
              <a:off x="5056874" y="2870413"/>
              <a:ext cx="457200" cy="639062"/>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Semilight"/>
                <a:ea typeface="+mn-ea"/>
                <a:cs typeface="+mn-cs"/>
              </a:endParaRPr>
            </a:p>
          </p:txBody>
        </p:sp>
        <p:pic>
          <p:nvPicPr>
            <p:cNvPr id="45" name="Content Placeholder 3">
              <a:extLst>
                <a:ext uri="{FF2B5EF4-FFF2-40B4-BE49-F238E27FC236}">
                  <a16:creationId xmlns:a16="http://schemas.microsoft.com/office/drawing/2014/main" id="{91D965F8-2732-42DB-B2F1-5A57CFACD100}"/>
                </a:ext>
              </a:extLst>
            </p:cNvPr>
            <p:cNvPicPr>
              <a:picLocks noChangeAspect="1"/>
            </p:cNvPicPr>
            <p:nvPr/>
          </p:nvPicPr>
          <p:blipFill>
            <a:blip r:embed="rId3"/>
            <a:stretch>
              <a:fillRect/>
            </a:stretch>
          </p:blipFill>
          <p:spPr>
            <a:xfrm>
              <a:off x="6074963" y="1690688"/>
              <a:ext cx="780738" cy="765256"/>
            </a:xfrm>
            <a:prstGeom prst="rect">
              <a:avLst/>
            </a:prstGeom>
          </p:spPr>
        </p:pic>
        <p:sp>
          <p:nvSpPr>
            <p:cNvPr id="46" name="Arrow: Right 45">
              <a:extLst>
                <a:ext uri="{FF2B5EF4-FFF2-40B4-BE49-F238E27FC236}">
                  <a16:creationId xmlns:a16="http://schemas.microsoft.com/office/drawing/2014/main" id="{A46B2227-1519-4076-8ABD-C7BEEC0AE178}"/>
                </a:ext>
              </a:extLst>
            </p:cNvPr>
            <p:cNvSpPr/>
            <p:nvPr/>
          </p:nvSpPr>
          <p:spPr>
            <a:xfrm>
              <a:off x="4612903" y="1956651"/>
              <a:ext cx="340535" cy="2333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7" name="Arrow: Right 46">
              <a:extLst>
                <a:ext uri="{FF2B5EF4-FFF2-40B4-BE49-F238E27FC236}">
                  <a16:creationId xmlns:a16="http://schemas.microsoft.com/office/drawing/2014/main" id="{E7D7A55C-20FD-463E-A174-61E0697C4380}"/>
                </a:ext>
              </a:extLst>
            </p:cNvPr>
            <p:cNvSpPr/>
            <p:nvPr/>
          </p:nvSpPr>
          <p:spPr>
            <a:xfrm>
              <a:off x="5624251" y="1956651"/>
              <a:ext cx="340535" cy="2333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8" name="TextBox 8">
              <a:extLst>
                <a:ext uri="{FF2B5EF4-FFF2-40B4-BE49-F238E27FC236}">
                  <a16:creationId xmlns:a16="http://schemas.microsoft.com/office/drawing/2014/main" id="{93B39A37-81AA-4101-B0AE-42474F961CED}"/>
                </a:ext>
              </a:extLst>
            </p:cNvPr>
            <p:cNvSpPr txBox="1"/>
            <p:nvPr/>
          </p:nvSpPr>
          <p:spPr>
            <a:xfrm>
              <a:off x="3715247" y="2417617"/>
              <a:ext cx="780738" cy="349853"/>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282828"/>
                  </a:solidFill>
                  <a:effectLst/>
                  <a:uLnTx/>
                  <a:uFillTx/>
                  <a:latin typeface="Segoe UI Semilight"/>
                  <a:ea typeface="+mn-ea"/>
                  <a:cs typeface="+mn-cs"/>
                </a:rPr>
                <a:t>Start</a:t>
              </a:r>
            </a:p>
          </p:txBody>
        </p:sp>
        <p:sp>
          <p:nvSpPr>
            <p:cNvPr id="49" name="TextBox 9">
              <a:extLst>
                <a:ext uri="{FF2B5EF4-FFF2-40B4-BE49-F238E27FC236}">
                  <a16:creationId xmlns:a16="http://schemas.microsoft.com/office/drawing/2014/main" id="{FA823AF9-5058-46F6-986B-41E6A4F449F4}"/>
                </a:ext>
              </a:extLst>
            </p:cNvPr>
            <p:cNvSpPr txBox="1"/>
            <p:nvPr/>
          </p:nvSpPr>
          <p:spPr>
            <a:xfrm>
              <a:off x="5933100" y="2417617"/>
              <a:ext cx="1036507" cy="349853"/>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err="1">
                  <a:ln>
                    <a:noFill/>
                  </a:ln>
                  <a:solidFill>
                    <a:srgbClr val="282828"/>
                  </a:solidFill>
                  <a:effectLst/>
                  <a:uLnTx/>
                  <a:uFillTx/>
                  <a:latin typeface="Segoe UI Semilight"/>
                  <a:ea typeface="+mn-ea"/>
                  <a:cs typeface="+mn-cs"/>
                </a:rPr>
                <a:t>DoWork</a:t>
              </a:r>
              <a:endParaRPr kumimoji="0" lang="en-US" sz="1600" b="0" i="0" u="none" strike="noStrike" kern="1200" cap="none" spc="0" normalizeH="0" baseline="0" noProof="0" dirty="0">
                <a:ln>
                  <a:noFill/>
                </a:ln>
                <a:solidFill>
                  <a:srgbClr val="282828"/>
                </a:solidFill>
                <a:effectLst/>
                <a:uLnTx/>
                <a:uFillTx/>
                <a:latin typeface="Segoe UI Semilight"/>
                <a:ea typeface="+mn-ea"/>
                <a:cs typeface="+mn-cs"/>
              </a:endParaRPr>
            </a:p>
          </p:txBody>
        </p:sp>
        <p:sp>
          <p:nvSpPr>
            <p:cNvPr id="50" name="Cylinder 49">
              <a:extLst>
                <a:ext uri="{FF2B5EF4-FFF2-40B4-BE49-F238E27FC236}">
                  <a16:creationId xmlns:a16="http://schemas.microsoft.com/office/drawing/2014/main" id="{E692556F-F0A9-4708-BE4E-13B034B499B2}"/>
                </a:ext>
              </a:extLst>
            </p:cNvPr>
            <p:cNvSpPr/>
            <p:nvPr/>
          </p:nvSpPr>
          <p:spPr>
            <a:xfrm>
              <a:off x="5056874" y="1690688"/>
              <a:ext cx="457200" cy="726929"/>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1" name="Arrow: Bent 50">
              <a:extLst>
                <a:ext uri="{FF2B5EF4-FFF2-40B4-BE49-F238E27FC236}">
                  <a16:creationId xmlns:a16="http://schemas.microsoft.com/office/drawing/2014/main" id="{D2088F79-11B3-4F1A-919B-1C0835F8930F}"/>
                </a:ext>
              </a:extLst>
            </p:cNvPr>
            <p:cNvSpPr/>
            <p:nvPr/>
          </p:nvSpPr>
          <p:spPr>
            <a:xfrm flipV="1">
              <a:off x="4051677" y="2786947"/>
              <a:ext cx="901761" cy="532613"/>
            </a:xfrm>
            <a:prstGeom prst="bentArrow">
              <a:avLst>
                <a:gd name="adj1" fmla="val 21038"/>
                <a:gd name="adj2" fmla="val 25000"/>
                <a:gd name="adj3" fmla="val 25000"/>
                <a:gd name="adj4" fmla="val 437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52" name="Arrow: Bent 51">
              <a:extLst>
                <a:ext uri="{FF2B5EF4-FFF2-40B4-BE49-F238E27FC236}">
                  <a16:creationId xmlns:a16="http://schemas.microsoft.com/office/drawing/2014/main" id="{42D8C004-313E-4C1A-BE3E-0872B98137D3}"/>
                </a:ext>
              </a:extLst>
            </p:cNvPr>
            <p:cNvSpPr/>
            <p:nvPr/>
          </p:nvSpPr>
          <p:spPr>
            <a:xfrm flipH="1" flipV="1">
              <a:off x="5645119" y="2786946"/>
              <a:ext cx="901761" cy="532613"/>
            </a:xfrm>
            <a:prstGeom prst="bentArrow">
              <a:avLst>
                <a:gd name="adj1" fmla="val 21038"/>
                <a:gd name="adj2" fmla="val 25000"/>
                <a:gd name="adj3" fmla="val 25000"/>
                <a:gd name="adj4" fmla="val 437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282828"/>
                </a:solidFill>
                <a:effectLst/>
                <a:uLnTx/>
                <a:uFillTx/>
                <a:latin typeface="Segoe UI Semilight"/>
                <a:ea typeface="+mn-ea"/>
                <a:cs typeface="+mn-cs"/>
              </a:endParaRPr>
            </a:p>
          </p:txBody>
        </p:sp>
        <p:pic>
          <p:nvPicPr>
            <p:cNvPr id="53" name="Content Placeholder 3">
              <a:extLst>
                <a:ext uri="{FF2B5EF4-FFF2-40B4-BE49-F238E27FC236}">
                  <a16:creationId xmlns:a16="http://schemas.microsoft.com/office/drawing/2014/main" id="{0B3EC8BE-DBAF-478D-91A4-3785C352E71E}"/>
                </a:ext>
              </a:extLst>
            </p:cNvPr>
            <p:cNvPicPr>
              <a:picLocks noChangeAspect="1"/>
            </p:cNvPicPr>
            <p:nvPr/>
          </p:nvPicPr>
          <p:blipFill>
            <a:blip r:embed="rId3"/>
            <a:stretch>
              <a:fillRect/>
            </a:stretch>
          </p:blipFill>
          <p:spPr>
            <a:xfrm>
              <a:off x="3789471" y="3479006"/>
              <a:ext cx="780738" cy="765256"/>
            </a:xfrm>
            <a:prstGeom prst="rect">
              <a:avLst/>
            </a:prstGeom>
          </p:spPr>
        </p:pic>
        <p:sp>
          <p:nvSpPr>
            <p:cNvPr id="54" name="Arrow: Bent 53">
              <a:extLst>
                <a:ext uri="{FF2B5EF4-FFF2-40B4-BE49-F238E27FC236}">
                  <a16:creationId xmlns:a16="http://schemas.microsoft.com/office/drawing/2014/main" id="{14A503EF-E616-40D2-8E84-3B4AC98922F6}"/>
                </a:ext>
              </a:extLst>
            </p:cNvPr>
            <p:cNvSpPr/>
            <p:nvPr/>
          </p:nvSpPr>
          <p:spPr>
            <a:xfrm rot="16200000" flipV="1">
              <a:off x="4816460" y="3415851"/>
              <a:ext cx="336001" cy="743115"/>
            </a:xfrm>
            <a:prstGeom prst="bentArrow">
              <a:avLst>
                <a:gd name="adj1" fmla="val 31692"/>
                <a:gd name="adj2" fmla="val 29462"/>
                <a:gd name="adj3" fmla="val 25000"/>
                <a:gd name="adj4" fmla="val 437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55" name="TextBox 15">
              <a:extLst>
                <a:ext uri="{FF2B5EF4-FFF2-40B4-BE49-F238E27FC236}">
                  <a16:creationId xmlns:a16="http://schemas.microsoft.com/office/drawing/2014/main" id="{EE117492-373B-4388-972F-A269F6C6BFA3}"/>
                </a:ext>
              </a:extLst>
            </p:cNvPr>
            <p:cNvSpPr txBox="1"/>
            <p:nvPr/>
          </p:nvSpPr>
          <p:spPr>
            <a:xfrm>
              <a:off x="3597856" y="4170038"/>
              <a:ext cx="1163967" cy="349853"/>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err="1">
                  <a:ln>
                    <a:noFill/>
                  </a:ln>
                  <a:solidFill>
                    <a:srgbClr val="282828"/>
                  </a:solidFill>
                  <a:effectLst/>
                  <a:uLnTx/>
                  <a:uFillTx/>
                  <a:latin typeface="Segoe UI Semilight"/>
                  <a:ea typeface="+mn-ea"/>
                  <a:cs typeface="+mn-cs"/>
                </a:rPr>
                <a:t>GetStatus</a:t>
              </a:r>
              <a:endParaRPr kumimoji="0" lang="en-US" sz="1600" b="0" i="0" u="none" strike="noStrike" kern="1200" cap="none" spc="0" normalizeH="0" baseline="0" noProof="0" dirty="0">
                <a:ln>
                  <a:noFill/>
                </a:ln>
                <a:solidFill>
                  <a:srgbClr val="282828"/>
                </a:solidFill>
                <a:effectLst/>
                <a:uLnTx/>
                <a:uFillTx/>
                <a:latin typeface="Segoe UI Semilight"/>
                <a:ea typeface="+mn-ea"/>
                <a:cs typeface="+mn-cs"/>
              </a:endParaRPr>
            </a:p>
          </p:txBody>
        </p:sp>
        <p:sp>
          <p:nvSpPr>
            <p:cNvPr id="56" name="Arrow: Right 55">
              <a:extLst>
                <a:ext uri="{FF2B5EF4-FFF2-40B4-BE49-F238E27FC236}">
                  <a16:creationId xmlns:a16="http://schemas.microsoft.com/office/drawing/2014/main" id="{1389D226-28D3-40FE-863A-DF0EB8F758B7}"/>
                </a:ext>
              </a:extLst>
            </p:cNvPr>
            <p:cNvSpPr/>
            <p:nvPr/>
          </p:nvSpPr>
          <p:spPr>
            <a:xfrm>
              <a:off x="3291084" y="1956651"/>
              <a:ext cx="340535" cy="2333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7" name="Arrow: Right 56">
              <a:extLst>
                <a:ext uri="{FF2B5EF4-FFF2-40B4-BE49-F238E27FC236}">
                  <a16:creationId xmlns:a16="http://schemas.microsoft.com/office/drawing/2014/main" id="{01089C0F-175B-46F3-8A89-35AD553616D3}"/>
                </a:ext>
              </a:extLst>
            </p:cNvPr>
            <p:cNvSpPr/>
            <p:nvPr/>
          </p:nvSpPr>
          <p:spPr>
            <a:xfrm>
              <a:off x="3289988" y="3744969"/>
              <a:ext cx="340535" cy="2333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Semilight"/>
                <a:ea typeface="+mn-ea"/>
                <a:cs typeface="+mn-cs"/>
              </a:endParaRPr>
            </a:p>
          </p:txBody>
        </p:sp>
      </p:grpSp>
      <p:sp>
        <p:nvSpPr>
          <p:cNvPr id="58" name="TextBox 57">
            <a:extLst>
              <a:ext uri="{FF2B5EF4-FFF2-40B4-BE49-F238E27FC236}">
                <a16:creationId xmlns:a16="http://schemas.microsoft.com/office/drawing/2014/main" id="{2BF6ECFD-65B1-4696-879D-FCD49C4C7A98}"/>
              </a:ext>
            </a:extLst>
          </p:cNvPr>
          <p:cNvSpPr txBox="1"/>
          <p:nvPr/>
        </p:nvSpPr>
        <p:spPr>
          <a:xfrm>
            <a:off x="8558281" y="192028"/>
            <a:ext cx="3324113" cy="6832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800" b="0" i="0" u="none" strike="noStrike" kern="1200" cap="none" spc="0" normalizeH="0" baseline="0" noProof="0" dirty="0" err="1">
                <a:ln>
                  <a:noFill/>
                </a:ln>
                <a:gradFill>
                  <a:gsLst>
                    <a:gs pos="2917">
                      <a:srgbClr val="282828"/>
                    </a:gs>
                    <a:gs pos="30000">
                      <a:srgbClr val="282828"/>
                    </a:gs>
                  </a:gsLst>
                  <a:lin ang="5400000" scaled="0"/>
                </a:gradFill>
                <a:effectLst/>
                <a:uLnTx/>
                <a:uFillTx/>
                <a:latin typeface="Segoe UI Semilight"/>
                <a:ea typeface="+mn-ea"/>
                <a:cs typeface="+mn-cs"/>
              </a:rPr>
              <a:t>Async</a:t>
            </a:r>
            <a:r>
              <a:rPr kumimoji="0" lang="en-US" sz="2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Semilight"/>
                <a:ea typeface="+mn-ea"/>
                <a:cs typeface="+mn-cs"/>
              </a:rPr>
              <a:t> HTTP APIs</a:t>
            </a:r>
          </a:p>
        </p:txBody>
      </p:sp>
      <p:pic>
        <p:nvPicPr>
          <p:cNvPr id="60" name="Content Placeholder 17">
            <a:extLst>
              <a:ext uri="{FF2B5EF4-FFF2-40B4-BE49-F238E27FC236}">
                <a16:creationId xmlns:a16="http://schemas.microsoft.com/office/drawing/2014/main" id="{8D30381E-B4F0-4A12-80F4-20417C1B8744}"/>
              </a:ext>
            </a:extLst>
          </p:cNvPr>
          <p:cNvPicPr>
            <a:picLocks noGrp="1" noChangeAspect="1"/>
          </p:cNvPicPr>
          <p:nvPr/>
        </p:nvPicPr>
        <p:blipFill>
          <a:blip r:embed="rId4"/>
          <a:stretch>
            <a:fillRect/>
          </a:stretch>
        </p:blipFill>
        <p:spPr>
          <a:xfrm>
            <a:off x="6707393" y="4470590"/>
            <a:ext cx="5258027" cy="2204154"/>
          </a:xfrm>
          <a:prstGeom prst="rect">
            <a:avLst/>
          </a:prstGeom>
        </p:spPr>
      </p:pic>
      <p:sp>
        <p:nvSpPr>
          <p:cNvPr id="61" name="TextBox 60">
            <a:extLst>
              <a:ext uri="{FF2B5EF4-FFF2-40B4-BE49-F238E27FC236}">
                <a16:creationId xmlns:a16="http://schemas.microsoft.com/office/drawing/2014/main" id="{980A6989-411A-4424-9068-ADAFD614A5D2}"/>
              </a:ext>
            </a:extLst>
          </p:cNvPr>
          <p:cNvSpPr txBox="1"/>
          <p:nvPr/>
        </p:nvSpPr>
        <p:spPr>
          <a:xfrm>
            <a:off x="6838845" y="4150004"/>
            <a:ext cx="3324113" cy="6832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Semilight"/>
                <a:ea typeface="+mn-ea"/>
                <a:cs typeface="+mn-cs"/>
              </a:rPr>
              <a:t>Human Interaction</a:t>
            </a:r>
          </a:p>
        </p:txBody>
      </p:sp>
      <p:grpSp>
        <p:nvGrpSpPr>
          <p:cNvPr id="59" name="Group 58">
            <a:extLst>
              <a:ext uri="{FF2B5EF4-FFF2-40B4-BE49-F238E27FC236}">
                <a16:creationId xmlns:a16="http://schemas.microsoft.com/office/drawing/2014/main" id="{2EB7F5E9-A672-485F-97F9-FD15B1B8A1B1}"/>
              </a:ext>
            </a:extLst>
          </p:cNvPr>
          <p:cNvGrpSpPr/>
          <p:nvPr/>
        </p:nvGrpSpPr>
        <p:grpSpPr>
          <a:xfrm>
            <a:off x="4733988" y="2288475"/>
            <a:ext cx="2232265" cy="1810955"/>
            <a:chOff x="4733988" y="2288475"/>
            <a:chExt cx="2232265" cy="1810955"/>
          </a:xfrm>
        </p:grpSpPr>
        <p:sp>
          <p:nvSpPr>
            <p:cNvPr id="41" name="Arrow: Circular 40">
              <a:extLst>
                <a:ext uri="{FF2B5EF4-FFF2-40B4-BE49-F238E27FC236}">
                  <a16:creationId xmlns:a16="http://schemas.microsoft.com/office/drawing/2014/main" id="{8DCDA653-B8FB-4707-8E57-DEBE34CDD0B6}"/>
                </a:ext>
              </a:extLst>
            </p:cNvPr>
            <p:cNvSpPr/>
            <p:nvPr/>
          </p:nvSpPr>
          <p:spPr bwMode="auto">
            <a:xfrm rot="10327359">
              <a:off x="5135453" y="2288475"/>
              <a:ext cx="1830800" cy="1810955"/>
            </a:xfrm>
            <a:prstGeom prst="circularArrow">
              <a:avLst>
                <a:gd name="adj1" fmla="val 12500"/>
                <a:gd name="adj2" fmla="val 1142319"/>
                <a:gd name="adj3" fmla="val 20457681"/>
                <a:gd name="adj4" fmla="val 831748"/>
                <a:gd name="adj5" fmla="val 12500"/>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64" name="Content Placeholder 3">
              <a:extLst>
                <a:ext uri="{FF2B5EF4-FFF2-40B4-BE49-F238E27FC236}">
                  <a16:creationId xmlns:a16="http://schemas.microsoft.com/office/drawing/2014/main" id="{60A439B9-6C60-4CE8-9342-6AE158E64AA8}"/>
                </a:ext>
              </a:extLst>
            </p:cNvPr>
            <p:cNvPicPr>
              <a:picLocks noChangeAspect="1"/>
            </p:cNvPicPr>
            <p:nvPr/>
          </p:nvPicPr>
          <p:blipFill>
            <a:blip r:embed="rId3"/>
            <a:stretch>
              <a:fillRect/>
            </a:stretch>
          </p:blipFill>
          <p:spPr>
            <a:xfrm>
              <a:off x="5720661" y="2850202"/>
              <a:ext cx="716719" cy="666476"/>
            </a:xfrm>
            <a:prstGeom prst="rect">
              <a:avLst/>
            </a:prstGeom>
          </p:spPr>
        </p:pic>
        <p:sp>
          <p:nvSpPr>
            <p:cNvPr id="65" name="Arrow: Right 64">
              <a:extLst>
                <a:ext uri="{FF2B5EF4-FFF2-40B4-BE49-F238E27FC236}">
                  <a16:creationId xmlns:a16="http://schemas.microsoft.com/office/drawing/2014/main" id="{3DCE83A1-3AE8-487D-A3C1-9B40528A5CB5}"/>
                </a:ext>
              </a:extLst>
            </p:cNvPr>
            <p:cNvSpPr/>
            <p:nvPr/>
          </p:nvSpPr>
          <p:spPr>
            <a:xfrm>
              <a:off x="4733988" y="2685554"/>
              <a:ext cx="312612" cy="20321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66" name="Arrow: Right 65">
              <a:extLst>
                <a:ext uri="{FF2B5EF4-FFF2-40B4-BE49-F238E27FC236}">
                  <a16:creationId xmlns:a16="http://schemas.microsoft.com/office/drawing/2014/main" id="{95E39117-16BE-46AE-8A8E-BB6ABFFC3E6A}"/>
                </a:ext>
              </a:extLst>
            </p:cNvPr>
            <p:cNvSpPr/>
            <p:nvPr/>
          </p:nvSpPr>
          <p:spPr>
            <a:xfrm>
              <a:off x="4741810" y="3032853"/>
              <a:ext cx="312612" cy="20321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67" name="Arrow: Right 66">
              <a:extLst>
                <a:ext uri="{FF2B5EF4-FFF2-40B4-BE49-F238E27FC236}">
                  <a16:creationId xmlns:a16="http://schemas.microsoft.com/office/drawing/2014/main" id="{0303C0F9-774E-4C92-8AE2-DB2897990FCA}"/>
                </a:ext>
              </a:extLst>
            </p:cNvPr>
            <p:cNvSpPr/>
            <p:nvPr/>
          </p:nvSpPr>
          <p:spPr>
            <a:xfrm>
              <a:off x="4741810" y="3350061"/>
              <a:ext cx="312612" cy="20321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68" name="Arrow: Right 67">
              <a:extLst>
                <a:ext uri="{FF2B5EF4-FFF2-40B4-BE49-F238E27FC236}">
                  <a16:creationId xmlns:a16="http://schemas.microsoft.com/office/drawing/2014/main" id="{70A20E7D-5B06-4980-80E9-CB7DBBDB2DBA}"/>
                </a:ext>
              </a:extLst>
            </p:cNvPr>
            <p:cNvSpPr/>
            <p:nvPr/>
          </p:nvSpPr>
          <p:spPr>
            <a:xfrm>
              <a:off x="4741810" y="3663094"/>
              <a:ext cx="312612" cy="20321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grpSp>
      <p:sp>
        <p:nvSpPr>
          <p:cNvPr id="69" name="TextBox 68">
            <a:extLst>
              <a:ext uri="{FF2B5EF4-FFF2-40B4-BE49-F238E27FC236}">
                <a16:creationId xmlns:a16="http://schemas.microsoft.com/office/drawing/2014/main" id="{6BD054E4-9D55-46FA-87D2-527FB90B2652}"/>
              </a:ext>
            </a:extLst>
          </p:cNvPr>
          <p:cNvSpPr txBox="1"/>
          <p:nvPr/>
        </p:nvSpPr>
        <p:spPr>
          <a:xfrm>
            <a:off x="2426596" y="2109940"/>
            <a:ext cx="3324113" cy="6832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Semilight"/>
                <a:ea typeface="+mn-ea"/>
                <a:cs typeface="+mn-cs"/>
              </a:rPr>
              <a:t>Stateful Singletons</a:t>
            </a:r>
          </a:p>
        </p:txBody>
      </p:sp>
    </p:spTree>
    <p:extLst>
      <p:ext uri="{BB962C8B-B14F-4D97-AF65-F5344CB8AC3E}">
        <p14:creationId xmlns:p14="http://schemas.microsoft.com/office/powerpoint/2010/main" val="34175890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Deployment and management isolation</a:t>
            </a:r>
          </a:p>
        </p:txBody>
      </p:sp>
      <p:pic>
        <p:nvPicPr>
          <p:cNvPr id="9" name="Content Placeholder 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96096" y="3710423"/>
            <a:ext cx="780180" cy="780180"/>
          </a:xfrm>
          <a:prstGeom prst="rect">
            <a:avLst/>
          </a:prstGeom>
        </p:spPr>
      </p:pic>
      <p:pic>
        <p:nvPicPr>
          <p:cNvPr id="10" name="Content Placeholder 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96096" y="5058399"/>
            <a:ext cx="780180" cy="780180"/>
          </a:xfrm>
          <a:prstGeom prst="rect">
            <a:avLst/>
          </a:prstGeom>
        </p:spPr>
      </p:pic>
      <p:sp>
        <p:nvSpPr>
          <p:cNvPr id="17" name="TextBox 16"/>
          <p:cNvSpPr txBox="1"/>
          <p:nvPr/>
        </p:nvSpPr>
        <p:spPr>
          <a:xfrm>
            <a:off x="1870988" y="2567898"/>
            <a:ext cx="1178065" cy="331899"/>
          </a:xfrm>
          <a:prstGeom prst="rect">
            <a:avLst/>
          </a:prstGeom>
          <a:noFill/>
        </p:spPr>
        <p:txBody>
          <a:bodyPr wrap="square"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568" b="0" i="0" u="none" strike="noStrike" kern="0" cap="none" spc="0" normalizeH="0" baseline="0" noProof="0" dirty="0">
                <a:ln>
                  <a:noFill/>
                </a:ln>
                <a:solidFill>
                  <a:sysClr val="windowText" lastClr="000000"/>
                </a:solidFill>
                <a:effectLst/>
                <a:uLnTx/>
                <a:uFillTx/>
                <a:latin typeface="Segoe UI Semilight"/>
                <a:ea typeface="+mn-ea"/>
                <a:cs typeface="+mn-cs"/>
              </a:rPr>
              <a:t>Customers</a:t>
            </a:r>
            <a:endParaRPr kumimoji="0" lang="en-US" sz="18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19" name="TextBox 18"/>
          <p:cNvSpPr txBox="1"/>
          <p:nvPr/>
        </p:nvSpPr>
        <p:spPr>
          <a:xfrm>
            <a:off x="1870989" y="3915873"/>
            <a:ext cx="1174633" cy="374793"/>
          </a:xfrm>
          <a:prstGeom prst="rect">
            <a:avLst/>
          </a:prstGeom>
          <a:noFill/>
        </p:spPr>
        <p:txBody>
          <a:bodyPr wrap="square"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Segoe UI Semilight"/>
                <a:ea typeface="+mn-ea"/>
                <a:cs typeface="+mn-cs"/>
              </a:rPr>
              <a:t>Products</a:t>
            </a:r>
          </a:p>
        </p:txBody>
      </p:sp>
      <p:sp>
        <p:nvSpPr>
          <p:cNvPr id="21" name="TextBox 20"/>
          <p:cNvSpPr txBox="1"/>
          <p:nvPr/>
        </p:nvSpPr>
        <p:spPr>
          <a:xfrm>
            <a:off x="1870989" y="5263849"/>
            <a:ext cx="1174633" cy="374793"/>
          </a:xfrm>
          <a:prstGeom prst="rect">
            <a:avLst/>
          </a:prstGeom>
          <a:noFill/>
        </p:spPr>
        <p:txBody>
          <a:bodyPr wrap="square"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Semilight"/>
                <a:ea typeface="+mn-ea"/>
                <a:cs typeface="+mn-cs"/>
              </a:rPr>
              <a:t>Orders</a:t>
            </a:r>
          </a:p>
        </p:txBody>
      </p:sp>
      <p:grpSp>
        <p:nvGrpSpPr>
          <p:cNvPr id="52" name="Group 51"/>
          <p:cNvGrpSpPr/>
          <p:nvPr/>
        </p:nvGrpSpPr>
        <p:grpSpPr>
          <a:xfrm>
            <a:off x="8406756" y="2755294"/>
            <a:ext cx="3003448" cy="2695950"/>
            <a:chOff x="8349927" y="2083590"/>
            <a:chExt cx="3003873" cy="2696332"/>
          </a:xfrm>
        </p:grpSpPr>
        <p:grpSp>
          <p:nvGrpSpPr>
            <p:cNvPr id="50" name="Group 49"/>
            <p:cNvGrpSpPr/>
            <p:nvPr/>
          </p:nvGrpSpPr>
          <p:grpSpPr>
            <a:xfrm>
              <a:off x="8349927" y="2083590"/>
              <a:ext cx="3003873" cy="2696332"/>
              <a:chOff x="8349927" y="2083590"/>
              <a:chExt cx="3003873" cy="2696332"/>
            </a:xfrm>
          </p:grpSpPr>
          <p:pic>
            <p:nvPicPr>
              <p:cNvPr id="35" name="Picture 3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573510" y="3038855"/>
                <a:ext cx="780290" cy="780290"/>
              </a:xfrm>
              <a:prstGeom prst="rect">
                <a:avLst/>
              </a:prstGeom>
            </p:spPr>
          </p:pic>
          <p:cxnSp>
            <p:nvCxnSpPr>
              <p:cNvPr id="39" name="Connector: Elbow 38"/>
              <p:cNvCxnSpPr>
                <a:stCxn id="35" idx="1"/>
                <a:endCxn id="26" idx="3"/>
              </p:cNvCxnSpPr>
              <p:nvPr/>
            </p:nvCxnSpPr>
            <p:spPr>
              <a:xfrm rot="10800000">
                <a:off x="8349929" y="2083590"/>
                <a:ext cx="2223582" cy="1345412"/>
              </a:xfrm>
              <a:prstGeom prst="bentConnector3">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0" name="Connector: Elbow 39"/>
              <p:cNvCxnSpPr>
                <a:cxnSpLocks/>
                <a:stCxn id="35" idx="1"/>
                <a:endCxn id="30" idx="3"/>
              </p:cNvCxnSpPr>
              <p:nvPr/>
            </p:nvCxnSpPr>
            <p:spPr>
              <a:xfrm rot="10800000" flipV="1">
                <a:off x="8349929" y="3429000"/>
                <a:ext cx="2223582" cy="1350922"/>
              </a:xfrm>
              <a:prstGeom prst="bentConnector3">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a:cxnSpLocks/>
                <a:stCxn id="35" idx="1"/>
                <a:endCxn id="29" idx="3"/>
              </p:cNvCxnSpPr>
              <p:nvPr/>
            </p:nvCxnSpPr>
            <p:spPr>
              <a:xfrm flipH="1">
                <a:off x="8349927" y="3429001"/>
                <a:ext cx="2223583" cy="275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51" name="TextBox 50"/>
            <p:cNvSpPr txBox="1"/>
            <p:nvPr/>
          </p:nvSpPr>
          <p:spPr>
            <a:xfrm>
              <a:off x="9738841" y="3151999"/>
              <a:ext cx="723377" cy="277038"/>
            </a:xfrm>
            <a:prstGeom prst="rect">
              <a:avLst/>
            </a:prstGeom>
            <a:noFill/>
          </p:spPr>
          <p:txBody>
            <a:bodyPr wrap="none"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ysClr val="windowText" lastClr="000000"/>
                  </a:solidFill>
                  <a:effectLst/>
                  <a:uLnTx/>
                  <a:uFillTx/>
                  <a:latin typeface="Segoe UI Semilight"/>
                  <a:ea typeface="+mn-ea"/>
                  <a:cs typeface="+mn-cs"/>
                </a:rPr>
                <a:t>API calls</a:t>
              </a:r>
            </a:p>
          </p:txBody>
        </p:sp>
      </p:grpSp>
      <p:grpSp>
        <p:nvGrpSpPr>
          <p:cNvPr id="69" name="Group 68"/>
          <p:cNvGrpSpPr/>
          <p:nvPr/>
        </p:nvGrpSpPr>
        <p:grpSpPr>
          <a:xfrm>
            <a:off x="3045622" y="2362446"/>
            <a:ext cx="5361135" cy="3476131"/>
            <a:chOff x="3045187" y="1690686"/>
            <a:chExt cx="5361896" cy="3476624"/>
          </a:xfrm>
        </p:grpSpPr>
        <p:grpSp>
          <p:nvGrpSpPr>
            <p:cNvPr id="31" name="Group 30"/>
            <p:cNvGrpSpPr/>
            <p:nvPr/>
          </p:nvGrpSpPr>
          <p:grpSpPr>
            <a:xfrm>
              <a:off x="4182899" y="1690686"/>
              <a:ext cx="4224184" cy="3476624"/>
              <a:chOff x="5705855" y="1690688"/>
              <a:chExt cx="4224184" cy="3476624"/>
            </a:xfrm>
          </p:grpSpPr>
          <p:pic>
            <p:nvPicPr>
              <p:cNvPr id="23" name="Picture 22"/>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705855" y="3045137"/>
                <a:ext cx="780290" cy="780290"/>
              </a:xfrm>
              <a:prstGeom prst="rect">
                <a:avLst/>
              </a:prstGeom>
            </p:spPr>
          </p:pic>
          <p:pic>
            <p:nvPicPr>
              <p:cNvPr id="24" name="Picture 23"/>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705855" y="1690688"/>
                <a:ext cx="780290" cy="780290"/>
              </a:xfrm>
              <a:prstGeom prst="rect">
                <a:avLst/>
              </a:prstGeom>
            </p:spPr>
          </p:pic>
          <p:pic>
            <p:nvPicPr>
              <p:cNvPr id="25" name="Picture 24"/>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705855" y="4387022"/>
                <a:ext cx="780290" cy="780290"/>
              </a:xfrm>
              <a:prstGeom prst="rect">
                <a:avLst/>
              </a:prstGeom>
            </p:spPr>
          </p:pic>
          <p:sp>
            <p:nvSpPr>
              <p:cNvPr id="26" name="TextBox 25"/>
              <p:cNvSpPr txBox="1"/>
              <p:nvPr/>
            </p:nvSpPr>
            <p:spPr>
              <a:xfrm>
                <a:off x="6690030" y="1896167"/>
                <a:ext cx="3240009" cy="374846"/>
              </a:xfrm>
              <a:prstGeom prst="rect">
                <a:avLst/>
              </a:prstGeom>
              <a:noFill/>
            </p:spPr>
            <p:txBody>
              <a:bodyPr wrap="square"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Semilight"/>
                    <a:ea typeface="+mn-ea"/>
                    <a:cs typeface="+mn-cs"/>
                  </a:rPr>
                  <a:t>customers.azurewebsites.net</a:t>
                </a:r>
              </a:p>
            </p:txBody>
          </p:sp>
          <p:sp>
            <p:nvSpPr>
              <p:cNvPr id="29" name="TextBox 28"/>
              <p:cNvSpPr txBox="1"/>
              <p:nvPr/>
            </p:nvSpPr>
            <p:spPr>
              <a:xfrm>
                <a:off x="6690030" y="3244332"/>
                <a:ext cx="3240008" cy="374846"/>
              </a:xfrm>
              <a:prstGeom prst="rect">
                <a:avLst/>
              </a:prstGeom>
              <a:noFill/>
            </p:spPr>
            <p:txBody>
              <a:bodyPr wrap="square"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Semilight"/>
                    <a:ea typeface="+mn-ea"/>
                    <a:cs typeface="+mn-cs"/>
                  </a:rPr>
                  <a:t>products.azurewebsites.net</a:t>
                </a:r>
              </a:p>
            </p:txBody>
          </p:sp>
          <p:sp>
            <p:nvSpPr>
              <p:cNvPr id="30" name="TextBox 29"/>
              <p:cNvSpPr txBox="1"/>
              <p:nvPr/>
            </p:nvSpPr>
            <p:spPr>
              <a:xfrm>
                <a:off x="6690031" y="4592501"/>
                <a:ext cx="3240008" cy="374846"/>
              </a:xfrm>
              <a:prstGeom prst="rect">
                <a:avLst/>
              </a:prstGeom>
              <a:noFill/>
            </p:spPr>
            <p:txBody>
              <a:bodyPr wrap="square"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Semilight"/>
                    <a:ea typeface="+mn-ea"/>
                    <a:cs typeface="+mn-cs"/>
                  </a:rPr>
                  <a:t>orders.azurewebsites.net</a:t>
                </a:r>
              </a:p>
            </p:txBody>
          </p:sp>
        </p:grpSp>
        <p:cxnSp>
          <p:nvCxnSpPr>
            <p:cNvPr id="56" name="Straight Arrow Connector 55"/>
            <p:cNvCxnSpPr>
              <a:cxnSpLocks/>
              <a:stCxn id="17" idx="3"/>
              <a:endCxn id="24" idx="1"/>
            </p:cNvCxnSpPr>
            <p:nvPr/>
          </p:nvCxnSpPr>
          <p:spPr>
            <a:xfrm>
              <a:off x="3048618" y="2062141"/>
              <a:ext cx="1134281" cy="1869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a:cxnSpLocks/>
              <a:stCxn id="19" idx="3"/>
              <a:endCxn id="23" idx="1"/>
            </p:cNvCxnSpPr>
            <p:nvPr/>
          </p:nvCxnSpPr>
          <p:spPr>
            <a:xfrm>
              <a:off x="3045187" y="3431757"/>
              <a:ext cx="1137712" cy="352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a:cxnSpLocks/>
              <a:stCxn id="21" idx="3"/>
              <a:endCxn id="25" idx="1"/>
            </p:cNvCxnSpPr>
            <p:nvPr/>
          </p:nvCxnSpPr>
          <p:spPr>
            <a:xfrm flipV="1">
              <a:off x="3045187" y="4777165"/>
              <a:ext cx="1137712" cy="275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pic>
        <p:nvPicPr>
          <p:cNvPr id="27" name="Content Placeholder 7">
            <a:extLst>
              <a:ext uri="{FF2B5EF4-FFF2-40B4-BE49-F238E27FC236}">
                <a16:creationId xmlns:a16="http://schemas.microsoft.com/office/drawing/2014/main" id="{EDD57BE1-51FF-4702-9B26-FAB18729A4C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96096" y="2362445"/>
            <a:ext cx="780180" cy="780180"/>
          </a:xfrm>
          <a:prstGeom prst="rect">
            <a:avLst/>
          </a:prstGeom>
        </p:spPr>
      </p:pic>
    </p:spTree>
    <p:extLst>
      <p:ext uri="{BB962C8B-B14F-4D97-AF65-F5344CB8AC3E}">
        <p14:creationId xmlns:p14="http://schemas.microsoft.com/office/powerpoint/2010/main" val="25528851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9"/>
                                        </p:tgtEl>
                                        <p:attrNameLst>
                                          <p:attrName>style.visibility</p:attrName>
                                        </p:attrNameLst>
                                      </p:cBhvr>
                                      <p:to>
                                        <p:strVal val="visible"/>
                                      </p:to>
                                    </p:set>
                                    <p:animEffect transition="in" filter="fade">
                                      <p:cBhvr>
                                        <p:cTn id="7" dur="500"/>
                                        <p:tgtEl>
                                          <p:spTgt spid="6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2"/>
                                        </p:tgtEl>
                                        <p:attrNameLst>
                                          <p:attrName>style.visibility</p:attrName>
                                        </p:attrNameLst>
                                      </p:cBhvr>
                                      <p:to>
                                        <p:strVal val="visible"/>
                                      </p:to>
                                    </p:set>
                                    <p:animEffect transition="in" filter="fade">
                                      <p:cBhvr>
                                        <p:cTn id="12"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3" name="TextBox 32"/>
          <p:cNvSpPr txBox="1"/>
          <p:nvPr/>
        </p:nvSpPr>
        <p:spPr>
          <a:xfrm>
            <a:off x="127478" y="6344240"/>
            <a:ext cx="3146569" cy="374793"/>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square"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Semilight"/>
                <a:ea typeface="+mn-ea"/>
                <a:cs typeface="+mn-cs"/>
              </a:rPr>
              <a:t>API proxy endpoints</a:t>
            </a:r>
          </a:p>
        </p:txBody>
      </p:sp>
      <p:sp>
        <p:nvSpPr>
          <p:cNvPr id="43" name="TextBox 42"/>
          <p:cNvSpPr txBox="1"/>
          <p:nvPr/>
        </p:nvSpPr>
        <p:spPr>
          <a:xfrm>
            <a:off x="68746" y="5994987"/>
            <a:ext cx="3264035"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none"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err="1">
                <a:ln>
                  <a:noFill/>
                </a:ln>
                <a:solidFill>
                  <a:sysClr val="windowText" lastClr="000000"/>
                </a:solidFill>
                <a:effectLst/>
                <a:uLnTx/>
                <a:uFillTx/>
                <a:latin typeface="Segoe UI Semilight"/>
                <a:ea typeface="+mn-ea"/>
                <a:cs typeface="+mn-cs"/>
              </a:rPr>
              <a:t>HttpTrigger</a:t>
            </a:r>
            <a:r>
              <a:rPr kumimoji="0" lang="en-US" sz="1800" b="0" i="0" u="none" strike="noStrike" kern="0" cap="none" spc="0" normalizeH="0" baseline="0" noProof="0">
                <a:ln>
                  <a:noFill/>
                </a:ln>
                <a:solidFill>
                  <a:sysClr val="windowText" lastClr="000000"/>
                </a:solidFill>
                <a:effectLst/>
                <a:uLnTx/>
                <a:uFillTx/>
                <a:latin typeface="Segoe UI Semilight"/>
                <a:ea typeface="+mn-ea"/>
                <a:cs typeface="+mn-cs"/>
              </a:rPr>
              <a:t> function endpoints</a:t>
            </a:r>
          </a:p>
        </p:txBody>
      </p:sp>
      <p:sp>
        <p:nvSpPr>
          <p:cNvPr id="36" name="TextBox 35"/>
          <p:cNvSpPr txBox="1"/>
          <p:nvPr/>
        </p:nvSpPr>
        <p:spPr>
          <a:xfrm>
            <a:off x="161263" y="5713187"/>
            <a:ext cx="689712" cy="280678"/>
          </a:xfrm>
          <a:prstGeom prst="rect">
            <a:avLst/>
          </a:prstGeom>
          <a:noFill/>
        </p:spPr>
        <p:txBody>
          <a:bodyPr wrap="square"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ysClr val="windowText" lastClr="000000"/>
                </a:solidFill>
                <a:effectLst/>
                <a:uLnTx/>
                <a:uFillTx/>
                <a:latin typeface="Segoe UI Semilight"/>
                <a:ea typeface="+mn-ea"/>
                <a:cs typeface="+mn-cs"/>
              </a:rPr>
              <a:t>Key:</a:t>
            </a:r>
          </a:p>
        </p:txBody>
      </p:sp>
      <p:sp>
        <p:nvSpPr>
          <p:cNvPr id="22" name="Rectangle 21"/>
          <p:cNvSpPr/>
          <p:nvPr/>
        </p:nvSpPr>
        <p:spPr>
          <a:xfrm>
            <a:off x="2849136" y="2327072"/>
            <a:ext cx="2751836" cy="229022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t"/>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Segoe UI Semilight"/>
                <a:ea typeface="+mn-ea"/>
                <a:cs typeface="+mn-cs"/>
              </a:rPr>
              <a:t>Function app A</a:t>
            </a:r>
          </a:p>
        </p:txBody>
      </p:sp>
      <p:sp>
        <p:nvSpPr>
          <p:cNvPr id="28" name="Rectangle 27"/>
          <p:cNvSpPr/>
          <p:nvPr/>
        </p:nvSpPr>
        <p:spPr>
          <a:xfrm>
            <a:off x="2627085" y="2832433"/>
            <a:ext cx="1245983" cy="36570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Segoe UI Semilight"/>
                <a:ea typeface="+mn-ea"/>
                <a:cs typeface="+mn-cs"/>
              </a:rPr>
              <a:t>/</a:t>
            </a:r>
            <a:r>
              <a:rPr kumimoji="0" lang="en-US" sz="1568" b="0" i="0" u="none" strike="noStrike" kern="0" cap="none" spc="0" normalizeH="0" baseline="0" noProof="0" dirty="0">
                <a:ln>
                  <a:noFill/>
                </a:ln>
                <a:solidFill>
                  <a:sysClr val="windowText" lastClr="000000"/>
                </a:solidFill>
                <a:effectLst/>
                <a:uLnTx/>
                <a:uFillTx/>
                <a:latin typeface="Segoe UI Semilight"/>
                <a:ea typeface="+mn-ea"/>
                <a:cs typeface="+mn-cs"/>
              </a:rPr>
              <a:t>customers</a:t>
            </a:r>
            <a:endParaRPr kumimoji="0" lang="en-US" sz="18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38" name="Rectangle 37"/>
          <p:cNvSpPr/>
          <p:nvPr/>
        </p:nvSpPr>
        <p:spPr>
          <a:xfrm>
            <a:off x="6813079" y="1023413"/>
            <a:ext cx="2751836" cy="229022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t"/>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FFFFFF"/>
                </a:solidFill>
                <a:effectLst/>
                <a:uLnTx/>
                <a:uFillTx/>
                <a:latin typeface="Segoe UI Semilight"/>
                <a:ea typeface="+mn-ea"/>
                <a:cs typeface="+mn-cs"/>
              </a:rPr>
              <a:t>Function app B</a:t>
            </a:r>
          </a:p>
        </p:txBody>
      </p:sp>
      <p:sp>
        <p:nvSpPr>
          <p:cNvPr id="44" name="Rectangle 43"/>
          <p:cNvSpPr/>
          <p:nvPr/>
        </p:nvSpPr>
        <p:spPr>
          <a:xfrm>
            <a:off x="6588724" y="2082712"/>
            <a:ext cx="1243408" cy="36570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Semilight"/>
                <a:ea typeface="+mn-ea"/>
                <a:cs typeface="+mn-cs"/>
              </a:rPr>
              <a:t>/products</a:t>
            </a:r>
          </a:p>
        </p:txBody>
      </p:sp>
      <p:sp>
        <p:nvSpPr>
          <p:cNvPr id="19" name="Rectangle 18"/>
          <p:cNvSpPr/>
          <p:nvPr/>
        </p:nvSpPr>
        <p:spPr>
          <a:xfrm>
            <a:off x="6813079" y="3472185"/>
            <a:ext cx="2751836" cy="229022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t"/>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FFFFFF"/>
                </a:solidFill>
                <a:effectLst/>
                <a:uLnTx/>
                <a:uFillTx/>
                <a:latin typeface="Segoe UI Semilight"/>
                <a:ea typeface="+mn-ea"/>
                <a:cs typeface="+mn-cs"/>
              </a:rPr>
              <a:t>Function app C</a:t>
            </a:r>
          </a:p>
        </p:txBody>
      </p:sp>
      <p:sp>
        <p:nvSpPr>
          <p:cNvPr id="20" name="Rectangle 19"/>
          <p:cNvSpPr/>
          <p:nvPr/>
        </p:nvSpPr>
        <p:spPr>
          <a:xfrm>
            <a:off x="8184118" y="4529891"/>
            <a:ext cx="1340882" cy="3657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Segoe UI Semilight"/>
                <a:ea typeface="+mn-ea"/>
                <a:cs typeface="+mn-cs"/>
              </a:rPr>
              <a:t>Function3</a:t>
            </a:r>
          </a:p>
        </p:txBody>
      </p:sp>
      <p:sp>
        <p:nvSpPr>
          <p:cNvPr id="23" name="Rectangle 22"/>
          <p:cNvSpPr/>
          <p:nvPr/>
        </p:nvSpPr>
        <p:spPr>
          <a:xfrm>
            <a:off x="6588727" y="4531484"/>
            <a:ext cx="1243405" cy="36570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Semilight"/>
                <a:ea typeface="+mn-ea"/>
                <a:cs typeface="+mn-cs"/>
              </a:rPr>
              <a:t>/orders</a:t>
            </a:r>
          </a:p>
        </p:txBody>
      </p:sp>
      <p:sp>
        <p:nvSpPr>
          <p:cNvPr id="29" name="Rectangle 28"/>
          <p:cNvSpPr/>
          <p:nvPr/>
        </p:nvSpPr>
        <p:spPr>
          <a:xfrm>
            <a:off x="4225054" y="2827453"/>
            <a:ext cx="1146875" cy="3657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Semilight"/>
                <a:ea typeface="+mn-ea"/>
                <a:cs typeface="+mn-cs"/>
              </a:rPr>
              <a:t>Function1</a:t>
            </a:r>
          </a:p>
        </p:txBody>
      </p:sp>
      <p:pic>
        <p:nvPicPr>
          <p:cNvPr id="24" name="Picture 2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61263" y="3179249"/>
            <a:ext cx="780180" cy="780180"/>
          </a:xfrm>
          <a:prstGeom prst="rect">
            <a:avLst/>
          </a:prstGeom>
        </p:spPr>
      </p:pic>
      <p:grpSp>
        <p:nvGrpSpPr>
          <p:cNvPr id="8" name="Group 7"/>
          <p:cNvGrpSpPr/>
          <p:nvPr/>
        </p:nvGrpSpPr>
        <p:grpSpPr>
          <a:xfrm>
            <a:off x="941443" y="2265567"/>
            <a:ext cx="5647284" cy="2448772"/>
            <a:chOff x="940711" y="2265401"/>
            <a:chExt cx="5648085" cy="2449119"/>
          </a:xfrm>
        </p:grpSpPr>
        <p:cxnSp>
          <p:nvCxnSpPr>
            <p:cNvPr id="26" name="Connector: Elbow 25"/>
            <p:cNvCxnSpPr>
              <a:cxnSpLocks/>
              <a:stCxn id="30" idx="3"/>
              <a:endCxn id="23" idx="1"/>
            </p:cNvCxnSpPr>
            <p:nvPr/>
          </p:nvCxnSpPr>
          <p:spPr>
            <a:xfrm>
              <a:off x="3872753" y="4114781"/>
              <a:ext cx="2716043" cy="599739"/>
            </a:xfrm>
            <a:prstGeom prst="bentConnector3">
              <a:avLst>
                <a:gd name="adj1" fmla="val 70106"/>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7" name="Rectangle 26"/>
            <p:cNvSpPr/>
            <p:nvPr/>
          </p:nvSpPr>
          <p:spPr>
            <a:xfrm>
              <a:off x="2626593" y="3386479"/>
              <a:ext cx="1246160" cy="36576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Semilight"/>
                  <a:ea typeface="+mn-ea"/>
                  <a:cs typeface="+mn-cs"/>
                </a:rPr>
                <a:t>/products</a:t>
              </a:r>
            </a:p>
          </p:txBody>
        </p:sp>
        <p:cxnSp>
          <p:nvCxnSpPr>
            <p:cNvPr id="34" name="Connector: Elbow 33"/>
            <p:cNvCxnSpPr>
              <a:cxnSpLocks/>
              <a:stCxn id="27" idx="3"/>
              <a:endCxn id="44" idx="1"/>
            </p:cNvCxnSpPr>
            <p:nvPr/>
          </p:nvCxnSpPr>
          <p:spPr>
            <a:xfrm flipV="1">
              <a:off x="3872753" y="2265401"/>
              <a:ext cx="2716041" cy="1303958"/>
            </a:xfrm>
            <a:prstGeom prst="bentConnector3">
              <a:avLst>
                <a:gd name="adj1" fmla="val 69804"/>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0" name="Rectangle 29"/>
            <p:cNvSpPr/>
            <p:nvPr/>
          </p:nvSpPr>
          <p:spPr>
            <a:xfrm>
              <a:off x="2626593" y="3931901"/>
              <a:ext cx="1246160" cy="36576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Semilight"/>
                  <a:ea typeface="+mn-ea"/>
                  <a:cs typeface="+mn-cs"/>
                </a:rPr>
                <a:t>/orders</a:t>
              </a:r>
            </a:p>
          </p:txBody>
        </p:sp>
        <p:cxnSp>
          <p:nvCxnSpPr>
            <p:cNvPr id="31" name="Connector: Elbow 30"/>
            <p:cNvCxnSpPr>
              <a:cxnSpLocks/>
              <a:stCxn id="24" idx="3"/>
              <a:endCxn id="30" idx="1"/>
            </p:cNvCxnSpPr>
            <p:nvPr/>
          </p:nvCxnSpPr>
          <p:spPr>
            <a:xfrm>
              <a:off x="940711" y="3569359"/>
              <a:ext cx="1685882" cy="545422"/>
            </a:xfrm>
            <a:prstGeom prst="bentConnector3">
              <a:avLst>
                <a:gd name="adj1" fmla="val 50000"/>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2" name="Connector: Elbow 31"/>
            <p:cNvCxnSpPr>
              <a:cxnSpLocks/>
              <a:stCxn id="24" idx="3"/>
              <a:endCxn id="28" idx="1"/>
            </p:cNvCxnSpPr>
            <p:nvPr/>
          </p:nvCxnSpPr>
          <p:spPr>
            <a:xfrm flipV="1">
              <a:off x="940711" y="3015228"/>
              <a:ext cx="1685882" cy="554131"/>
            </a:xfrm>
            <a:prstGeom prst="bentConnector3">
              <a:avLst>
                <a:gd name="adj1" fmla="val 50000"/>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cxnSpLocks/>
              <a:stCxn id="24" idx="3"/>
              <a:endCxn id="27" idx="1"/>
            </p:cNvCxnSpPr>
            <p:nvPr/>
          </p:nvCxnSpPr>
          <p:spPr>
            <a:xfrm>
              <a:off x="940711" y="3569359"/>
              <a:ext cx="1685882"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cxnSp>
        <p:nvCxnSpPr>
          <p:cNvPr id="45" name="Straight Arrow Connector 44"/>
          <p:cNvCxnSpPr>
            <a:cxnSpLocks/>
            <a:stCxn id="28" idx="3"/>
            <a:endCxn id="29" idx="1"/>
          </p:cNvCxnSpPr>
          <p:nvPr/>
        </p:nvCxnSpPr>
        <p:spPr>
          <a:xfrm flipV="1">
            <a:off x="3873068" y="3010307"/>
            <a:ext cx="351986" cy="4980"/>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8184118" y="2082712"/>
            <a:ext cx="1340882" cy="3657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Segoe UI Semilight"/>
                <a:ea typeface="+mn-ea"/>
                <a:cs typeface="+mn-cs"/>
              </a:rPr>
              <a:t>Function2</a:t>
            </a:r>
          </a:p>
        </p:txBody>
      </p:sp>
      <p:cxnSp>
        <p:nvCxnSpPr>
          <p:cNvPr id="48" name="Straight Arrow Connector 47"/>
          <p:cNvCxnSpPr>
            <a:cxnSpLocks/>
            <a:stCxn id="44" idx="3"/>
            <a:endCxn id="47" idx="1"/>
          </p:cNvCxnSpPr>
          <p:nvPr/>
        </p:nvCxnSpPr>
        <p:spPr>
          <a:xfrm>
            <a:off x="7832132" y="2265566"/>
            <a:ext cx="351986" cy="0"/>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a:cxnSpLocks/>
            <a:stCxn id="23" idx="3"/>
            <a:endCxn id="20" idx="1"/>
          </p:cNvCxnSpPr>
          <p:nvPr/>
        </p:nvCxnSpPr>
        <p:spPr>
          <a:xfrm flipV="1">
            <a:off x="7832132" y="4712745"/>
            <a:ext cx="351986" cy="1593"/>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37669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Straight Arrow Connector 12">
            <a:extLst>
              <a:ext uri="{FF2B5EF4-FFF2-40B4-BE49-F238E27FC236}">
                <a16:creationId xmlns:a16="http://schemas.microsoft.com/office/drawing/2014/main" id="{A65F9492-B6D4-46BA-A091-D4DAA99ADC38}"/>
              </a:ext>
            </a:extLst>
          </p:cNvPr>
          <p:cNvCxnSpPr>
            <a:cxnSpLocks/>
          </p:cNvCxnSpPr>
          <p:nvPr/>
        </p:nvCxnSpPr>
        <p:spPr>
          <a:xfrm>
            <a:off x="-11447" y="5910073"/>
            <a:ext cx="2354373" cy="0"/>
          </a:xfrm>
          <a:prstGeom prst="straightConnector1">
            <a:avLst/>
          </a:prstGeom>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4831497" y="5896645"/>
            <a:ext cx="1121633" cy="741581"/>
          </a:xfrm>
          <a:prstGeom prst="rect">
            <a:avLst/>
          </a:prstGeom>
          <a:noFill/>
        </p:spPr>
        <p:txBody>
          <a:bodyPr wrap="none" lIns="179208" tIns="143366" rIns="179208" bIns="143366" rtlCol="0">
            <a:spAutoFit/>
          </a:bodyPr>
          <a:lstStyle/>
          <a:p>
            <a:pPr marL="0" marR="0" lvl="0" indent="0" algn="l" defTabSz="895870" rtl="0" eaLnBrk="1" fontAlgn="auto" latinLnBrk="0" hangingPunct="1">
              <a:lnSpc>
                <a:spcPct val="90000"/>
              </a:lnSpc>
              <a:spcBef>
                <a:spcPts val="0"/>
              </a:spcBef>
              <a:spcAft>
                <a:spcPts val="588"/>
              </a:spcAft>
              <a:buClrTx/>
              <a:buSzTx/>
              <a:buFontTx/>
              <a:buNone/>
              <a:tabLst/>
              <a:defRPr/>
            </a:pPr>
            <a:r>
              <a:rPr kumimoji="0" lang="en-US" sz="3200" b="0" i="0" u="none" strike="noStrike" kern="0" cap="none" spc="0" normalizeH="0" baseline="0" noProof="0">
                <a:ln>
                  <a:noFill/>
                </a:ln>
                <a:solidFill>
                  <a:srgbClr val="0070C0"/>
                </a:solidFill>
                <a:effectLst/>
                <a:uLnTx/>
                <a:uFillTx/>
                <a:latin typeface="Segoe UI"/>
                <a:ea typeface="+mn-ea"/>
                <a:cs typeface="+mn-cs"/>
              </a:rPr>
              <a:t>IaaS</a:t>
            </a:r>
          </a:p>
        </p:txBody>
      </p:sp>
      <p:sp>
        <p:nvSpPr>
          <p:cNvPr id="27" name="TextBox 26"/>
          <p:cNvSpPr txBox="1"/>
          <p:nvPr/>
        </p:nvSpPr>
        <p:spPr>
          <a:xfrm>
            <a:off x="250500" y="5896644"/>
            <a:ext cx="2092426" cy="621792"/>
          </a:xfrm>
          <a:prstGeom prst="rect">
            <a:avLst/>
          </a:prstGeom>
          <a:noFill/>
        </p:spPr>
        <p:txBody>
          <a:bodyPr wrap="none" lIns="179208" tIns="143366" rIns="179208" bIns="143366" rtlCol="0">
            <a:spAutoFit/>
          </a:bodyPr>
          <a:lstStyle/>
          <a:p>
            <a:pPr marL="0" marR="0" lvl="0" indent="0" algn="l" defTabSz="895870" rtl="0" eaLnBrk="1" fontAlgn="auto" latinLnBrk="0" hangingPunct="1">
              <a:lnSpc>
                <a:spcPct val="90000"/>
              </a:lnSpc>
              <a:spcBef>
                <a:spcPts val="0"/>
              </a:spcBef>
              <a:spcAft>
                <a:spcPts val="588"/>
              </a:spcAft>
              <a:buClrTx/>
              <a:buSzTx/>
              <a:buFontTx/>
              <a:buNone/>
              <a:tabLst/>
              <a:defRPr/>
            </a:pPr>
            <a:r>
              <a:rPr kumimoji="0" lang="en-US" sz="2353" b="0" i="0" u="none" strike="noStrike" kern="0" cap="none" spc="0" normalizeH="0" baseline="0" noProof="0">
                <a:ln>
                  <a:noFill/>
                </a:ln>
                <a:solidFill>
                  <a:srgbClr val="E7E6E6">
                    <a:lumMod val="75000"/>
                  </a:srgbClr>
                </a:solidFill>
                <a:effectLst/>
                <a:uLnTx/>
                <a:uFillTx/>
                <a:latin typeface="Segoe UI"/>
                <a:ea typeface="+mn-ea"/>
                <a:cs typeface="+mn-cs"/>
              </a:rPr>
              <a:t>On-Premises</a:t>
            </a:r>
          </a:p>
        </p:txBody>
      </p:sp>
      <p:cxnSp>
        <p:nvCxnSpPr>
          <p:cNvPr id="11" name="Straight Arrow Connector 10"/>
          <p:cNvCxnSpPr>
            <a:cxnSpLocks/>
          </p:cNvCxnSpPr>
          <p:nvPr/>
        </p:nvCxnSpPr>
        <p:spPr>
          <a:xfrm>
            <a:off x="-11448" y="5910067"/>
            <a:ext cx="5940324" cy="0"/>
          </a:xfrm>
          <a:prstGeom prst="straightConnector1">
            <a:avLst/>
          </a:prstGeom>
          <a:ln w="25400">
            <a:solidFill>
              <a:schemeClr val="tx1"/>
            </a:solidFill>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12" name="Oval 11"/>
          <p:cNvSpPr/>
          <p:nvPr/>
        </p:nvSpPr>
        <p:spPr bwMode="auto">
          <a:xfrm>
            <a:off x="1210543" y="5823899"/>
            <a:ext cx="172340" cy="172340"/>
          </a:xfrm>
          <a:prstGeom prst="ellipse">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0" name="Oval 19"/>
          <p:cNvSpPr/>
          <p:nvPr/>
        </p:nvSpPr>
        <p:spPr bwMode="auto">
          <a:xfrm>
            <a:off x="5309787" y="5823899"/>
            <a:ext cx="172340" cy="172340"/>
          </a:xfrm>
          <a:prstGeom prst="ellipse">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44" name="Freeform 50">
            <a:extLst>
              <a:ext uri="{FF2B5EF4-FFF2-40B4-BE49-F238E27FC236}">
                <a16:creationId xmlns:a16="http://schemas.microsoft.com/office/drawing/2014/main" id="{B585CF75-7DCA-475B-90E9-24F1DEF69AAA}"/>
              </a:ext>
            </a:extLst>
          </p:cNvPr>
          <p:cNvSpPr>
            <a:spLocks/>
          </p:cNvSpPr>
          <p:nvPr/>
        </p:nvSpPr>
        <p:spPr bwMode="auto">
          <a:xfrm>
            <a:off x="5043805" y="4229911"/>
            <a:ext cx="857010" cy="574701"/>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00BCF2"/>
          </a:solidFill>
          <a:ln w="19050" cap="flat">
            <a:noFill/>
            <a:prstDash val="solid"/>
            <a:miter lim="800000"/>
            <a:headEnd/>
            <a:tailEnd/>
          </a:ln>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45" name="TextBox 144">
            <a:extLst>
              <a:ext uri="{FF2B5EF4-FFF2-40B4-BE49-F238E27FC236}">
                <a16:creationId xmlns:a16="http://schemas.microsoft.com/office/drawing/2014/main" id="{95A82C52-E907-4381-8EAC-67D2E2F60276}"/>
              </a:ext>
            </a:extLst>
          </p:cNvPr>
          <p:cNvSpPr txBox="1"/>
          <p:nvPr/>
        </p:nvSpPr>
        <p:spPr>
          <a:xfrm>
            <a:off x="1511082" y="3159796"/>
            <a:ext cx="3741505" cy="322945"/>
          </a:xfrm>
          <a:prstGeom prst="rect">
            <a:avLst/>
          </a:prstGeom>
          <a:noFill/>
        </p:spPr>
        <p:txBody>
          <a:bodyPr wrap="square" rtlCol="0">
            <a:spAutoFit/>
          </a:bodyPr>
          <a:lstStyle/>
          <a:p>
            <a:pPr marL="0" marR="0" lvl="0" indent="0" algn="ctr" defTabSz="895870" rtl="0" eaLnBrk="1" fontAlgn="auto" latinLnBrk="0" hangingPunct="1">
              <a:lnSpc>
                <a:spcPct val="100000"/>
              </a:lnSpc>
              <a:spcBef>
                <a:spcPts val="0"/>
              </a:spcBef>
              <a:spcAft>
                <a:spcPts val="0"/>
              </a:spcAft>
              <a:buClrTx/>
              <a:buSzTx/>
              <a:buFontTx/>
              <a:buNone/>
              <a:tabLst/>
              <a:defRPr/>
            </a:pP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How often should I </a:t>
            </a:r>
            <a:r>
              <a:rPr kumimoji="0" lang="en-US" sz="1468" b="1"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patch</a:t>
            </a: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 my </a:t>
            </a:r>
            <a:r>
              <a:rPr kumimoji="0" lang="en-US" sz="1468" b="1"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servers</a:t>
            </a: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a:t>
            </a:r>
          </a:p>
        </p:txBody>
      </p:sp>
      <p:sp>
        <p:nvSpPr>
          <p:cNvPr id="146" name="TextBox 145">
            <a:extLst>
              <a:ext uri="{FF2B5EF4-FFF2-40B4-BE49-F238E27FC236}">
                <a16:creationId xmlns:a16="http://schemas.microsoft.com/office/drawing/2014/main" id="{2721B15A-534C-49A0-8D60-1A23CC2FF5EA}"/>
              </a:ext>
            </a:extLst>
          </p:cNvPr>
          <p:cNvSpPr txBox="1"/>
          <p:nvPr/>
        </p:nvSpPr>
        <p:spPr>
          <a:xfrm>
            <a:off x="1681688" y="3548524"/>
            <a:ext cx="3400291" cy="318229"/>
          </a:xfrm>
          <a:prstGeom prst="rect">
            <a:avLst/>
          </a:prstGeom>
          <a:noFill/>
        </p:spPr>
        <p:txBody>
          <a:bodyPr wrap="none" rtlCol="0">
            <a:spAutoFit/>
          </a:bodyPr>
          <a:lstStyle/>
          <a:p>
            <a:pPr marL="0" marR="0" lvl="0" indent="0" algn="ctr" defTabSz="895870" rtl="0" eaLnBrk="1" fontAlgn="auto" latinLnBrk="0" hangingPunct="1">
              <a:lnSpc>
                <a:spcPct val="100000"/>
              </a:lnSpc>
              <a:spcBef>
                <a:spcPts val="0"/>
              </a:spcBef>
              <a:spcAft>
                <a:spcPts val="0"/>
              </a:spcAft>
              <a:buClrTx/>
              <a:buSzTx/>
              <a:buFontTx/>
              <a:buNone/>
              <a:tabLst/>
              <a:defRPr/>
            </a:pP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How often should I backup my </a:t>
            </a:r>
            <a:r>
              <a:rPr kumimoji="0" lang="en-US" sz="1468" b="1"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server</a:t>
            </a: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a:t>
            </a:r>
          </a:p>
        </p:txBody>
      </p:sp>
      <p:sp>
        <p:nvSpPr>
          <p:cNvPr id="147" name="TextBox 146">
            <a:extLst>
              <a:ext uri="{FF2B5EF4-FFF2-40B4-BE49-F238E27FC236}">
                <a16:creationId xmlns:a16="http://schemas.microsoft.com/office/drawing/2014/main" id="{282E83BC-BD11-4FDB-ACC0-57F30AC60E41}"/>
              </a:ext>
            </a:extLst>
          </p:cNvPr>
          <p:cNvSpPr txBox="1"/>
          <p:nvPr/>
        </p:nvSpPr>
        <p:spPr>
          <a:xfrm>
            <a:off x="1419920" y="3937253"/>
            <a:ext cx="3923832" cy="322945"/>
          </a:xfrm>
          <a:prstGeom prst="rect">
            <a:avLst/>
          </a:prstGeom>
          <a:noFill/>
        </p:spPr>
        <p:txBody>
          <a:bodyPr wrap="square" rtlCol="0">
            <a:spAutoFit/>
          </a:bodyPr>
          <a:lstStyle/>
          <a:p>
            <a:pPr marL="0" marR="0" lvl="0" indent="0" algn="ctr" defTabSz="895870" rtl="0" eaLnBrk="1" fontAlgn="auto" latinLnBrk="0" hangingPunct="1">
              <a:lnSpc>
                <a:spcPct val="100000"/>
              </a:lnSpc>
              <a:spcBef>
                <a:spcPts val="0"/>
              </a:spcBef>
              <a:spcAft>
                <a:spcPts val="0"/>
              </a:spcAft>
              <a:buClrTx/>
              <a:buSzTx/>
              <a:buFontTx/>
              <a:buNone/>
              <a:tabLst/>
              <a:defRPr/>
            </a:pP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Which packages should be on my </a:t>
            </a:r>
            <a:r>
              <a:rPr kumimoji="0" lang="en-US" sz="1468" b="1"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server</a:t>
            </a: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a:t>
            </a:r>
          </a:p>
        </p:txBody>
      </p:sp>
      <p:sp>
        <p:nvSpPr>
          <p:cNvPr id="148" name="TextBox 147">
            <a:extLst>
              <a:ext uri="{FF2B5EF4-FFF2-40B4-BE49-F238E27FC236}">
                <a16:creationId xmlns:a16="http://schemas.microsoft.com/office/drawing/2014/main" id="{38A3AADE-CFC2-43EB-83DE-C2201929E8B5}"/>
              </a:ext>
            </a:extLst>
          </p:cNvPr>
          <p:cNvSpPr txBox="1"/>
          <p:nvPr/>
        </p:nvSpPr>
        <p:spPr>
          <a:xfrm>
            <a:off x="4199156" y="910231"/>
            <a:ext cx="3786818" cy="322945"/>
          </a:xfrm>
          <a:prstGeom prst="rect">
            <a:avLst/>
          </a:prstGeom>
          <a:noFill/>
        </p:spPr>
        <p:txBody>
          <a:bodyPr wrap="square" rtlCol="0">
            <a:spAutoFit/>
          </a:bodyPr>
          <a:lstStyle>
            <a:defPPr>
              <a:defRPr lang="en-US"/>
            </a:defPPr>
            <a:lvl1pPr defTabSz="914224">
              <a:defRPr sz="1500" kern="0">
                <a:gradFill>
                  <a:gsLst>
                    <a:gs pos="1250">
                      <a:schemeClr val="tx1"/>
                    </a:gs>
                    <a:gs pos="100000">
                      <a:schemeClr val="tx1"/>
                    </a:gs>
                  </a:gsLst>
                  <a:lin ang="5400000" scaled="0"/>
                </a:gradFill>
                <a:latin typeface="Segoe UI"/>
              </a:defRPr>
            </a:lvl1pPr>
          </a:lstStyle>
          <a:p>
            <a:pPr marL="0" marR="0" lvl="0" indent="0" algn="ctr" defTabSz="895870" rtl="0" eaLnBrk="1" fontAlgn="auto" latinLnBrk="0" hangingPunct="1">
              <a:lnSpc>
                <a:spcPct val="100000"/>
              </a:lnSpc>
              <a:spcBef>
                <a:spcPts val="0"/>
              </a:spcBef>
              <a:spcAft>
                <a:spcPts val="0"/>
              </a:spcAft>
              <a:buClrTx/>
              <a:buSzTx/>
              <a:buFontTx/>
              <a:buNone/>
              <a:tabLst/>
              <a:defRPr/>
            </a:pP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How many </a:t>
            </a:r>
            <a:r>
              <a:rPr kumimoji="0" lang="en-US" sz="1468" b="1"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servers</a:t>
            </a: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 do I need?</a:t>
            </a:r>
          </a:p>
        </p:txBody>
      </p:sp>
      <p:sp>
        <p:nvSpPr>
          <p:cNvPr id="149" name="TextBox 148">
            <a:extLst>
              <a:ext uri="{FF2B5EF4-FFF2-40B4-BE49-F238E27FC236}">
                <a16:creationId xmlns:a16="http://schemas.microsoft.com/office/drawing/2014/main" id="{5E934033-4FA6-4CEB-B07F-0E940257269D}"/>
              </a:ext>
            </a:extLst>
          </p:cNvPr>
          <p:cNvSpPr txBox="1"/>
          <p:nvPr/>
        </p:nvSpPr>
        <p:spPr>
          <a:xfrm>
            <a:off x="4453022" y="543064"/>
            <a:ext cx="3279086" cy="316499"/>
          </a:xfrm>
          <a:prstGeom prst="rect">
            <a:avLst/>
          </a:prstGeom>
          <a:noFill/>
        </p:spPr>
        <p:txBody>
          <a:bodyPr wrap="square" rtlCol="0">
            <a:spAutoFit/>
          </a:bodyPr>
          <a:lstStyle>
            <a:defPPr>
              <a:defRPr lang="en-US"/>
            </a:defPPr>
            <a:lvl1pPr defTabSz="914224">
              <a:defRPr sz="1500" kern="0">
                <a:gradFill>
                  <a:gsLst>
                    <a:gs pos="1250">
                      <a:schemeClr val="tx1"/>
                    </a:gs>
                    <a:gs pos="100000">
                      <a:schemeClr val="tx1"/>
                    </a:gs>
                  </a:gsLst>
                  <a:lin ang="5400000" scaled="0"/>
                </a:gradFill>
                <a:latin typeface="Segoe UI"/>
              </a:defRPr>
            </a:lvl1pPr>
          </a:lstStyle>
          <a:p>
            <a:pPr marL="0" marR="0" lvl="0" indent="0" algn="ctr" defTabSz="895870" rtl="0" eaLnBrk="1" fontAlgn="auto" latinLnBrk="0" hangingPunct="1">
              <a:lnSpc>
                <a:spcPct val="100000"/>
              </a:lnSpc>
              <a:spcBef>
                <a:spcPts val="0"/>
              </a:spcBef>
              <a:spcAft>
                <a:spcPts val="0"/>
              </a:spcAft>
              <a:buClrTx/>
              <a:buSzTx/>
              <a:buFontTx/>
              <a:buNone/>
              <a:tabLst/>
              <a:defRPr/>
            </a:pP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How can I increase </a:t>
            </a:r>
            <a:r>
              <a:rPr kumimoji="0" lang="en-US" sz="1468" b="1"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server</a:t>
            </a: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 utilization?</a:t>
            </a:r>
          </a:p>
        </p:txBody>
      </p:sp>
      <p:sp>
        <p:nvSpPr>
          <p:cNvPr id="150" name="TextBox 149">
            <a:extLst>
              <a:ext uri="{FF2B5EF4-FFF2-40B4-BE49-F238E27FC236}">
                <a16:creationId xmlns:a16="http://schemas.microsoft.com/office/drawing/2014/main" id="{C0F85953-5B53-4A0F-B9A9-B5D0FAF01A29}"/>
              </a:ext>
            </a:extLst>
          </p:cNvPr>
          <p:cNvSpPr txBox="1"/>
          <p:nvPr/>
        </p:nvSpPr>
        <p:spPr>
          <a:xfrm>
            <a:off x="3298621" y="175898"/>
            <a:ext cx="5587887" cy="322945"/>
          </a:xfrm>
          <a:prstGeom prst="rect">
            <a:avLst/>
          </a:prstGeom>
          <a:noFill/>
        </p:spPr>
        <p:txBody>
          <a:bodyPr wrap="square" rtlCol="0">
            <a:spAutoFit/>
          </a:bodyPr>
          <a:lstStyle>
            <a:defPPr>
              <a:defRPr lang="en-US"/>
            </a:defPPr>
            <a:lvl1pPr defTabSz="914224">
              <a:defRPr sz="1500" kern="0">
                <a:gradFill>
                  <a:gsLst>
                    <a:gs pos="1250">
                      <a:schemeClr val="tx1"/>
                    </a:gs>
                    <a:gs pos="100000">
                      <a:schemeClr val="tx1"/>
                    </a:gs>
                  </a:gsLst>
                  <a:lin ang="5400000" scaled="0"/>
                </a:gradFill>
                <a:latin typeface="Segoe UI"/>
              </a:defRPr>
            </a:lvl1pPr>
          </a:lstStyle>
          <a:p>
            <a:pPr marL="0" marR="0" lvl="0" indent="0" algn="ctr" defTabSz="895870" rtl="0" eaLnBrk="1" fontAlgn="auto" latinLnBrk="0" hangingPunct="1">
              <a:lnSpc>
                <a:spcPct val="100000"/>
              </a:lnSpc>
              <a:spcBef>
                <a:spcPts val="0"/>
              </a:spcBef>
              <a:spcAft>
                <a:spcPts val="0"/>
              </a:spcAft>
              <a:buClrTx/>
              <a:buSzTx/>
              <a:buFontTx/>
              <a:buNone/>
              <a:tabLst/>
              <a:defRPr/>
            </a:pP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What is the right </a:t>
            </a:r>
            <a:r>
              <a:rPr kumimoji="0" lang="en-US" sz="1468" b="1"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size</a:t>
            </a: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 of </a:t>
            </a:r>
            <a:r>
              <a:rPr kumimoji="0" lang="en-US" sz="1468" b="1"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servers</a:t>
            </a: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 for my business needs?</a:t>
            </a:r>
          </a:p>
        </p:txBody>
      </p:sp>
      <p:sp>
        <p:nvSpPr>
          <p:cNvPr id="151" name="TextBox 150">
            <a:extLst>
              <a:ext uri="{FF2B5EF4-FFF2-40B4-BE49-F238E27FC236}">
                <a16:creationId xmlns:a16="http://schemas.microsoft.com/office/drawing/2014/main" id="{8B8E1811-0910-4BE6-A34C-1EB6C3763202}"/>
              </a:ext>
            </a:extLst>
          </p:cNvPr>
          <p:cNvSpPr txBox="1"/>
          <p:nvPr/>
        </p:nvSpPr>
        <p:spPr>
          <a:xfrm>
            <a:off x="4968325" y="1277398"/>
            <a:ext cx="2248480" cy="316499"/>
          </a:xfrm>
          <a:prstGeom prst="rect">
            <a:avLst/>
          </a:prstGeom>
          <a:noFill/>
        </p:spPr>
        <p:txBody>
          <a:bodyPr wrap="square" rtlCol="0">
            <a:spAutoFit/>
          </a:bodyPr>
          <a:lstStyle>
            <a:defPPr>
              <a:defRPr lang="en-US"/>
            </a:defPPr>
            <a:lvl1pPr defTabSz="914224">
              <a:defRPr sz="1500" kern="0">
                <a:gradFill>
                  <a:gsLst>
                    <a:gs pos="1250">
                      <a:schemeClr val="tx1"/>
                    </a:gs>
                    <a:gs pos="100000">
                      <a:schemeClr val="tx1"/>
                    </a:gs>
                  </a:gsLst>
                  <a:lin ang="5400000" scaled="0"/>
                </a:gradFill>
                <a:latin typeface="Segoe UI"/>
              </a:defRPr>
            </a:lvl1pPr>
          </a:lstStyle>
          <a:p>
            <a:pPr marL="0" marR="0" lvl="0" indent="0" algn="ctr" defTabSz="895870" rtl="0" eaLnBrk="1" fontAlgn="auto" latinLnBrk="0" hangingPunct="1">
              <a:lnSpc>
                <a:spcPct val="100000"/>
              </a:lnSpc>
              <a:spcBef>
                <a:spcPts val="0"/>
              </a:spcBef>
              <a:spcAft>
                <a:spcPts val="0"/>
              </a:spcAft>
              <a:buClrTx/>
              <a:buSzTx/>
              <a:buFontTx/>
              <a:buNone/>
              <a:tabLst/>
              <a:defRPr/>
            </a:pP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How can I </a:t>
            </a:r>
            <a:r>
              <a:rPr kumimoji="0" lang="en-US" sz="1468" b="1"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scale</a:t>
            </a: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 my app?</a:t>
            </a:r>
          </a:p>
        </p:txBody>
      </p:sp>
      <p:sp>
        <p:nvSpPr>
          <p:cNvPr id="152" name="TextBox 151">
            <a:extLst>
              <a:ext uri="{FF2B5EF4-FFF2-40B4-BE49-F238E27FC236}">
                <a16:creationId xmlns:a16="http://schemas.microsoft.com/office/drawing/2014/main" id="{8FF408DB-43B6-43F3-B511-0A64F4F8D39F}"/>
              </a:ext>
            </a:extLst>
          </p:cNvPr>
          <p:cNvSpPr txBox="1"/>
          <p:nvPr/>
        </p:nvSpPr>
        <p:spPr>
          <a:xfrm>
            <a:off x="7586850" y="3548524"/>
            <a:ext cx="2482485" cy="322945"/>
          </a:xfrm>
          <a:prstGeom prst="rect">
            <a:avLst/>
          </a:prstGeom>
          <a:noFill/>
        </p:spPr>
        <p:txBody>
          <a:bodyPr wrap="square" rtlCol="0">
            <a:spAutoFit/>
          </a:bodyPr>
          <a:lstStyle>
            <a:defPPr>
              <a:defRPr lang="en-US"/>
            </a:defPPr>
            <a:lvl1pPr algn="ctr" defTabSz="914224">
              <a:defRPr sz="1500" kern="0">
                <a:gradFill>
                  <a:gsLst>
                    <a:gs pos="1250">
                      <a:schemeClr val="tx1"/>
                    </a:gs>
                    <a:gs pos="100000">
                      <a:schemeClr val="tx1"/>
                    </a:gs>
                  </a:gsLst>
                  <a:lin ang="5400000" scaled="0"/>
                </a:gradFill>
                <a:latin typeface="Segoe UI"/>
              </a:defRPr>
            </a:lvl1pPr>
          </a:lstStyle>
          <a:p>
            <a:pPr marL="0" marR="0" lvl="0" indent="0" algn="ctr" defTabSz="895870" rtl="0" eaLnBrk="1" fontAlgn="auto" latinLnBrk="0" hangingPunct="1">
              <a:lnSpc>
                <a:spcPct val="100000"/>
              </a:lnSpc>
              <a:spcBef>
                <a:spcPts val="0"/>
              </a:spcBef>
              <a:spcAft>
                <a:spcPts val="0"/>
              </a:spcAft>
              <a:buClrTx/>
              <a:buSzTx/>
              <a:buFontTx/>
              <a:buNone/>
              <a:tabLst/>
              <a:defRPr/>
            </a:pPr>
            <a:r>
              <a:rPr kumimoji="0" lang="en-US" sz="1468" b="1"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Which OS </a:t>
            </a: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should I use?</a:t>
            </a:r>
          </a:p>
        </p:txBody>
      </p:sp>
      <p:sp>
        <p:nvSpPr>
          <p:cNvPr id="153" name="TextBox 152">
            <a:extLst>
              <a:ext uri="{FF2B5EF4-FFF2-40B4-BE49-F238E27FC236}">
                <a16:creationId xmlns:a16="http://schemas.microsoft.com/office/drawing/2014/main" id="{C7C964EC-E014-40C1-944C-FCECAE824ECF}"/>
              </a:ext>
            </a:extLst>
          </p:cNvPr>
          <p:cNvSpPr txBox="1"/>
          <p:nvPr/>
        </p:nvSpPr>
        <p:spPr>
          <a:xfrm>
            <a:off x="6405067" y="3159796"/>
            <a:ext cx="4846049" cy="322945"/>
          </a:xfrm>
          <a:prstGeom prst="rect">
            <a:avLst/>
          </a:prstGeom>
          <a:noFill/>
        </p:spPr>
        <p:txBody>
          <a:bodyPr wrap="square" rtlCol="0">
            <a:spAutoFit/>
          </a:bodyPr>
          <a:lstStyle>
            <a:defPPr>
              <a:defRPr lang="en-US"/>
            </a:defPPr>
            <a:lvl1pPr algn="ctr" defTabSz="914224">
              <a:defRPr sz="1500" kern="0">
                <a:gradFill>
                  <a:gsLst>
                    <a:gs pos="1250">
                      <a:schemeClr val="tx1"/>
                    </a:gs>
                    <a:gs pos="100000">
                      <a:schemeClr val="tx1"/>
                    </a:gs>
                  </a:gsLst>
                  <a:lin ang="5400000" scaled="0"/>
                </a:gradFill>
                <a:latin typeface="Segoe UI"/>
              </a:defRPr>
            </a:lvl1pPr>
          </a:lstStyle>
          <a:p>
            <a:pPr marL="0" marR="0" lvl="0" indent="0" algn="ctr" defTabSz="895870" rtl="0" eaLnBrk="1" fontAlgn="auto" latinLnBrk="0" hangingPunct="1">
              <a:lnSpc>
                <a:spcPct val="100000"/>
              </a:lnSpc>
              <a:spcBef>
                <a:spcPts val="0"/>
              </a:spcBef>
              <a:spcAft>
                <a:spcPts val="0"/>
              </a:spcAft>
              <a:buClrTx/>
              <a:buSzTx/>
              <a:buFontTx/>
              <a:buNone/>
              <a:tabLst/>
              <a:defRPr/>
            </a:pP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How do I </a:t>
            </a:r>
            <a:r>
              <a:rPr kumimoji="0" lang="en-US" sz="1468" b="1"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deploy</a:t>
            </a: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 new </a:t>
            </a:r>
            <a:r>
              <a:rPr kumimoji="0" lang="en-US" sz="1468" b="1"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code</a:t>
            </a: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 to my </a:t>
            </a:r>
            <a:r>
              <a:rPr kumimoji="0" lang="en-US" sz="1468" b="1"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server</a:t>
            </a: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a:t>
            </a:r>
          </a:p>
        </p:txBody>
      </p:sp>
      <p:sp>
        <p:nvSpPr>
          <p:cNvPr id="154" name="TextBox 153">
            <a:extLst>
              <a:ext uri="{FF2B5EF4-FFF2-40B4-BE49-F238E27FC236}">
                <a16:creationId xmlns:a16="http://schemas.microsoft.com/office/drawing/2014/main" id="{B1C8ECD1-61F6-4199-A0A4-56815FE45991}"/>
              </a:ext>
            </a:extLst>
          </p:cNvPr>
          <p:cNvSpPr txBox="1"/>
          <p:nvPr/>
        </p:nvSpPr>
        <p:spPr>
          <a:xfrm>
            <a:off x="6781260" y="3937253"/>
            <a:ext cx="4093663" cy="322945"/>
          </a:xfrm>
          <a:prstGeom prst="rect">
            <a:avLst/>
          </a:prstGeom>
          <a:noFill/>
        </p:spPr>
        <p:txBody>
          <a:bodyPr wrap="square" rtlCol="0">
            <a:spAutoFit/>
          </a:bodyPr>
          <a:lstStyle>
            <a:defPPr>
              <a:defRPr lang="en-US"/>
            </a:defPPr>
            <a:lvl1pPr algn="ctr" defTabSz="914224">
              <a:defRPr sz="1500" kern="0">
                <a:gradFill>
                  <a:gsLst>
                    <a:gs pos="1250">
                      <a:schemeClr val="tx1"/>
                    </a:gs>
                    <a:gs pos="100000">
                      <a:schemeClr val="tx1"/>
                    </a:gs>
                  </a:gsLst>
                  <a:lin ang="5400000" scaled="0"/>
                </a:gradFill>
                <a:latin typeface="Segoe UI"/>
              </a:defRPr>
            </a:lvl1pPr>
          </a:lstStyle>
          <a:p>
            <a:pPr marL="0" marR="0" lvl="0" indent="0" algn="ctr" defTabSz="895870" rtl="0" eaLnBrk="1" fontAlgn="auto" latinLnBrk="0" hangingPunct="1">
              <a:lnSpc>
                <a:spcPct val="100000"/>
              </a:lnSpc>
              <a:spcBef>
                <a:spcPts val="0"/>
              </a:spcBef>
              <a:spcAft>
                <a:spcPts val="0"/>
              </a:spcAft>
              <a:buClrTx/>
              <a:buSzTx/>
              <a:buFontTx/>
              <a:buNone/>
              <a:tabLst/>
              <a:defRPr/>
            </a:pP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Who </a:t>
            </a:r>
            <a:r>
              <a:rPr kumimoji="0" lang="en-US" sz="1468" b="1"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monitors</a:t>
            </a: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 my App?</a:t>
            </a:r>
          </a:p>
        </p:txBody>
      </p:sp>
      <p:grpSp>
        <p:nvGrpSpPr>
          <p:cNvPr id="155" name="Group 154">
            <a:extLst>
              <a:ext uri="{FF2B5EF4-FFF2-40B4-BE49-F238E27FC236}">
                <a16:creationId xmlns:a16="http://schemas.microsoft.com/office/drawing/2014/main" id="{0B1354B0-D4DF-4AA5-AA8A-878EFCABCE5B}"/>
              </a:ext>
            </a:extLst>
          </p:cNvPr>
          <p:cNvGrpSpPr/>
          <p:nvPr/>
        </p:nvGrpSpPr>
        <p:grpSpPr>
          <a:xfrm>
            <a:off x="5439028" y="4120890"/>
            <a:ext cx="1313945" cy="1313945"/>
            <a:chOff x="5547902" y="4202399"/>
            <a:chExt cx="1340672" cy="1340672"/>
          </a:xfrm>
        </p:grpSpPr>
        <p:sp>
          <p:nvSpPr>
            <p:cNvPr id="156" name="Oval 155">
              <a:extLst>
                <a:ext uri="{FF2B5EF4-FFF2-40B4-BE49-F238E27FC236}">
                  <a16:creationId xmlns:a16="http://schemas.microsoft.com/office/drawing/2014/main" id="{F3D4FFE9-AD0F-4BE8-B127-6B58FF2F9CCB}"/>
                </a:ext>
              </a:extLst>
            </p:cNvPr>
            <p:cNvSpPr/>
            <p:nvPr/>
          </p:nvSpPr>
          <p:spPr bwMode="auto">
            <a:xfrm>
              <a:off x="5547902" y="4202399"/>
              <a:ext cx="1340672" cy="1340672"/>
            </a:xfrm>
            <a:prstGeom prst="ellipse">
              <a:avLst/>
            </a:prstGeom>
            <a:solidFill>
              <a:srgbClr val="EAEAEA"/>
            </a:solidFill>
            <a:ln w="9525" cap="flat" cmpd="sng" algn="ctr">
              <a:no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157" name="Group 156">
              <a:extLst>
                <a:ext uri="{FF2B5EF4-FFF2-40B4-BE49-F238E27FC236}">
                  <a16:creationId xmlns:a16="http://schemas.microsoft.com/office/drawing/2014/main" id="{7F640996-FA02-4963-AFCC-76C8F9FF2200}"/>
                </a:ext>
              </a:extLst>
            </p:cNvPr>
            <p:cNvGrpSpPr/>
            <p:nvPr/>
          </p:nvGrpSpPr>
          <p:grpSpPr>
            <a:xfrm>
              <a:off x="5882043" y="4461171"/>
              <a:ext cx="744667" cy="794664"/>
              <a:chOff x="2084593" y="2157479"/>
              <a:chExt cx="958326" cy="1022668"/>
            </a:xfrm>
          </p:grpSpPr>
          <p:grpSp>
            <p:nvGrpSpPr>
              <p:cNvPr id="158" name="Group 4">
                <a:extLst>
                  <a:ext uri="{FF2B5EF4-FFF2-40B4-BE49-F238E27FC236}">
                    <a16:creationId xmlns:a16="http://schemas.microsoft.com/office/drawing/2014/main" id="{421B0FDB-BBF9-439B-9DE9-F60472F0BE17}"/>
                  </a:ext>
                </a:extLst>
              </p:cNvPr>
              <p:cNvGrpSpPr>
                <a:grpSpLocks noChangeAspect="1"/>
              </p:cNvGrpSpPr>
              <p:nvPr/>
            </p:nvGrpSpPr>
            <p:grpSpPr bwMode="auto">
              <a:xfrm>
                <a:off x="2084593" y="2157479"/>
                <a:ext cx="475727" cy="1022668"/>
                <a:chOff x="7" y="12"/>
                <a:chExt cx="167" cy="359"/>
              </a:xfrm>
            </p:grpSpPr>
            <p:sp>
              <p:nvSpPr>
                <p:cNvPr id="166" name="Rectangle 5">
                  <a:extLst>
                    <a:ext uri="{FF2B5EF4-FFF2-40B4-BE49-F238E27FC236}">
                      <a16:creationId xmlns:a16="http://schemas.microsoft.com/office/drawing/2014/main" id="{D523CB19-43A9-4878-AD73-2F2665BE7116}"/>
                    </a:ext>
                  </a:extLst>
                </p:cNvPr>
                <p:cNvSpPr>
                  <a:spLocks noChangeArrowheads="1"/>
                </p:cNvSpPr>
                <p:nvPr/>
              </p:nvSpPr>
              <p:spPr bwMode="auto">
                <a:xfrm>
                  <a:off x="7" y="45"/>
                  <a:ext cx="167" cy="326"/>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67" name="Freeform 6">
                  <a:extLst>
                    <a:ext uri="{FF2B5EF4-FFF2-40B4-BE49-F238E27FC236}">
                      <a16:creationId xmlns:a16="http://schemas.microsoft.com/office/drawing/2014/main" id="{517C05B1-2470-47F4-8CA1-474A44D76531}"/>
                    </a:ext>
                  </a:extLst>
                </p:cNvPr>
                <p:cNvSpPr>
                  <a:spLocks/>
                </p:cNvSpPr>
                <p:nvPr/>
              </p:nvSpPr>
              <p:spPr bwMode="auto">
                <a:xfrm>
                  <a:off x="69" y="312"/>
                  <a:ext cx="43" cy="59"/>
                </a:xfrm>
                <a:custGeom>
                  <a:avLst/>
                  <a:gdLst>
                    <a:gd name="T0" fmla="*/ 20 w 20"/>
                    <a:gd name="T1" fmla="*/ 28 h 28"/>
                    <a:gd name="T2" fmla="*/ 20 w 20"/>
                    <a:gd name="T3" fmla="*/ 10 h 28"/>
                    <a:gd name="T4" fmla="*/ 10 w 20"/>
                    <a:gd name="T5" fmla="*/ 0 h 28"/>
                    <a:gd name="T6" fmla="*/ 0 w 20"/>
                    <a:gd name="T7" fmla="*/ 10 h 28"/>
                    <a:gd name="T8" fmla="*/ 0 w 20"/>
                    <a:gd name="T9" fmla="*/ 28 h 28"/>
                  </a:gdLst>
                  <a:ahLst/>
                  <a:cxnLst>
                    <a:cxn ang="0">
                      <a:pos x="T0" y="T1"/>
                    </a:cxn>
                    <a:cxn ang="0">
                      <a:pos x="T2" y="T3"/>
                    </a:cxn>
                    <a:cxn ang="0">
                      <a:pos x="T4" y="T5"/>
                    </a:cxn>
                    <a:cxn ang="0">
                      <a:pos x="T6" y="T7"/>
                    </a:cxn>
                    <a:cxn ang="0">
                      <a:pos x="T8" y="T9"/>
                    </a:cxn>
                  </a:cxnLst>
                  <a:rect l="0" t="0" r="r" b="b"/>
                  <a:pathLst>
                    <a:path w="20" h="28">
                      <a:moveTo>
                        <a:pt x="20" y="28"/>
                      </a:moveTo>
                      <a:cubicBezTo>
                        <a:pt x="20" y="10"/>
                        <a:pt x="20" y="10"/>
                        <a:pt x="20" y="10"/>
                      </a:cubicBezTo>
                      <a:cubicBezTo>
                        <a:pt x="20" y="5"/>
                        <a:pt x="15" y="0"/>
                        <a:pt x="10" y="0"/>
                      </a:cubicBezTo>
                      <a:cubicBezTo>
                        <a:pt x="5" y="0"/>
                        <a:pt x="0" y="5"/>
                        <a:pt x="0" y="10"/>
                      </a:cubicBezTo>
                      <a:cubicBezTo>
                        <a:pt x="0" y="28"/>
                        <a:pt x="0" y="28"/>
                        <a:pt x="0" y="28"/>
                      </a:cubicBezTo>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68" name="Rectangle 7">
                  <a:extLst>
                    <a:ext uri="{FF2B5EF4-FFF2-40B4-BE49-F238E27FC236}">
                      <a16:creationId xmlns:a16="http://schemas.microsoft.com/office/drawing/2014/main" id="{B3DF8D36-2CB5-4579-92A4-B1D725DCC07D}"/>
                    </a:ext>
                  </a:extLst>
                </p:cNvPr>
                <p:cNvSpPr>
                  <a:spLocks noChangeArrowheads="1"/>
                </p:cNvSpPr>
                <p:nvPr/>
              </p:nvSpPr>
              <p:spPr bwMode="auto">
                <a:xfrm>
                  <a:off x="42" y="232"/>
                  <a:ext cx="25" cy="25"/>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69" name="Rectangle 8">
                  <a:extLst>
                    <a:ext uri="{FF2B5EF4-FFF2-40B4-BE49-F238E27FC236}">
                      <a16:creationId xmlns:a16="http://schemas.microsoft.com/office/drawing/2014/main" id="{BF17BBCE-8C9C-4283-B05C-725C159A2261}"/>
                    </a:ext>
                  </a:extLst>
                </p:cNvPr>
                <p:cNvSpPr>
                  <a:spLocks noChangeArrowheads="1"/>
                </p:cNvSpPr>
                <p:nvPr/>
              </p:nvSpPr>
              <p:spPr bwMode="auto">
                <a:xfrm>
                  <a:off x="114" y="232"/>
                  <a:ext cx="26" cy="25"/>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70" name="Rectangle 9">
                  <a:extLst>
                    <a:ext uri="{FF2B5EF4-FFF2-40B4-BE49-F238E27FC236}">
                      <a16:creationId xmlns:a16="http://schemas.microsoft.com/office/drawing/2014/main" id="{E83CD25C-461C-4ADB-8005-5580E886866C}"/>
                    </a:ext>
                  </a:extLst>
                </p:cNvPr>
                <p:cNvSpPr>
                  <a:spLocks noChangeArrowheads="1"/>
                </p:cNvSpPr>
                <p:nvPr/>
              </p:nvSpPr>
              <p:spPr bwMode="auto">
                <a:xfrm>
                  <a:off x="42" y="164"/>
                  <a:ext cx="25" cy="25"/>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71" name="Rectangle 10">
                  <a:extLst>
                    <a:ext uri="{FF2B5EF4-FFF2-40B4-BE49-F238E27FC236}">
                      <a16:creationId xmlns:a16="http://schemas.microsoft.com/office/drawing/2014/main" id="{AC86172E-6DA6-47CC-99DF-F7026BD27047}"/>
                    </a:ext>
                  </a:extLst>
                </p:cNvPr>
                <p:cNvSpPr>
                  <a:spLocks noChangeArrowheads="1"/>
                </p:cNvSpPr>
                <p:nvPr/>
              </p:nvSpPr>
              <p:spPr bwMode="auto">
                <a:xfrm>
                  <a:off x="114" y="164"/>
                  <a:ext cx="26" cy="25"/>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72" name="Rectangle 11">
                  <a:extLst>
                    <a:ext uri="{FF2B5EF4-FFF2-40B4-BE49-F238E27FC236}">
                      <a16:creationId xmlns:a16="http://schemas.microsoft.com/office/drawing/2014/main" id="{0A4B2234-1B67-46BE-83B9-E0910C443A36}"/>
                    </a:ext>
                  </a:extLst>
                </p:cNvPr>
                <p:cNvSpPr>
                  <a:spLocks noChangeArrowheads="1"/>
                </p:cNvSpPr>
                <p:nvPr/>
              </p:nvSpPr>
              <p:spPr bwMode="auto">
                <a:xfrm>
                  <a:off x="42" y="98"/>
                  <a:ext cx="25" cy="24"/>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73" name="Rectangle 12">
                  <a:extLst>
                    <a:ext uri="{FF2B5EF4-FFF2-40B4-BE49-F238E27FC236}">
                      <a16:creationId xmlns:a16="http://schemas.microsoft.com/office/drawing/2014/main" id="{5E458580-80A1-427A-88CD-6E8F282CFF33}"/>
                    </a:ext>
                  </a:extLst>
                </p:cNvPr>
                <p:cNvSpPr>
                  <a:spLocks noChangeArrowheads="1"/>
                </p:cNvSpPr>
                <p:nvPr/>
              </p:nvSpPr>
              <p:spPr bwMode="auto">
                <a:xfrm>
                  <a:off x="114" y="98"/>
                  <a:ext cx="26" cy="24"/>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74" name="Rectangle 13">
                  <a:extLst>
                    <a:ext uri="{FF2B5EF4-FFF2-40B4-BE49-F238E27FC236}">
                      <a16:creationId xmlns:a16="http://schemas.microsoft.com/office/drawing/2014/main" id="{0FB5E1C3-A45E-4C3B-AE12-9FDD344AA6EA}"/>
                    </a:ext>
                  </a:extLst>
                </p:cNvPr>
                <p:cNvSpPr>
                  <a:spLocks noChangeArrowheads="1"/>
                </p:cNvSpPr>
                <p:nvPr/>
              </p:nvSpPr>
              <p:spPr bwMode="auto">
                <a:xfrm>
                  <a:off x="31" y="12"/>
                  <a:ext cx="47" cy="33"/>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grpSp>
          <p:grpSp>
            <p:nvGrpSpPr>
              <p:cNvPr id="159" name="Group 158">
                <a:extLst>
                  <a:ext uri="{FF2B5EF4-FFF2-40B4-BE49-F238E27FC236}">
                    <a16:creationId xmlns:a16="http://schemas.microsoft.com/office/drawing/2014/main" id="{426CE35E-934D-4FE3-9A5A-A10941E90CC9}"/>
                  </a:ext>
                </a:extLst>
              </p:cNvPr>
              <p:cNvGrpSpPr/>
              <p:nvPr/>
            </p:nvGrpSpPr>
            <p:grpSpPr>
              <a:xfrm>
                <a:off x="2561534" y="2758439"/>
                <a:ext cx="475727" cy="421466"/>
                <a:chOff x="2779974" y="2727959"/>
                <a:chExt cx="475727" cy="421466"/>
              </a:xfrm>
            </p:grpSpPr>
            <p:sp>
              <p:nvSpPr>
                <p:cNvPr id="161" name="Rectangle 5">
                  <a:extLst>
                    <a:ext uri="{FF2B5EF4-FFF2-40B4-BE49-F238E27FC236}">
                      <a16:creationId xmlns:a16="http://schemas.microsoft.com/office/drawing/2014/main" id="{391D9726-C10E-4408-B364-9018948AEACD}"/>
                    </a:ext>
                  </a:extLst>
                </p:cNvPr>
                <p:cNvSpPr>
                  <a:spLocks noChangeArrowheads="1"/>
                </p:cNvSpPr>
                <p:nvPr/>
              </p:nvSpPr>
              <p:spPr bwMode="auto">
                <a:xfrm>
                  <a:off x="2779974" y="2727959"/>
                  <a:ext cx="475727" cy="421465"/>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62" name="Freeform 6">
                  <a:extLst>
                    <a:ext uri="{FF2B5EF4-FFF2-40B4-BE49-F238E27FC236}">
                      <a16:creationId xmlns:a16="http://schemas.microsoft.com/office/drawing/2014/main" id="{EE6B4B5C-23B0-4DB1-AC2B-0224496CF77D}"/>
                    </a:ext>
                  </a:extLst>
                </p:cNvPr>
                <p:cNvSpPr>
                  <a:spLocks/>
                </p:cNvSpPr>
                <p:nvPr/>
              </p:nvSpPr>
              <p:spPr bwMode="auto">
                <a:xfrm>
                  <a:off x="3058191" y="2981354"/>
                  <a:ext cx="122493" cy="168071"/>
                </a:xfrm>
                <a:custGeom>
                  <a:avLst/>
                  <a:gdLst>
                    <a:gd name="T0" fmla="*/ 20 w 20"/>
                    <a:gd name="T1" fmla="*/ 28 h 28"/>
                    <a:gd name="T2" fmla="*/ 20 w 20"/>
                    <a:gd name="T3" fmla="*/ 10 h 28"/>
                    <a:gd name="T4" fmla="*/ 10 w 20"/>
                    <a:gd name="T5" fmla="*/ 0 h 28"/>
                    <a:gd name="T6" fmla="*/ 0 w 20"/>
                    <a:gd name="T7" fmla="*/ 10 h 28"/>
                    <a:gd name="T8" fmla="*/ 0 w 20"/>
                    <a:gd name="T9" fmla="*/ 28 h 28"/>
                  </a:gdLst>
                  <a:ahLst/>
                  <a:cxnLst>
                    <a:cxn ang="0">
                      <a:pos x="T0" y="T1"/>
                    </a:cxn>
                    <a:cxn ang="0">
                      <a:pos x="T2" y="T3"/>
                    </a:cxn>
                    <a:cxn ang="0">
                      <a:pos x="T4" y="T5"/>
                    </a:cxn>
                    <a:cxn ang="0">
                      <a:pos x="T6" y="T7"/>
                    </a:cxn>
                    <a:cxn ang="0">
                      <a:pos x="T8" y="T9"/>
                    </a:cxn>
                  </a:cxnLst>
                  <a:rect l="0" t="0" r="r" b="b"/>
                  <a:pathLst>
                    <a:path w="20" h="28">
                      <a:moveTo>
                        <a:pt x="20" y="28"/>
                      </a:moveTo>
                      <a:cubicBezTo>
                        <a:pt x="20" y="10"/>
                        <a:pt x="20" y="10"/>
                        <a:pt x="20" y="10"/>
                      </a:cubicBezTo>
                      <a:cubicBezTo>
                        <a:pt x="20" y="5"/>
                        <a:pt x="15" y="0"/>
                        <a:pt x="10" y="0"/>
                      </a:cubicBezTo>
                      <a:cubicBezTo>
                        <a:pt x="5" y="0"/>
                        <a:pt x="0" y="5"/>
                        <a:pt x="0" y="10"/>
                      </a:cubicBezTo>
                      <a:cubicBezTo>
                        <a:pt x="0" y="28"/>
                        <a:pt x="0" y="28"/>
                        <a:pt x="0" y="28"/>
                      </a:cubicBezTo>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63" name="Rectangle 7">
                  <a:extLst>
                    <a:ext uri="{FF2B5EF4-FFF2-40B4-BE49-F238E27FC236}">
                      <a16:creationId xmlns:a16="http://schemas.microsoft.com/office/drawing/2014/main" id="{34449B9C-34D1-4195-845B-9C8A9FBFA10D}"/>
                    </a:ext>
                  </a:extLst>
                </p:cNvPr>
                <p:cNvSpPr>
                  <a:spLocks noChangeArrowheads="1"/>
                </p:cNvSpPr>
                <p:nvPr/>
              </p:nvSpPr>
              <p:spPr bwMode="auto">
                <a:xfrm>
                  <a:off x="2879677" y="2829662"/>
                  <a:ext cx="71217" cy="71216"/>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64" name="Rectangle 8">
                  <a:extLst>
                    <a:ext uri="{FF2B5EF4-FFF2-40B4-BE49-F238E27FC236}">
                      <a16:creationId xmlns:a16="http://schemas.microsoft.com/office/drawing/2014/main" id="{C9E112B0-F388-434F-A175-797D4C3DB0D8}"/>
                    </a:ext>
                  </a:extLst>
                </p:cNvPr>
                <p:cNvSpPr>
                  <a:spLocks noChangeArrowheads="1"/>
                </p:cNvSpPr>
                <p:nvPr/>
              </p:nvSpPr>
              <p:spPr bwMode="auto">
                <a:xfrm>
                  <a:off x="3084781" y="2829662"/>
                  <a:ext cx="74065" cy="71216"/>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65" name="Rectangle 9">
                  <a:extLst>
                    <a:ext uri="{FF2B5EF4-FFF2-40B4-BE49-F238E27FC236}">
                      <a16:creationId xmlns:a16="http://schemas.microsoft.com/office/drawing/2014/main" id="{689BF551-AA5E-4AFA-8774-43D3C4438B61}"/>
                    </a:ext>
                  </a:extLst>
                </p:cNvPr>
                <p:cNvSpPr>
                  <a:spLocks noChangeArrowheads="1"/>
                </p:cNvSpPr>
                <p:nvPr/>
              </p:nvSpPr>
              <p:spPr bwMode="auto">
                <a:xfrm>
                  <a:off x="2879677" y="3004253"/>
                  <a:ext cx="71217" cy="71216"/>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grpSp>
          <p:sp>
            <p:nvSpPr>
              <p:cNvPr id="160" name="Isosceles Triangle 159">
                <a:extLst>
                  <a:ext uri="{FF2B5EF4-FFF2-40B4-BE49-F238E27FC236}">
                    <a16:creationId xmlns:a16="http://schemas.microsoft.com/office/drawing/2014/main" id="{A77F3200-4D0B-459D-9F18-8EF974E23490}"/>
                  </a:ext>
                </a:extLst>
              </p:cNvPr>
              <p:cNvSpPr/>
              <p:nvPr/>
            </p:nvSpPr>
            <p:spPr bwMode="auto">
              <a:xfrm>
                <a:off x="2560320" y="2537142"/>
                <a:ext cx="482599" cy="221297"/>
              </a:xfrm>
              <a:prstGeom prst="triangle">
                <a:avLst>
                  <a:gd name="adj" fmla="val 0"/>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err="1">
                  <a:ln>
                    <a:noFill/>
                  </a:ln>
                  <a:solidFill>
                    <a:srgbClr val="353535"/>
                  </a:solidFill>
                  <a:effectLst/>
                  <a:uLnTx/>
                  <a:uFillTx/>
                  <a:latin typeface="Segoe UI Semilight"/>
                  <a:ea typeface="+mn-ea"/>
                  <a:cs typeface="+mn-cs"/>
                </a:endParaRPr>
              </a:p>
            </p:txBody>
          </p:sp>
        </p:grpSp>
      </p:grpSp>
      <p:grpSp>
        <p:nvGrpSpPr>
          <p:cNvPr id="175" name="Group 174">
            <a:extLst>
              <a:ext uri="{FF2B5EF4-FFF2-40B4-BE49-F238E27FC236}">
                <a16:creationId xmlns:a16="http://schemas.microsoft.com/office/drawing/2014/main" id="{7C0EBAA9-C068-4822-906A-695BBB847FDB}"/>
              </a:ext>
            </a:extLst>
          </p:cNvPr>
          <p:cNvGrpSpPr/>
          <p:nvPr/>
        </p:nvGrpSpPr>
        <p:grpSpPr>
          <a:xfrm>
            <a:off x="5439028" y="1689399"/>
            <a:ext cx="1313945" cy="1313945"/>
            <a:chOff x="5547902" y="2127586"/>
            <a:chExt cx="1340672" cy="1340672"/>
          </a:xfrm>
        </p:grpSpPr>
        <p:sp>
          <p:nvSpPr>
            <p:cNvPr id="176" name="Oval 175">
              <a:extLst>
                <a:ext uri="{FF2B5EF4-FFF2-40B4-BE49-F238E27FC236}">
                  <a16:creationId xmlns:a16="http://schemas.microsoft.com/office/drawing/2014/main" id="{18BEF007-618F-4863-9EC5-C14453B59708}"/>
                </a:ext>
              </a:extLst>
            </p:cNvPr>
            <p:cNvSpPr/>
            <p:nvPr/>
          </p:nvSpPr>
          <p:spPr bwMode="auto">
            <a:xfrm>
              <a:off x="5547902" y="2127586"/>
              <a:ext cx="1340672" cy="1340672"/>
            </a:xfrm>
            <a:prstGeom prst="ellipse">
              <a:avLst/>
            </a:prstGeom>
            <a:solidFill>
              <a:srgbClr val="EAEAEA"/>
            </a:solidFill>
            <a:ln w="9525" cap="flat" cmpd="sng" algn="ctr">
              <a:no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177" name="Group 16">
              <a:extLst>
                <a:ext uri="{FF2B5EF4-FFF2-40B4-BE49-F238E27FC236}">
                  <a16:creationId xmlns:a16="http://schemas.microsoft.com/office/drawing/2014/main" id="{1673FA0A-CCB3-4E02-97FA-6F0F6F24FA3E}"/>
                </a:ext>
              </a:extLst>
            </p:cNvPr>
            <p:cNvGrpSpPr>
              <a:grpSpLocks noChangeAspect="1"/>
            </p:cNvGrpSpPr>
            <p:nvPr/>
          </p:nvGrpSpPr>
          <p:grpSpPr bwMode="auto">
            <a:xfrm>
              <a:off x="5824049" y="2333627"/>
              <a:ext cx="770389" cy="891106"/>
              <a:chOff x="13" y="7"/>
              <a:chExt cx="351" cy="406"/>
            </a:xfrm>
          </p:grpSpPr>
          <p:sp>
            <p:nvSpPr>
              <p:cNvPr id="178" name="Freeform 17">
                <a:extLst>
                  <a:ext uri="{FF2B5EF4-FFF2-40B4-BE49-F238E27FC236}">
                    <a16:creationId xmlns:a16="http://schemas.microsoft.com/office/drawing/2014/main" id="{D2EECDBE-BF0A-4EA6-8603-084AD055EA78}"/>
                  </a:ext>
                </a:extLst>
              </p:cNvPr>
              <p:cNvSpPr>
                <a:spLocks/>
              </p:cNvSpPr>
              <p:nvPr/>
            </p:nvSpPr>
            <p:spPr bwMode="auto">
              <a:xfrm>
                <a:off x="212" y="199"/>
                <a:ext cx="152" cy="176"/>
              </a:xfrm>
              <a:custGeom>
                <a:avLst/>
                <a:gdLst>
                  <a:gd name="T0" fmla="*/ 0 w 152"/>
                  <a:gd name="T1" fmla="*/ 45 h 176"/>
                  <a:gd name="T2" fmla="*/ 76 w 152"/>
                  <a:gd name="T3" fmla="*/ 0 h 176"/>
                  <a:gd name="T4" fmla="*/ 152 w 152"/>
                  <a:gd name="T5" fmla="*/ 45 h 176"/>
                  <a:gd name="T6" fmla="*/ 152 w 152"/>
                  <a:gd name="T7" fmla="*/ 131 h 176"/>
                  <a:gd name="T8" fmla="*/ 76 w 152"/>
                  <a:gd name="T9" fmla="*/ 176 h 176"/>
                  <a:gd name="T10" fmla="*/ 0 w 152"/>
                  <a:gd name="T11" fmla="*/ 131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1"/>
                    </a:lnTo>
                    <a:lnTo>
                      <a:pt x="76" y="176"/>
                    </a:lnTo>
                    <a:lnTo>
                      <a:pt x="0" y="131"/>
                    </a:lnTo>
                    <a:lnTo>
                      <a:pt x="0" y="45"/>
                    </a:lnTo>
                    <a:close/>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79" name="Freeform 18">
                <a:extLst>
                  <a:ext uri="{FF2B5EF4-FFF2-40B4-BE49-F238E27FC236}">
                    <a16:creationId xmlns:a16="http://schemas.microsoft.com/office/drawing/2014/main" id="{0E080E3F-2DFF-47C6-AC94-CA9FAFCAEC7C}"/>
                  </a:ext>
                </a:extLst>
              </p:cNvPr>
              <p:cNvSpPr>
                <a:spLocks/>
              </p:cNvSpPr>
              <p:nvPr/>
            </p:nvSpPr>
            <p:spPr bwMode="auto">
              <a:xfrm>
                <a:off x="212" y="244"/>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80" name="Line 19">
                <a:extLst>
                  <a:ext uri="{FF2B5EF4-FFF2-40B4-BE49-F238E27FC236}">
                    <a16:creationId xmlns:a16="http://schemas.microsoft.com/office/drawing/2014/main" id="{4B980296-D320-461B-9631-BB7F02986A17}"/>
                  </a:ext>
                </a:extLst>
              </p:cNvPr>
              <p:cNvSpPr>
                <a:spLocks noChangeShapeType="1"/>
              </p:cNvSpPr>
              <p:nvPr/>
            </p:nvSpPr>
            <p:spPr bwMode="auto">
              <a:xfrm>
                <a:off x="288" y="282"/>
                <a:ext cx="0" cy="93"/>
              </a:xfrm>
              <a:prstGeom prst="line">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81" name="Freeform 20">
                <a:extLst>
                  <a:ext uri="{FF2B5EF4-FFF2-40B4-BE49-F238E27FC236}">
                    <a16:creationId xmlns:a16="http://schemas.microsoft.com/office/drawing/2014/main" id="{9BEA336B-D380-4A16-B54C-40299E2E63CC}"/>
                  </a:ext>
                </a:extLst>
              </p:cNvPr>
              <p:cNvSpPr>
                <a:spLocks/>
              </p:cNvSpPr>
              <p:nvPr/>
            </p:nvSpPr>
            <p:spPr bwMode="auto">
              <a:xfrm>
                <a:off x="13" y="199"/>
                <a:ext cx="152" cy="176"/>
              </a:xfrm>
              <a:custGeom>
                <a:avLst/>
                <a:gdLst>
                  <a:gd name="T0" fmla="*/ 0 w 152"/>
                  <a:gd name="T1" fmla="*/ 45 h 176"/>
                  <a:gd name="T2" fmla="*/ 76 w 152"/>
                  <a:gd name="T3" fmla="*/ 0 h 176"/>
                  <a:gd name="T4" fmla="*/ 152 w 152"/>
                  <a:gd name="T5" fmla="*/ 45 h 176"/>
                  <a:gd name="T6" fmla="*/ 152 w 152"/>
                  <a:gd name="T7" fmla="*/ 131 h 176"/>
                  <a:gd name="T8" fmla="*/ 76 w 152"/>
                  <a:gd name="T9" fmla="*/ 176 h 176"/>
                  <a:gd name="T10" fmla="*/ 0 w 152"/>
                  <a:gd name="T11" fmla="*/ 131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1"/>
                    </a:lnTo>
                    <a:lnTo>
                      <a:pt x="76" y="176"/>
                    </a:lnTo>
                    <a:lnTo>
                      <a:pt x="0" y="131"/>
                    </a:lnTo>
                    <a:lnTo>
                      <a:pt x="0" y="45"/>
                    </a:lnTo>
                    <a:close/>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82" name="Freeform 21">
                <a:extLst>
                  <a:ext uri="{FF2B5EF4-FFF2-40B4-BE49-F238E27FC236}">
                    <a16:creationId xmlns:a16="http://schemas.microsoft.com/office/drawing/2014/main" id="{8E828F03-26BA-4C60-A397-CD8D5915D367}"/>
                  </a:ext>
                </a:extLst>
              </p:cNvPr>
              <p:cNvSpPr>
                <a:spLocks/>
              </p:cNvSpPr>
              <p:nvPr/>
            </p:nvSpPr>
            <p:spPr bwMode="auto">
              <a:xfrm>
                <a:off x="13" y="244"/>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83" name="Line 22">
                <a:extLst>
                  <a:ext uri="{FF2B5EF4-FFF2-40B4-BE49-F238E27FC236}">
                    <a16:creationId xmlns:a16="http://schemas.microsoft.com/office/drawing/2014/main" id="{7B4BDB71-83E8-497A-8EEC-8B4B76546537}"/>
                  </a:ext>
                </a:extLst>
              </p:cNvPr>
              <p:cNvSpPr>
                <a:spLocks noChangeShapeType="1"/>
              </p:cNvSpPr>
              <p:nvPr/>
            </p:nvSpPr>
            <p:spPr bwMode="auto">
              <a:xfrm>
                <a:off x="89" y="282"/>
                <a:ext cx="0" cy="93"/>
              </a:xfrm>
              <a:prstGeom prst="line">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84" name="Freeform 23">
                <a:extLst>
                  <a:ext uri="{FF2B5EF4-FFF2-40B4-BE49-F238E27FC236}">
                    <a16:creationId xmlns:a16="http://schemas.microsoft.com/office/drawing/2014/main" id="{272D0024-3180-40E0-89B1-6172E3A42BFA}"/>
                  </a:ext>
                </a:extLst>
              </p:cNvPr>
              <p:cNvSpPr>
                <a:spLocks/>
              </p:cNvSpPr>
              <p:nvPr/>
            </p:nvSpPr>
            <p:spPr bwMode="auto">
              <a:xfrm>
                <a:off x="106" y="364"/>
                <a:ext cx="163" cy="49"/>
              </a:xfrm>
              <a:custGeom>
                <a:avLst/>
                <a:gdLst>
                  <a:gd name="T0" fmla="*/ 163 w 163"/>
                  <a:gd name="T1" fmla="*/ 2 h 49"/>
                  <a:gd name="T2" fmla="*/ 83 w 163"/>
                  <a:gd name="T3" fmla="*/ 49 h 49"/>
                  <a:gd name="T4" fmla="*/ 0 w 163"/>
                  <a:gd name="T5" fmla="*/ 0 h 49"/>
                </a:gdLst>
                <a:ahLst/>
                <a:cxnLst>
                  <a:cxn ang="0">
                    <a:pos x="T0" y="T1"/>
                  </a:cxn>
                  <a:cxn ang="0">
                    <a:pos x="T2" y="T3"/>
                  </a:cxn>
                  <a:cxn ang="0">
                    <a:pos x="T4" y="T5"/>
                  </a:cxn>
                </a:cxnLst>
                <a:rect l="0" t="0" r="r" b="b"/>
                <a:pathLst>
                  <a:path w="163" h="49">
                    <a:moveTo>
                      <a:pt x="163" y="2"/>
                    </a:moveTo>
                    <a:lnTo>
                      <a:pt x="83" y="49"/>
                    </a:lnTo>
                    <a:lnTo>
                      <a:pt x="0" y="0"/>
                    </a:lnTo>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85" name="Freeform 24">
                <a:extLst>
                  <a:ext uri="{FF2B5EF4-FFF2-40B4-BE49-F238E27FC236}">
                    <a16:creationId xmlns:a16="http://schemas.microsoft.com/office/drawing/2014/main" id="{0422B94B-FC1D-40DF-A7FA-F7EB3BF7D9E1}"/>
                  </a:ext>
                </a:extLst>
              </p:cNvPr>
              <p:cNvSpPr>
                <a:spLocks/>
              </p:cNvSpPr>
              <p:nvPr/>
            </p:nvSpPr>
            <p:spPr bwMode="auto">
              <a:xfrm>
                <a:off x="113" y="7"/>
                <a:ext cx="152" cy="176"/>
              </a:xfrm>
              <a:custGeom>
                <a:avLst/>
                <a:gdLst>
                  <a:gd name="T0" fmla="*/ 0 w 152"/>
                  <a:gd name="T1" fmla="*/ 45 h 176"/>
                  <a:gd name="T2" fmla="*/ 76 w 152"/>
                  <a:gd name="T3" fmla="*/ 0 h 176"/>
                  <a:gd name="T4" fmla="*/ 152 w 152"/>
                  <a:gd name="T5" fmla="*/ 45 h 176"/>
                  <a:gd name="T6" fmla="*/ 152 w 152"/>
                  <a:gd name="T7" fmla="*/ 133 h 176"/>
                  <a:gd name="T8" fmla="*/ 76 w 152"/>
                  <a:gd name="T9" fmla="*/ 176 h 176"/>
                  <a:gd name="T10" fmla="*/ 0 w 152"/>
                  <a:gd name="T11" fmla="*/ 133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3"/>
                    </a:lnTo>
                    <a:lnTo>
                      <a:pt x="76" y="176"/>
                    </a:lnTo>
                    <a:lnTo>
                      <a:pt x="0" y="133"/>
                    </a:lnTo>
                    <a:lnTo>
                      <a:pt x="0" y="45"/>
                    </a:lnTo>
                    <a:close/>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86" name="Freeform 25">
                <a:extLst>
                  <a:ext uri="{FF2B5EF4-FFF2-40B4-BE49-F238E27FC236}">
                    <a16:creationId xmlns:a16="http://schemas.microsoft.com/office/drawing/2014/main" id="{C79953D4-2DA2-4392-A251-BDD1A63B36EE}"/>
                  </a:ext>
                </a:extLst>
              </p:cNvPr>
              <p:cNvSpPr>
                <a:spLocks/>
              </p:cNvSpPr>
              <p:nvPr/>
            </p:nvSpPr>
            <p:spPr bwMode="auto">
              <a:xfrm>
                <a:off x="113" y="52"/>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87" name="Line 26">
                <a:extLst>
                  <a:ext uri="{FF2B5EF4-FFF2-40B4-BE49-F238E27FC236}">
                    <a16:creationId xmlns:a16="http://schemas.microsoft.com/office/drawing/2014/main" id="{70EF93E8-1867-4B47-B2DA-9205E9217E01}"/>
                  </a:ext>
                </a:extLst>
              </p:cNvPr>
              <p:cNvSpPr>
                <a:spLocks noChangeShapeType="1"/>
              </p:cNvSpPr>
              <p:nvPr/>
            </p:nvSpPr>
            <p:spPr bwMode="auto">
              <a:xfrm>
                <a:off x="189" y="96"/>
                <a:ext cx="0" cy="87"/>
              </a:xfrm>
              <a:prstGeom prst="line">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88" name="Freeform 27">
                <a:extLst>
                  <a:ext uri="{FF2B5EF4-FFF2-40B4-BE49-F238E27FC236}">
                    <a16:creationId xmlns:a16="http://schemas.microsoft.com/office/drawing/2014/main" id="{B4144D8F-8042-41E7-ADF4-A3660C86B23D}"/>
                  </a:ext>
                </a:extLst>
              </p:cNvPr>
              <p:cNvSpPr>
                <a:spLocks/>
              </p:cNvSpPr>
              <p:nvPr/>
            </p:nvSpPr>
            <p:spPr bwMode="auto">
              <a:xfrm>
                <a:off x="265" y="92"/>
                <a:ext cx="82" cy="141"/>
              </a:xfrm>
              <a:custGeom>
                <a:avLst/>
                <a:gdLst>
                  <a:gd name="T0" fmla="*/ 0 w 82"/>
                  <a:gd name="T1" fmla="*/ 0 h 141"/>
                  <a:gd name="T2" fmla="*/ 82 w 82"/>
                  <a:gd name="T3" fmla="*/ 46 h 141"/>
                  <a:gd name="T4" fmla="*/ 82 w 82"/>
                  <a:gd name="T5" fmla="*/ 141 h 141"/>
                </a:gdLst>
                <a:ahLst/>
                <a:cxnLst>
                  <a:cxn ang="0">
                    <a:pos x="T0" y="T1"/>
                  </a:cxn>
                  <a:cxn ang="0">
                    <a:pos x="T2" y="T3"/>
                  </a:cxn>
                  <a:cxn ang="0">
                    <a:pos x="T4" y="T5"/>
                  </a:cxn>
                </a:cxnLst>
                <a:rect l="0" t="0" r="r" b="b"/>
                <a:pathLst>
                  <a:path w="82" h="141">
                    <a:moveTo>
                      <a:pt x="0" y="0"/>
                    </a:moveTo>
                    <a:lnTo>
                      <a:pt x="82" y="46"/>
                    </a:lnTo>
                    <a:lnTo>
                      <a:pt x="82" y="141"/>
                    </a:lnTo>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89" name="Freeform 28">
                <a:extLst>
                  <a:ext uri="{FF2B5EF4-FFF2-40B4-BE49-F238E27FC236}">
                    <a16:creationId xmlns:a16="http://schemas.microsoft.com/office/drawing/2014/main" id="{7E5840F9-C411-4952-B4AF-F0ED8B48227F}"/>
                  </a:ext>
                </a:extLst>
              </p:cNvPr>
              <p:cNvSpPr>
                <a:spLocks/>
              </p:cNvSpPr>
              <p:nvPr/>
            </p:nvSpPr>
            <p:spPr bwMode="auto">
              <a:xfrm>
                <a:off x="30" y="92"/>
                <a:ext cx="83" cy="141"/>
              </a:xfrm>
              <a:custGeom>
                <a:avLst/>
                <a:gdLst>
                  <a:gd name="T0" fmla="*/ 0 w 83"/>
                  <a:gd name="T1" fmla="*/ 141 h 141"/>
                  <a:gd name="T2" fmla="*/ 0 w 83"/>
                  <a:gd name="T3" fmla="*/ 46 h 141"/>
                  <a:gd name="T4" fmla="*/ 83 w 83"/>
                  <a:gd name="T5" fmla="*/ 0 h 141"/>
                </a:gdLst>
                <a:ahLst/>
                <a:cxnLst>
                  <a:cxn ang="0">
                    <a:pos x="T0" y="T1"/>
                  </a:cxn>
                  <a:cxn ang="0">
                    <a:pos x="T2" y="T3"/>
                  </a:cxn>
                  <a:cxn ang="0">
                    <a:pos x="T4" y="T5"/>
                  </a:cxn>
                </a:cxnLst>
                <a:rect l="0" t="0" r="r" b="b"/>
                <a:pathLst>
                  <a:path w="83" h="141">
                    <a:moveTo>
                      <a:pt x="0" y="141"/>
                    </a:moveTo>
                    <a:lnTo>
                      <a:pt x="0" y="46"/>
                    </a:lnTo>
                    <a:lnTo>
                      <a:pt x="83" y="0"/>
                    </a:lnTo>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grpSp>
      </p:grpSp>
      <p:grpSp>
        <p:nvGrpSpPr>
          <p:cNvPr id="190" name="Group 189">
            <a:extLst>
              <a:ext uri="{FF2B5EF4-FFF2-40B4-BE49-F238E27FC236}">
                <a16:creationId xmlns:a16="http://schemas.microsoft.com/office/drawing/2014/main" id="{1CD5BCC7-C85B-44FB-A2B5-8B03B10A4F47}"/>
              </a:ext>
            </a:extLst>
          </p:cNvPr>
          <p:cNvGrpSpPr/>
          <p:nvPr/>
        </p:nvGrpSpPr>
        <p:grpSpPr>
          <a:xfrm>
            <a:off x="2721554" y="1689399"/>
            <a:ext cx="1313945" cy="1313945"/>
            <a:chOff x="2775150" y="2127586"/>
            <a:chExt cx="1340672" cy="1340672"/>
          </a:xfrm>
        </p:grpSpPr>
        <p:sp>
          <p:nvSpPr>
            <p:cNvPr id="191" name="Oval 190">
              <a:extLst>
                <a:ext uri="{FF2B5EF4-FFF2-40B4-BE49-F238E27FC236}">
                  <a16:creationId xmlns:a16="http://schemas.microsoft.com/office/drawing/2014/main" id="{90203890-B46B-466A-A2E8-25ECAABE3663}"/>
                </a:ext>
              </a:extLst>
            </p:cNvPr>
            <p:cNvSpPr/>
            <p:nvPr/>
          </p:nvSpPr>
          <p:spPr bwMode="auto">
            <a:xfrm>
              <a:off x="2775150" y="2127586"/>
              <a:ext cx="1340672" cy="1340672"/>
            </a:xfrm>
            <a:prstGeom prst="ellipse">
              <a:avLst/>
            </a:prstGeom>
            <a:solidFill>
              <a:srgbClr val="EAEAEA"/>
            </a:solidFill>
            <a:ln w="9525" cap="flat" cmpd="sng" algn="ctr">
              <a:no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92" name="Freeform 5">
              <a:extLst>
                <a:ext uri="{FF2B5EF4-FFF2-40B4-BE49-F238E27FC236}">
                  <a16:creationId xmlns:a16="http://schemas.microsoft.com/office/drawing/2014/main" id="{86B04566-A37E-4DF8-8054-4586B15CEC8D}"/>
                </a:ext>
              </a:extLst>
            </p:cNvPr>
            <p:cNvSpPr>
              <a:spLocks noEditPoints="1"/>
            </p:cNvSpPr>
            <p:nvPr/>
          </p:nvSpPr>
          <p:spPr bwMode="auto">
            <a:xfrm>
              <a:off x="3028228" y="2365339"/>
              <a:ext cx="794968" cy="855843"/>
            </a:xfrm>
            <a:custGeom>
              <a:avLst/>
              <a:gdLst>
                <a:gd name="T0" fmla="*/ 8 w 104"/>
                <a:gd name="T1" fmla="*/ 112 h 112"/>
                <a:gd name="T2" fmla="*/ 92 w 104"/>
                <a:gd name="T3" fmla="*/ 112 h 112"/>
                <a:gd name="T4" fmla="*/ 100 w 104"/>
                <a:gd name="T5" fmla="*/ 112 h 112"/>
                <a:gd name="T6" fmla="*/ 104 w 104"/>
                <a:gd name="T7" fmla="*/ 40 h 112"/>
                <a:gd name="T8" fmla="*/ 72 w 104"/>
                <a:gd name="T9" fmla="*/ 24 h 112"/>
                <a:gd name="T10" fmla="*/ 68 w 104"/>
                <a:gd name="T11" fmla="*/ 0 h 112"/>
                <a:gd name="T12" fmla="*/ 40 w 104"/>
                <a:gd name="T13" fmla="*/ 0 h 112"/>
                <a:gd name="T14" fmla="*/ 32 w 104"/>
                <a:gd name="T15" fmla="*/ 0 h 112"/>
                <a:gd name="T16" fmla="*/ 0 w 104"/>
                <a:gd name="T17" fmla="*/ 24 h 112"/>
                <a:gd name="T18" fmla="*/ 4 w 104"/>
                <a:gd name="T19" fmla="*/ 50 h 112"/>
                <a:gd name="T20" fmla="*/ 28 w 104"/>
                <a:gd name="T21" fmla="*/ 72 h 112"/>
                <a:gd name="T22" fmla="*/ 48 w 104"/>
                <a:gd name="T23" fmla="*/ 104 h 112"/>
                <a:gd name="T24" fmla="*/ 28 w 104"/>
                <a:gd name="T25" fmla="*/ 72 h 112"/>
                <a:gd name="T26" fmla="*/ 76 w 104"/>
                <a:gd name="T27" fmla="*/ 104 h 112"/>
                <a:gd name="T28" fmla="*/ 56 w 104"/>
                <a:gd name="T29" fmla="*/ 72 h 112"/>
                <a:gd name="T30" fmla="*/ 84 w 104"/>
                <a:gd name="T31" fmla="*/ 104 h 112"/>
                <a:gd name="T32" fmla="*/ 84 w 104"/>
                <a:gd name="T33" fmla="*/ 68 h 112"/>
                <a:gd name="T34" fmla="*/ 28 w 104"/>
                <a:gd name="T35" fmla="*/ 64 h 112"/>
                <a:gd name="T36" fmla="*/ 20 w 104"/>
                <a:gd name="T37" fmla="*/ 64 h 112"/>
                <a:gd name="T38" fmla="*/ 12 w 104"/>
                <a:gd name="T39" fmla="*/ 104 h 112"/>
                <a:gd name="T40" fmla="*/ 16 w 104"/>
                <a:gd name="T41" fmla="*/ 56 h 112"/>
                <a:gd name="T42" fmla="*/ 40 w 104"/>
                <a:gd name="T43" fmla="*/ 56 h 112"/>
                <a:gd name="T44" fmla="*/ 64 w 104"/>
                <a:gd name="T45" fmla="*/ 56 h 112"/>
                <a:gd name="T46" fmla="*/ 88 w 104"/>
                <a:gd name="T47" fmla="*/ 56 h 112"/>
                <a:gd name="T48" fmla="*/ 92 w 104"/>
                <a:gd name="T49" fmla="*/ 104 h 112"/>
                <a:gd name="T50" fmla="*/ 32 w 104"/>
                <a:gd name="T51" fmla="*/ 32 h 112"/>
                <a:gd name="T52" fmla="*/ 48 w 104"/>
                <a:gd name="T53" fmla="*/ 40 h 112"/>
                <a:gd name="T54" fmla="*/ 32 w 104"/>
                <a:gd name="T55" fmla="*/ 40 h 112"/>
                <a:gd name="T56" fmla="*/ 56 w 104"/>
                <a:gd name="T57" fmla="*/ 32 h 112"/>
                <a:gd name="T58" fmla="*/ 72 w 104"/>
                <a:gd name="T59" fmla="*/ 40 h 112"/>
                <a:gd name="T60" fmla="*/ 56 w 104"/>
                <a:gd name="T61" fmla="*/ 40 h 112"/>
                <a:gd name="T62" fmla="*/ 96 w 104"/>
                <a:gd name="T63" fmla="*/ 40 h 112"/>
                <a:gd name="T64" fmla="*/ 80 w 104"/>
                <a:gd name="T65" fmla="*/ 40 h 112"/>
                <a:gd name="T66" fmla="*/ 96 w 104"/>
                <a:gd name="T67" fmla="*/ 32 h 112"/>
                <a:gd name="T68" fmla="*/ 40 w 104"/>
                <a:gd name="T69" fmla="*/ 8 h 112"/>
                <a:gd name="T70" fmla="*/ 64 w 104"/>
                <a:gd name="T71" fmla="*/ 24 h 112"/>
                <a:gd name="T72" fmla="*/ 40 w 104"/>
                <a:gd name="T73" fmla="*/ 8 h 112"/>
                <a:gd name="T74" fmla="*/ 24 w 104"/>
                <a:gd name="T75" fmla="*/ 32 h 112"/>
                <a:gd name="T76" fmla="*/ 16 w 104"/>
                <a:gd name="T77" fmla="*/ 48 h 112"/>
                <a:gd name="T78" fmla="*/ 8 w 104"/>
                <a:gd name="T79" fmla="*/ 3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4" h="112">
                  <a:moveTo>
                    <a:pt x="4" y="112"/>
                  </a:moveTo>
                  <a:cubicBezTo>
                    <a:pt x="8" y="112"/>
                    <a:pt x="8" y="112"/>
                    <a:pt x="8" y="112"/>
                  </a:cubicBezTo>
                  <a:cubicBezTo>
                    <a:pt x="12" y="112"/>
                    <a:pt x="12" y="112"/>
                    <a:pt x="12" y="112"/>
                  </a:cubicBezTo>
                  <a:cubicBezTo>
                    <a:pt x="92" y="112"/>
                    <a:pt x="92" y="112"/>
                    <a:pt x="92" y="112"/>
                  </a:cubicBezTo>
                  <a:cubicBezTo>
                    <a:pt x="96" y="112"/>
                    <a:pt x="96" y="112"/>
                    <a:pt x="96" y="112"/>
                  </a:cubicBezTo>
                  <a:cubicBezTo>
                    <a:pt x="100" y="112"/>
                    <a:pt x="100" y="112"/>
                    <a:pt x="100" y="112"/>
                  </a:cubicBezTo>
                  <a:cubicBezTo>
                    <a:pt x="100" y="50"/>
                    <a:pt x="100" y="50"/>
                    <a:pt x="100" y="50"/>
                  </a:cubicBezTo>
                  <a:cubicBezTo>
                    <a:pt x="102" y="48"/>
                    <a:pt x="104" y="44"/>
                    <a:pt x="104" y="40"/>
                  </a:cubicBezTo>
                  <a:cubicBezTo>
                    <a:pt x="104" y="24"/>
                    <a:pt x="104" y="24"/>
                    <a:pt x="104" y="24"/>
                  </a:cubicBezTo>
                  <a:cubicBezTo>
                    <a:pt x="72" y="24"/>
                    <a:pt x="72" y="24"/>
                    <a:pt x="72" y="24"/>
                  </a:cubicBezTo>
                  <a:cubicBezTo>
                    <a:pt x="72" y="0"/>
                    <a:pt x="72" y="0"/>
                    <a:pt x="72" y="0"/>
                  </a:cubicBezTo>
                  <a:cubicBezTo>
                    <a:pt x="68" y="0"/>
                    <a:pt x="68" y="0"/>
                    <a:pt x="68" y="0"/>
                  </a:cubicBezTo>
                  <a:cubicBezTo>
                    <a:pt x="64" y="0"/>
                    <a:pt x="64" y="0"/>
                    <a:pt x="64" y="0"/>
                  </a:cubicBezTo>
                  <a:cubicBezTo>
                    <a:pt x="40" y="0"/>
                    <a:pt x="40" y="0"/>
                    <a:pt x="40" y="0"/>
                  </a:cubicBezTo>
                  <a:cubicBezTo>
                    <a:pt x="36" y="0"/>
                    <a:pt x="36" y="0"/>
                    <a:pt x="36" y="0"/>
                  </a:cubicBezTo>
                  <a:cubicBezTo>
                    <a:pt x="32" y="0"/>
                    <a:pt x="32" y="0"/>
                    <a:pt x="32" y="0"/>
                  </a:cubicBezTo>
                  <a:cubicBezTo>
                    <a:pt x="32" y="24"/>
                    <a:pt x="32" y="24"/>
                    <a:pt x="32" y="24"/>
                  </a:cubicBezTo>
                  <a:cubicBezTo>
                    <a:pt x="0" y="24"/>
                    <a:pt x="0" y="24"/>
                    <a:pt x="0" y="24"/>
                  </a:cubicBezTo>
                  <a:cubicBezTo>
                    <a:pt x="0" y="40"/>
                    <a:pt x="0" y="40"/>
                    <a:pt x="0" y="40"/>
                  </a:cubicBezTo>
                  <a:cubicBezTo>
                    <a:pt x="0" y="44"/>
                    <a:pt x="2" y="48"/>
                    <a:pt x="4" y="50"/>
                  </a:cubicBezTo>
                  <a:lnTo>
                    <a:pt x="4" y="112"/>
                  </a:lnTo>
                  <a:close/>
                  <a:moveTo>
                    <a:pt x="28" y="72"/>
                  </a:moveTo>
                  <a:cubicBezTo>
                    <a:pt x="48" y="72"/>
                    <a:pt x="48" y="72"/>
                    <a:pt x="48" y="72"/>
                  </a:cubicBezTo>
                  <a:cubicBezTo>
                    <a:pt x="48" y="104"/>
                    <a:pt x="48" y="104"/>
                    <a:pt x="48" y="104"/>
                  </a:cubicBezTo>
                  <a:cubicBezTo>
                    <a:pt x="28" y="104"/>
                    <a:pt x="28" y="104"/>
                    <a:pt x="28" y="104"/>
                  </a:cubicBezTo>
                  <a:lnTo>
                    <a:pt x="28" y="72"/>
                  </a:lnTo>
                  <a:close/>
                  <a:moveTo>
                    <a:pt x="76" y="72"/>
                  </a:moveTo>
                  <a:cubicBezTo>
                    <a:pt x="76" y="104"/>
                    <a:pt x="76" y="104"/>
                    <a:pt x="76" y="104"/>
                  </a:cubicBezTo>
                  <a:cubicBezTo>
                    <a:pt x="56" y="104"/>
                    <a:pt x="56" y="104"/>
                    <a:pt x="56" y="104"/>
                  </a:cubicBezTo>
                  <a:cubicBezTo>
                    <a:pt x="56" y="72"/>
                    <a:pt x="56" y="72"/>
                    <a:pt x="56" y="72"/>
                  </a:cubicBezTo>
                  <a:lnTo>
                    <a:pt x="76" y="72"/>
                  </a:lnTo>
                  <a:close/>
                  <a:moveTo>
                    <a:pt x="84" y="104"/>
                  </a:moveTo>
                  <a:cubicBezTo>
                    <a:pt x="84" y="72"/>
                    <a:pt x="84" y="72"/>
                    <a:pt x="84" y="72"/>
                  </a:cubicBezTo>
                  <a:cubicBezTo>
                    <a:pt x="84" y="68"/>
                    <a:pt x="84" y="68"/>
                    <a:pt x="84" y="68"/>
                  </a:cubicBezTo>
                  <a:cubicBezTo>
                    <a:pt x="84" y="64"/>
                    <a:pt x="84" y="64"/>
                    <a:pt x="84" y="64"/>
                  </a:cubicBezTo>
                  <a:cubicBezTo>
                    <a:pt x="28" y="64"/>
                    <a:pt x="28" y="64"/>
                    <a:pt x="28" y="64"/>
                  </a:cubicBezTo>
                  <a:cubicBezTo>
                    <a:pt x="24" y="64"/>
                    <a:pt x="24" y="64"/>
                    <a:pt x="24" y="64"/>
                  </a:cubicBezTo>
                  <a:cubicBezTo>
                    <a:pt x="20" y="64"/>
                    <a:pt x="20" y="64"/>
                    <a:pt x="20" y="64"/>
                  </a:cubicBezTo>
                  <a:cubicBezTo>
                    <a:pt x="20" y="104"/>
                    <a:pt x="20" y="104"/>
                    <a:pt x="20" y="104"/>
                  </a:cubicBezTo>
                  <a:cubicBezTo>
                    <a:pt x="12" y="104"/>
                    <a:pt x="12" y="104"/>
                    <a:pt x="12" y="104"/>
                  </a:cubicBezTo>
                  <a:cubicBezTo>
                    <a:pt x="12" y="55"/>
                    <a:pt x="12" y="55"/>
                    <a:pt x="12" y="55"/>
                  </a:cubicBezTo>
                  <a:cubicBezTo>
                    <a:pt x="13" y="56"/>
                    <a:pt x="15" y="56"/>
                    <a:pt x="16" y="56"/>
                  </a:cubicBezTo>
                  <a:cubicBezTo>
                    <a:pt x="21" y="56"/>
                    <a:pt x="25" y="54"/>
                    <a:pt x="28" y="50"/>
                  </a:cubicBezTo>
                  <a:cubicBezTo>
                    <a:pt x="31" y="54"/>
                    <a:pt x="35" y="56"/>
                    <a:pt x="40" y="56"/>
                  </a:cubicBezTo>
                  <a:cubicBezTo>
                    <a:pt x="45" y="56"/>
                    <a:pt x="49" y="54"/>
                    <a:pt x="52" y="50"/>
                  </a:cubicBezTo>
                  <a:cubicBezTo>
                    <a:pt x="55" y="54"/>
                    <a:pt x="59" y="56"/>
                    <a:pt x="64" y="56"/>
                  </a:cubicBezTo>
                  <a:cubicBezTo>
                    <a:pt x="69" y="56"/>
                    <a:pt x="73" y="54"/>
                    <a:pt x="76" y="50"/>
                  </a:cubicBezTo>
                  <a:cubicBezTo>
                    <a:pt x="79" y="54"/>
                    <a:pt x="83" y="56"/>
                    <a:pt x="88" y="56"/>
                  </a:cubicBezTo>
                  <a:cubicBezTo>
                    <a:pt x="89" y="56"/>
                    <a:pt x="91" y="56"/>
                    <a:pt x="92" y="55"/>
                  </a:cubicBezTo>
                  <a:cubicBezTo>
                    <a:pt x="92" y="104"/>
                    <a:pt x="92" y="104"/>
                    <a:pt x="92" y="104"/>
                  </a:cubicBezTo>
                  <a:lnTo>
                    <a:pt x="84" y="104"/>
                  </a:lnTo>
                  <a:close/>
                  <a:moveTo>
                    <a:pt x="32" y="32"/>
                  </a:moveTo>
                  <a:cubicBezTo>
                    <a:pt x="48" y="32"/>
                    <a:pt x="48" y="32"/>
                    <a:pt x="48" y="32"/>
                  </a:cubicBezTo>
                  <a:cubicBezTo>
                    <a:pt x="48" y="40"/>
                    <a:pt x="48" y="40"/>
                    <a:pt x="48" y="40"/>
                  </a:cubicBezTo>
                  <a:cubicBezTo>
                    <a:pt x="48" y="44"/>
                    <a:pt x="44" y="48"/>
                    <a:pt x="40" y="48"/>
                  </a:cubicBezTo>
                  <a:cubicBezTo>
                    <a:pt x="36" y="48"/>
                    <a:pt x="32" y="44"/>
                    <a:pt x="32" y="40"/>
                  </a:cubicBezTo>
                  <a:lnTo>
                    <a:pt x="32" y="32"/>
                  </a:lnTo>
                  <a:close/>
                  <a:moveTo>
                    <a:pt x="56" y="32"/>
                  </a:moveTo>
                  <a:cubicBezTo>
                    <a:pt x="72" y="32"/>
                    <a:pt x="72" y="32"/>
                    <a:pt x="72" y="32"/>
                  </a:cubicBezTo>
                  <a:cubicBezTo>
                    <a:pt x="72" y="40"/>
                    <a:pt x="72" y="40"/>
                    <a:pt x="72" y="40"/>
                  </a:cubicBezTo>
                  <a:cubicBezTo>
                    <a:pt x="72" y="44"/>
                    <a:pt x="68" y="48"/>
                    <a:pt x="64" y="48"/>
                  </a:cubicBezTo>
                  <a:cubicBezTo>
                    <a:pt x="60" y="48"/>
                    <a:pt x="56" y="44"/>
                    <a:pt x="56" y="40"/>
                  </a:cubicBezTo>
                  <a:lnTo>
                    <a:pt x="56" y="32"/>
                  </a:lnTo>
                  <a:close/>
                  <a:moveTo>
                    <a:pt x="96" y="40"/>
                  </a:moveTo>
                  <a:cubicBezTo>
                    <a:pt x="96" y="44"/>
                    <a:pt x="92" y="48"/>
                    <a:pt x="88" y="48"/>
                  </a:cubicBezTo>
                  <a:cubicBezTo>
                    <a:pt x="84" y="48"/>
                    <a:pt x="80" y="44"/>
                    <a:pt x="80" y="40"/>
                  </a:cubicBezTo>
                  <a:cubicBezTo>
                    <a:pt x="80" y="32"/>
                    <a:pt x="80" y="32"/>
                    <a:pt x="80" y="32"/>
                  </a:cubicBezTo>
                  <a:cubicBezTo>
                    <a:pt x="96" y="32"/>
                    <a:pt x="96" y="32"/>
                    <a:pt x="96" y="32"/>
                  </a:cubicBezTo>
                  <a:lnTo>
                    <a:pt x="96" y="40"/>
                  </a:lnTo>
                  <a:close/>
                  <a:moveTo>
                    <a:pt x="40" y="8"/>
                  </a:moveTo>
                  <a:cubicBezTo>
                    <a:pt x="64" y="8"/>
                    <a:pt x="64" y="8"/>
                    <a:pt x="64" y="8"/>
                  </a:cubicBezTo>
                  <a:cubicBezTo>
                    <a:pt x="64" y="24"/>
                    <a:pt x="64" y="24"/>
                    <a:pt x="64" y="24"/>
                  </a:cubicBezTo>
                  <a:cubicBezTo>
                    <a:pt x="40" y="24"/>
                    <a:pt x="40" y="24"/>
                    <a:pt x="40" y="24"/>
                  </a:cubicBezTo>
                  <a:lnTo>
                    <a:pt x="40" y="8"/>
                  </a:lnTo>
                  <a:close/>
                  <a:moveTo>
                    <a:pt x="8" y="32"/>
                  </a:moveTo>
                  <a:cubicBezTo>
                    <a:pt x="24" y="32"/>
                    <a:pt x="24" y="32"/>
                    <a:pt x="24" y="32"/>
                  </a:cubicBezTo>
                  <a:cubicBezTo>
                    <a:pt x="24" y="40"/>
                    <a:pt x="24" y="40"/>
                    <a:pt x="24" y="40"/>
                  </a:cubicBezTo>
                  <a:cubicBezTo>
                    <a:pt x="24" y="44"/>
                    <a:pt x="20" y="48"/>
                    <a:pt x="16" y="48"/>
                  </a:cubicBezTo>
                  <a:cubicBezTo>
                    <a:pt x="12" y="48"/>
                    <a:pt x="8" y="44"/>
                    <a:pt x="8" y="40"/>
                  </a:cubicBezTo>
                  <a:lnTo>
                    <a:pt x="8" y="32"/>
                  </a:lnTo>
                  <a:close/>
                </a:path>
              </a:pathLst>
            </a:custGeom>
            <a:solidFill>
              <a:srgbClr val="353535"/>
            </a:solidFill>
            <a:ln w="38100">
              <a:solidFill>
                <a:srgbClr val="EAEAEA"/>
              </a:solidFill>
              <a:miter lim="800000"/>
            </a:ln>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grpSp>
      <p:grpSp>
        <p:nvGrpSpPr>
          <p:cNvPr id="193" name="Group 192">
            <a:extLst>
              <a:ext uri="{FF2B5EF4-FFF2-40B4-BE49-F238E27FC236}">
                <a16:creationId xmlns:a16="http://schemas.microsoft.com/office/drawing/2014/main" id="{B42BAE1F-97B2-4117-A536-18FA657F389D}"/>
              </a:ext>
            </a:extLst>
          </p:cNvPr>
          <p:cNvGrpSpPr/>
          <p:nvPr/>
        </p:nvGrpSpPr>
        <p:grpSpPr>
          <a:xfrm>
            <a:off x="8156502" y="1689399"/>
            <a:ext cx="1313945" cy="1313945"/>
            <a:chOff x="8320652" y="2127586"/>
            <a:chExt cx="1340672" cy="1340672"/>
          </a:xfrm>
        </p:grpSpPr>
        <p:sp>
          <p:nvSpPr>
            <p:cNvPr id="194" name="Oval 193">
              <a:extLst>
                <a:ext uri="{FF2B5EF4-FFF2-40B4-BE49-F238E27FC236}">
                  <a16:creationId xmlns:a16="http://schemas.microsoft.com/office/drawing/2014/main" id="{9BE4F214-8E80-45A6-B3A4-30AA1670A0A2}"/>
                </a:ext>
              </a:extLst>
            </p:cNvPr>
            <p:cNvSpPr/>
            <p:nvPr/>
          </p:nvSpPr>
          <p:spPr bwMode="auto">
            <a:xfrm>
              <a:off x="8320652" y="2127586"/>
              <a:ext cx="1340672" cy="1340672"/>
            </a:xfrm>
            <a:prstGeom prst="ellipse">
              <a:avLst/>
            </a:prstGeom>
            <a:solidFill>
              <a:srgbClr val="EAEAEA"/>
            </a:solidFill>
            <a:ln w="9525" cap="flat" cmpd="sng" algn="ctr">
              <a:no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195" name="Group 8">
              <a:extLst>
                <a:ext uri="{FF2B5EF4-FFF2-40B4-BE49-F238E27FC236}">
                  <a16:creationId xmlns:a16="http://schemas.microsoft.com/office/drawing/2014/main" id="{83005A0C-3AB3-412F-BAD6-DF5D7FF1A02B}"/>
                </a:ext>
              </a:extLst>
            </p:cNvPr>
            <p:cNvGrpSpPr>
              <a:grpSpLocks noChangeAspect="1"/>
            </p:cNvGrpSpPr>
            <p:nvPr/>
          </p:nvGrpSpPr>
          <p:grpSpPr bwMode="auto">
            <a:xfrm>
              <a:off x="8561965" y="2577338"/>
              <a:ext cx="897974" cy="451613"/>
              <a:chOff x="7" y="12"/>
              <a:chExt cx="342" cy="172"/>
            </a:xfrm>
          </p:grpSpPr>
          <p:sp>
            <p:nvSpPr>
              <p:cNvPr id="196" name="Rectangle 9">
                <a:extLst>
                  <a:ext uri="{FF2B5EF4-FFF2-40B4-BE49-F238E27FC236}">
                    <a16:creationId xmlns:a16="http://schemas.microsoft.com/office/drawing/2014/main" id="{D260A608-1537-4C62-825A-72D6E9170837}"/>
                  </a:ext>
                </a:extLst>
              </p:cNvPr>
              <p:cNvSpPr>
                <a:spLocks noChangeArrowheads="1"/>
              </p:cNvSpPr>
              <p:nvPr/>
            </p:nvSpPr>
            <p:spPr bwMode="auto">
              <a:xfrm>
                <a:off x="7" y="64"/>
                <a:ext cx="87" cy="120"/>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97" name="Rectangle 10">
                <a:extLst>
                  <a:ext uri="{FF2B5EF4-FFF2-40B4-BE49-F238E27FC236}">
                    <a16:creationId xmlns:a16="http://schemas.microsoft.com/office/drawing/2014/main" id="{5726F2E1-A109-401C-B6E3-B724EEF53419}"/>
                  </a:ext>
                </a:extLst>
              </p:cNvPr>
              <p:cNvSpPr>
                <a:spLocks noChangeArrowheads="1"/>
              </p:cNvSpPr>
              <p:nvPr/>
            </p:nvSpPr>
            <p:spPr bwMode="auto">
              <a:xfrm>
                <a:off x="195" y="76"/>
                <a:ext cx="154" cy="108"/>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98" name="Line 11">
                <a:extLst>
                  <a:ext uri="{FF2B5EF4-FFF2-40B4-BE49-F238E27FC236}">
                    <a16:creationId xmlns:a16="http://schemas.microsoft.com/office/drawing/2014/main" id="{77746DD8-6DF4-407A-B116-2E67F30B8025}"/>
                  </a:ext>
                </a:extLst>
              </p:cNvPr>
              <p:cNvSpPr>
                <a:spLocks noChangeShapeType="1"/>
              </p:cNvSpPr>
              <p:nvPr/>
            </p:nvSpPr>
            <p:spPr bwMode="auto">
              <a:xfrm flipV="1">
                <a:off x="311" y="124"/>
                <a:ext cx="0" cy="17"/>
              </a:xfrm>
              <a:prstGeom prst="line">
                <a:avLst/>
              </a:prstGeom>
              <a:noFill/>
              <a:ln w="25400" cap="flat">
                <a:solidFill>
                  <a:srgbClr val="002050"/>
                </a:solidFill>
                <a:prstDash val="solid"/>
                <a:miter lim="800000"/>
                <a:headEnd/>
                <a:tailEnd/>
              </a:ln>
              <a:extLst>
                <a:ext uri="{909E8E84-426E-40DD-AFC4-6F175D3DCCD1}">
                  <a14:hiddenFill xmlns:a14="http://schemas.microsoft.com/office/drawing/2010/main">
                    <a:no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99" name="Freeform 12">
                <a:extLst>
                  <a:ext uri="{FF2B5EF4-FFF2-40B4-BE49-F238E27FC236}">
                    <a16:creationId xmlns:a16="http://schemas.microsoft.com/office/drawing/2014/main" id="{8850CAC7-5FE6-415E-B748-C20C757E0153}"/>
                  </a:ext>
                </a:extLst>
              </p:cNvPr>
              <p:cNvSpPr>
                <a:spLocks/>
              </p:cNvSpPr>
              <p:nvPr/>
            </p:nvSpPr>
            <p:spPr bwMode="auto">
              <a:xfrm>
                <a:off x="127" y="150"/>
                <a:ext cx="68" cy="34"/>
              </a:xfrm>
              <a:custGeom>
                <a:avLst/>
                <a:gdLst>
                  <a:gd name="T0" fmla="*/ 68 w 68"/>
                  <a:gd name="T1" fmla="*/ 0 h 34"/>
                  <a:gd name="T2" fmla="*/ 0 w 68"/>
                  <a:gd name="T3" fmla="*/ 0 h 34"/>
                  <a:gd name="T4" fmla="*/ 0 w 68"/>
                  <a:gd name="T5" fmla="*/ 34 h 34"/>
                  <a:gd name="T6" fmla="*/ 43 w 68"/>
                  <a:gd name="T7" fmla="*/ 34 h 34"/>
                </a:gdLst>
                <a:ahLst/>
                <a:cxnLst>
                  <a:cxn ang="0">
                    <a:pos x="T0" y="T1"/>
                  </a:cxn>
                  <a:cxn ang="0">
                    <a:pos x="T2" y="T3"/>
                  </a:cxn>
                  <a:cxn ang="0">
                    <a:pos x="T4" y="T5"/>
                  </a:cxn>
                  <a:cxn ang="0">
                    <a:pos x="T6" y="T7"/>
                  </a:cxn>
                </a:cxnLst>
                <a:rect l="0" t="0" r="r" b="b"/>
                <a:pathLst>
                  <a:path w="68" h="34">
                    <a:moveTo>
                      <a:pt x="68" y="0"/>
                    </a:moveTo>
                    <a:lnTo>
                      <a:pt x="0" y="0"/>
                    </a:lnTo>
                    <a:lnTo>
                      <a:pt x="0" y="34"/>
                    </a:lnTo>
                    <a:lnTo>
                      <a:pt x="43" y="34"/>
                    </a:lnTo>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00" name="Freeform 13">
                <a:extLst>
                  <a:ext uri="{FF2B5EF4-FFF2-40B4-BE49-F238E27FC236}">
                    <a16:creationId xmlns:a16="http://schemas.microsoft.com/office/drawing/2014/main" id="{A3044B18-4AB5-48E7-9167-6CB7BEF72AC3}"/>
                  </a:ext>
                </a:extLst>
              </p:cNvPr>
              <p:cNvSpPr>
                <a:spLocks/>
              </p:cNvSpPr>
              <p:nvPr/>
            </p:nvSpPr>
            <p:spPr bwMode="auto">
              <a:xfrm>
                <a:off x="7" y="12"/>
                <a:ext cx="238" cy="64"/>
              </a:xfrm>
              <a:custGeom>
                <a:avLst/>
                <a:gdLst>
                  <a:gd name="T0" fmla="*/ 0 w 238"/>
                  <a:gd name="T1" fmla="*/ 26 h 64"/>
                  <a:gd name="T2" fmla="*/ 0 w 238"/>
                  <a:gd name="T3" fmla="*/ 0 h 64"/>
                  <a:gd name="T4" fmla="*/ 238 w 238"/>
                  <a:gd name="T5" fmla="*/ 0 h 64"/>
                  <a:gd name="T6" fmla="*/ 238 w 238"/>
                  <a:gd name="T7" fmla="*/ 64 h 64"/>
                </a:gdLst>
                <a:ahLst/>
                <a:cxnLst>
                  <a:cxn ang="0">
                    <a:pos x="T0" y="T1"/>
                  </a:cxn>
                  <a:cxn ang="0">
                    <a:pos x="T2" y="T3"/>
                  </a:cxn>
                  <a:cxn ang="0">
                    <a:pos x="T4" y="T5"/>
                  </a:cxn>
                  <a:cxn ang="0">
                    <a:pos x="T6" y="T7"/>
                  </a:cxn>
                </a:cxnLst>
                <a:rect l="0" t="0" r="r" b="b"/>
                <a:pathLst>
                  <a:path w="238" h="64">
                    <a:moveTo>
                      <a:pt x="0" y="26"/>
                    </a:moveTo>
                    <a:lnTo>
                      <a:pt x="0" y="0"/>
                    </a:lnTo>
                    <a:lnTo>
                      <a:pt x="238" y="0"/>
                    </a:lnTo>
                    <a:lnTo>
                      <a:pt x="238" y="64"/>
                    </a:lnTo>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grpSp>
      </p:grpSp>
      <p:cxnSp>
        <p:nvCxnSpPr>
          <p:cNvPr id="201" name="Straight Arrow Connector 200">
            <a:extLst>
              <a:ext uri="{FF2B5EF4-FFF2-40B4-BE49-F238E27FC236}">
                <a16:creationId xmlns:a16="http://schemas.microsoft.com/office/drawing/2014/main" id="{97B8B613-F57D-4D95-A063-0B7062837798}"/>
              </a:ext>
            </a:extLst>
          </p:cNvPr>
          <p:cNvCxnSpPr>
            <a:cxnSpLocks/>
          </p:cNvCxnSpPr>
          <p:nvPr/>
        </p:nvCxnSpPr>
        <p:spPr>
          <a:xfrm>
            <a:off x="4145527" y="2321874"/>
            <a:ext cx="1183473" cy="0"/>
          </a:xfrm>
          <a:prstGeom prst="straightConnector1">
            <a:avLst/>
          </a:prstGeom>
          <a:noFill/>
          <a:ln w="25400" cap="flat" cmpd="sng" algn="ctr">
            <a:solidFill>
              <a:srgbClr val="002050"/>
            </a:solidFill>
            <a:prstDash val="solid"/>
            <a:headEnd type="none"/>
            <a:tailEnd type="triangle" w="lg" len="med"/>
          </a:ln>
          <a:effectLst/>
        </p:spPr>
      </p:cxnSp>
      <p:cxnSp>
        <p:nvCxnSpPr>
          <p:cNvPr id="202" name="Straight Arrow Connector 201">
            <a:extLst>
              <a:ext uri="{FF2B5EF4-FFF2-40B4-BE49-F238E27FC236}">
                <a16:creationId xmlns:a16="http://schemas.microsoft.com/office/drawing/2014/main" id="{73CD8E75-0582-40B8-89F8-5FE3AD200767}"/>
              </a:ext>
            </a:extLst>
          </p:cNvPr>
          <p:cNvCxnSpPr>
            <a:cxnSpLocks/>
          </p:cNvCxnSpPr>
          <p:nvPr/>
        </p:nvCxnSpPr>
        <p:spPr>
          <a:xfrm flipH="1">
            <a:off x="6863001" y="2321874"/>
            <a:ext cx="1183473" cy="0"/>
          </a:xfrm>
          <a:prstGeom prst="straightConnector1">
            <a:avLst/>
          </a:prstGeom>
          <a:noFill/>
          <a:ln w="25400" cap="flat" cmpd="sng" algn="ctr">
            <a:solidFill>
              <a:srgbClr val="002050"/>
            </a:solidFill>
            <a:prstDash val="solid"/>
            <a:headEnd type="none"/>
            <a:tailEnd type="triangle" w="lg" len="med"/>
          </a:ln>
          <a:effectLst/>
        </p:spPr>
      </p:cxnSp>
      <p:cxnSp>
        <p:nvCxnSpPr>
          <p:cNvPr id="203" name="Straight Arrow Connector 202">
            <a:extLst>
              <a:ext uri="{FF2B5EF4-FFF2-40B4-BE49-F238E27FC236}">
                <a16:creationId xmlns:a16="http://schemas.microsoft.com/office/drawing/2014/main" id="{0EE4F724-AA70-4374-A69F-29F60EDF98D9}"/>
              </a:ext>
            </a:extLst>
          </p:cNvPr>
          <p:cNvCxnSpPr>
            <a:cxnSpLocks/>
          </p:cNvCxnSpPr>
          <p:nvPr/>
        </p:nvCxnSpPr>
        <p:spPr>
          <a:xfrm>
            <a:off x="6091265" y="3098744"/>
            <a:ext cx="0" cy="922325"/>
          </a:xfrm>
          <a:prstGeom prst="straightConnector1">
            <a:avLst/>
          </a:prstGeom>
          <a:noFill/>
          <a:ln w="25400" cap="flat" cmpd="sng" algn="ctr">
            <a:solidFill>
              <a:srgbClr val="002050"/>
            </a:solidFill>
            <a:prstDash val="solid"/>
            <a:headEnd type="none"/>
            <a:tailEnd type="triangle" w="lg" len="med"/>
          </a:ln>
          <a:effectLst/>
        </p:spPr>
      </p:cxnSp>
      <p:sp>
        <p:nvSpPr>
          <p:cNvPr id="204" name="Freeform 50">
            <a:extLst>
              <a:ext uri="{FF2B5EF4-FFF2-40B4-BE49-F238E27FC236}">
                <a16:creationId xmlns:a16="http://schemas.microsoft.com/office/drawing/2014/main" id="{C2D57E37-1F0C-423E-B38A-BE0A28892030}"/>
              </a:ext>
            </a:extLst>
          </p:cNvPr>
          <p:cNvSpPr>
            <a:spLocks/>
          </p:cNvSpPr>
          <p:nvPr/>
        </p:nvSpPr>
        <p:spPr bwMode="auto">
          <a:xfrm flipH="1">
            <a:off x="6253365" y="4997504"/>
            <a:ext cx="602174" cy="403812"/>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00BCF2"/>
          </a:solidFill>
          <a:ln w="19050" cap="flat">
            <a:noFill/>
            <a:prstDash val="solid"/>
            <a:miter lim="800000"/>
            <a:headEnd/>
            <a:tailEnd/>
          </a:ln>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70" name="Title 1">
            <a:extLst>
              <a:ext uri="{FF2B5EF4-FFF2-40B4-BE49-F238E27FC236}">
                <a16:creationId xmlns:a16="http://schemas.microsoft.com/office/drawing/2014/main" id="{7F028B8A-BAB2-4949-ACD1-F4F3AC14D22B}"/>
              </a:ext>
            </a:extLst>
          </p:cNvPr>
          <p:cNvSpPr txBox="1">
            <a:spLocks/>
          </p:cNvSpPr>
          <p:nvPr/>
        </p:nvSpPr>
        <p:spPr>
          <a:xfrm>
            <a:off x="3681590" y="6464229"/>
            <a:ext cx="4746901" cy="323220"/>
          </a:xfrm>
          <a:prstGeom prst="rect">
            <a:avLst/>
          </a:prstGeom>
        </p:spPr>
        <p:txBody>
          <a:bodyPr vert="horz" lIns="91427" tIns="45713" rIns="91427" bIns="45713"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225"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prstClr val="black"/>
                </a:solidFill>
                <a:effectLst/>
                <a:uLnTx/>
                <a:uFillTx/>
                <a:latin typeface="Segoe UI" panose="020B0502040204020203" pitchFamily="34" charset="0"/>
                <a:ea typeface="+mj-ea"/>
                <a:cs typeface="Segoe UI" panose="020B0502040204020203" pitchFamily="34" charset="0"/>
              </a:rPr>
              <a:t>The “evolution” of application platforms</a:t>
            </a:r>
          </a:p>
        </p:txBody>
      </p:sp>
    </p:spTree>
    <p:extLst>
      <p:ext uri="{BB962C8B-B14F-4D97-AF65-F5344CB8AC3E}">
        <p14:creationId xmlns:p14="http://schemas.microsoft.com/office/powerpoint/2010/main" val="12035669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1000"/>
                                        <p:tgtEl>
                                          <p:spTgt spid="11"/>
                                        </p:tgtEl>
                                      </p:cBhvr>
                                    </p:animEffect>
                                  </p:childTnLst>
                                </p:cTn>
                              </p:par>
                              <p:par>
                                <p:cTn id="8" presetID="53" presetClass="entr" presetSubtype="16" fill="hold" grpId="0" nodeType="withEffect">
                                  <p:stCondLst>
                                    <p:cond delay="200"/>
                                  </p:stCondLst>
                                  <p:childTnLst>
                                    <p:set>
                                      <p:cBhvr>
                                        <p:cTn id="9" dur="1" fill="hold">
                                          <p:stCondLst>
                                            <p:cond delay="0"/>
                                          </p:stCondLst>
                                        </p:cTn>
                                        <p:tgtEl>
                                          <p:spTgt spid="20"/>
                                        </p:tgtEl>
                                        <p:attrNameLst>
                                          <p:attrName>style.visibility</p:attrName>
                                        </p:attrNameLst>
                                      </p:cBhvr>
                                      <p:to>
                                        <p:strVal val="visible"/>
                                      </p:to>
                                    </p:set>
                                    <p:anim calcmode="lin" valueType="num">
                                      <p:cBhvr>
                                        <p:cTn id="10" dur="500" fill="hold"/>
                                        <p:tgtEl>
                                          <p:spTgt spid="20"/>
                                        </p:tgtEl>
                                        <p:attrNameLst>
                                          <p:attrName>ppt_w</p:attrName>
                                        </p:attrNameLst>
                                      </p:cBhvr>
                                      <p:tavLst>
                                        <p:tav tm="0">
                                          <p:val>
                                            <p:fltVal val="0"/>
                                          </p:val>
                                        </p:tav>
                                        <p:tav tm="100000">
                                          <p:val>
                                            <p:strVal val="#ppt_w"/>
                                          </p:val>
                                        </p:tav>
                                      </p:tavLst>
                                    </p:anim>
                                    <p:anim calcmode="lin" valueType="num">
                                      <p:cBhvr>
                                        <p:cTn id="11" dur="500" fill="hold"/>
                                        <p:tgtEl>
                                          <p:spTgt spid="20"/>
                                        </p:tgtEl>
                                        <p:attrNameLst>
                                          <p:attrName>ppt_h</p:attrName>
                                        </p:attrNameLst>
                                      </p:cBhvr>
                                      <p:tavLst>
                                        <p:tav tm="0">
                                          <p:val>
                                            <p:fltVal val="0"/>
                                          </p:val>
                                        </p:tav>
                                        <p:tav tm="100000">
                                          <p:val>
                                            <p:strVal val="#ppt_h"/>
                                          </p:val>
                                        </p:tav>
                                      </p:tavLst>
                                    </p:anim>
                                    <p:animEffect transition="in" filter="fade">
                                      <p:cBhvr>
                                        <p:cTn id="12" dur="500"/>
                                        <p:tgtEl>
                                          <p:spTgt spid="20"/>
                                        </p:tgtEl>
                                      </p:cBhvr>
                                    </p:animEffect>
                                  </p:childTnLst>
                                </p:cTn>
                              </p:par>
                              <p:par>
                                <p:cTn id="13" presetID="10" presetClass="entr" presetSubtype="0" fill="hold" grpId="0" nodeType="withEffect">
                                  <p:stCondLst>
                                    <p:cond delay="300"/>
                                  </p:stCondLst>
                                  <p:childTnLst>
                                    <p:set>
                                      <p:cBhvr>
                                        <p:cTn id="14" dur="1" fill="hold">
                                          <p:stCondLst>
                                            <p:cond delay="0"/>
                                          </p:stCondLst>
                                        </p:cTn>
                                        <p:tgtEl>
                                          <p:spTgt spid="28"/>
                                        </p:tgtEl>
                                        <p:attrNameLst>
                                          <p:attrName>style.visibility</p:attrName>
                                        </p:attrNameLst>
                                      </p:cBhvr>
                                      <p:to>
                                        <p:strVal val="visible"/>
                                      </p:to>
                                    </p:set>
                                    <p:animEffect transition="in" filter="fade">
                                      <p:cBhvr>
                                        <p:cTn id="15" dur="500"/>
                                        <p:tgtEl>
                                          <p:spTgt spid="28"/>
                                        </p:tgtEl>
                                      </p:cBhvr>
                                    </p:animEffect>
                                  </p:childTnLst>
                                </p:cTn>
                              </p:par>
                              <p:par>
                                <p:cTn id="16" presetID="42" presetClass="path" presetSubtype="0" decel="100000" fill="hold" grpId="1" nodeType="withEffect">
                                  <p:stCondLst>
                                    <p:cond delay="300"/>
                                  </p:stCondLst>
                                  <p:childTnLst>
                                    <p:animMotion origin="layout" path="M 3.54167E-6 -4.44444E-6 L 3.54167E-6 0.04352 " pathEditMode="relative" rAng="0" ptsTypes="AA">
                                      <p:cBhvr>
                                        <p:cTn id="17" dur="500" spd="-100000" fill="hold"/>
                                        <p:tgtEl>
                                          <p:spTgt spid="28"/>
                                        </p:tgtEl>
                                        <p:attrNameLst>
                                          <p:attrName>ppt_x</p:attrName>
                                          <p:attrName>ppt_y</p:attrName>
                                        </p:attrNameLst>
                                      </p:cBhvr>
                                      <p:rCtr x="0" y="2176"/>
                                    </p:animMotion>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145"/>
                                        </p:tgtEl>
                                        <p:attrNameLst>
                                          <p:attrName>style.visibility</p:attrName>
                                        </p:attrNameLst>
                                      </p:cBhvr>
                                      <p:to>
                                        <p:strVal val="visible"/>
                                      </p:to>
                                    </p:set>
                                    <p:animEffect transition="in" filter="fade">
                                      <p:cBhvr>
                                        <p:cTn id="21" dur="500"/>
                                        <p:tgtEl>
                                          <p:spTgt spid="145"/>
                                        </p:tgtEl>
                                      </p:cBhvr>
                                    </p:animEffect>
                                  </p:childTnLst>
                                </p:cTn>
                              </p:par>
                              <p:par>
                                <p:cTn id="22" presetID="42" presetClass="path" presetSubtype="0" decel="100000" fill="hold" grpId="1" nodeType="withEffect">
                                  <p:stCondLst>
                                    <p:cond delay="0"/>
                                  </p:stCondLst>
                                  <p:childTnLst>
                                    <p:animMotion origin="layout" path="M -3.75E-6 7.40741E-7 L -3.75E-6 0.04352 " pathEditMode="relative" rAng="0" ptsTypes="AA">
                                      <p:cBhvr>
                                        <p:cTn id="23" dur="500" spd="-100000" fill="hold"/>
                                        <p:tgtEl>
                                          <p:spTgt spid="145"/>
                                        </p:tgtEl>
                                        <p:attrNameLst>
                                          <p:attrName>ppt_x</p:attrName>
                                          <p:attrName>ppt_y</p:attrName>
                                        </p:attrNameLst>
                                      </p:cBhvr>
                                      <p:rCtr x="0" y="2176"/>
                                    </p:animMotion>
                                  </p:childTnLst>
                                </p:cTn>
                              </p:par>
                              <p:par>
                                <p:cTn id="24" presetID="10" presetClass="entr" presetSubtype="0" fill="hold" grpId="0" nodeType="withEffect">
                                  <p:stCondLst>
                                    <p:cond delay="100"/>
                                  </p:stCondLst>
                                  <p:childTnLst>
                                    <p:set>
                                      <p:cBhvr>
                                        <p:cTn id="25" dur="1" fill="hold">
                                          <p:stCondLst>
                                            <p:cond delay="0"/>
                                          </p:stCondLst>
                                        </p:cTn>
                                        <p:tgtEl>
                                          <p:spTgt spid="146"/>
                                        </p:tgtEl>
                                        <p:attrNameLst>
                                          <p:attrName>style.visibility</p:attrName>
                                        </p:attrNameLst>
                                      </p:cBhvr>
                                      <p:to>
                                        <p:strVal val="visible"/>
                                      </p:to>
                                    </p:set>
                                    <p:animEffect transition="in" filter="fade">
                                      <p:cBhvr>
                                        <p:cTn id="26" dur="500"/>
                                        <p:tgtEl>
                                          <p:spTgt spid="146"/>
                                        </p:tgtEl>
                                      </p:cBhvr>
                                    </p:animEffect>
                                  </p:childTnLst>
                                </p:cTn>
                              </p:par>
                              <p:par>
                                <p:cTn id="27" presetID="42" presetClass="path" presetSubtype="0" decel="100000" fill="hold" grpId="1" nodeType="withEffect">
                                  <p:stCondLst>
                                    <p:cond delay="100"/>
                                  </p:stCondLst>
                                  <p:childTnLst>
                                    <p:animMotion origin="layout" path="M -3.75E-6 7.40741E-7 L -3.75E-6 0.04352 " pathEditMode="relative" rAng="0" ptsTypes="AA">
                                      <p:cBhvr>
                                        <p:cTn id="28" dur="500" spd="-100000" fill="hold"/>
                                        <p:tgtEl>
                                          <p:spTgt spid="146"/>
                                        </p:tgtEl>
                                        <p:attrNameLst>
                                          <p:attrName>ppt_x</p:attrName>
                                          <p:attrName>ppt_y</p:attrName>
                                        </p:attrNameLst>
                                      </p:cBhvr>
                                      <p:rCtr x="0" y="2176"/>
                                    </p:animMotion>
                                  </p:childTnLst>
                                </p:cTn>
                              </p:par>
                              <p:par>
                                <p:cTn id="29" presetID="10" presetClass="entr" presetSubtype="0" fill="hold" grpId="0" nodeType="withEffect">
                                  <p:stCondLst>
                                    <p:cond delay="300"/>
                                  </p:stCondLst>
                                  <p:childTnLst>
                                    <p:set>
                                      <p:cBhvr>
                                        <p:cTn id="30" dur="1" fill="hold">
                                          <p:stCondLst>
                                            <p:cond delay="0"/>
                                          </p:stCondLst>
                                        </p:cTn>
                                        <p:tgtEl>
                                          <p:spTgt spid="147"/>
                                        </p:tgtEl>
                                        <p:attrNameLst>
                                          <p:attrName>style.visibility</p:attrName>
                                        </p:attrNameLst>
                                      </p:cBhvr>
                                      <p:to>
                                        <p:strVal val="visible"/>
                                      </p:to>
                                    </p:set>
                                    <p:animEffect transition="in" filter="fade">
                                      <p:cBhvr>
                                        <p:cTn id="31" dur="500"/>
                                        <p:tgtEl>
                                          <p:spTgt spid="147"/>
                                        </p:tgtEl>
                                      </p:cBhvr>
                                    </p:animEffect>
                                  </p:childTnLst>
                                </p:cTn>
                              </p:par>
                              <p:par>
                                <p:cTn id="32" presetID="42" presetClass="path" presetSubtype="0" decel="100000" fill="hold" grpId="1" nodeType="withEffect">
                                  <p:stCondLst>
                                    <p:cond delay="300"/>
                                  </p:stCondLst>
                                  <p:childTnLst>
                                    <p:animMotion origin="layout" path="M -3.75E-6 4.81481E-6 L -3.75E-6 0.04351 " pathEditMode="relative" rAng="0" ptsTypes="AA">
                                      <p:cBhvr>
                                        <p:cTn id="33" dur="500" spd="-100000" fill="hold"/>
                                        <p:tgtEl>
                                          <p:spTgt spid="147"/>
                                        </p:tgtEl>
                                        <p:attrNameLst>
                                          <p:attrName>ppt_x</p:attrName>
                                          <p:attrName>ppt_y</p:attrName>
                                        </p:attrNameLst>
                                      </p:cBhvr>
                                      <p:rCtr x="0" y="2176"/>
                                    </p:animMotion>
                                  </p:childTnLst>
                                </p:cTn>
                              </p:par>
                              <p:par>
                                <p:cTn id="34" presetID="10" presetClass="entr" presetSubtype="0" fill="hold" grpId="0" nodeType="withEffect">
                                  <p:stCondLst>
                                    <p:cond delay="0"/>
                                  </p:stCondLst>
                                  <p:childTnLst>
                                    <p:set>
                                      <p:cBhvr>
                                        <p:cTn id="35" dur="1" fill="hold">
                                          <p:stCondLst>
                                            <p:cond delay="0"/>
                                          </p:stCondLst>
                                        </p:cTn>
                                        <p:tgtEl>
                                          <p:spTgt spid="151"/>
                                        </p:tgtEl>
                                        <p:attrNameLst>
                                          <p:attrName>style.visibility</p:attrName>
                                        </p:attrNameLst>
                                      </p:cBhvr>
                                      <p:to>
                                        <p:strVal val="visible"/>
                                      </p:to>
                                    </p:set>
                                    <p:animEffect transition="in" filter="fade">
                                      <p:cBhvr>
                                        <p:cTn id="36" dur="500"/>
                                        <p:tgtEl>
                                          <p:spTgt spid="151"/>
                                        </p:tgtEl>
                                      </p:cBhvr>
                                    </p:animEffect>
                                  </p:childTnLst>
                                </p:cTn>
                              </p:par>
                              <p:par>
                                <p:cTn id="37" presetID="42" presetClass="path" presetSubtype="0" decel="100000" fill="hold" grpId="1" nodeType="withEffect">
                                  <p:stCondLst>
                                    <p:cond delay="0"/>
                                  </p:stCondLst>
                                  <p:childTnLst>
                                    <p:animMotion origin="layout" path="M 4.16667E-7 7.40741E-7 L 4.16667E-7 -0.0544 " pathEditMode="relative" rAng="0" ptsTypes="AA">
                                      <p:cBhvr>
                                        <p:cTn id="38" dur="500" spd="-100000" fill="hold"/>
                                        <p:tgtEl>
                                          <p:spTgt spid="151"/>
                                        </p:tgtEl>
                                        <p:attrNameLst>
                                          <p:attrName>ppt_x</p:attrName>
                                          <p:attrName>ppt_y</p:attrName>
                                        </p:attrNameLst>
                                      </p:cBhvr>
                                      <p:rCtr x="0" y="-2731"/>
                                    </p:animMotion>
                                  </p:childTnLst>
                                </p:cTn>
                              </p:par>
                              <p:par>
                                <p:cTn id="39" presetID="10" presetClass="entr" presetSubtype="0" fill="hold" grpId="0" nodeType="withEffect">
                                  <p:stCondLst>
                                    <p:cond delay="100"/>
                                  </p:stCondLst>
                                  <p:childTnLst>
                                    <p:set>
                                      <p:cBhvr>
                                        <p:cTn id="40" dur="1" fill="hold">
                                          <p:stCondLst>
                                            <p:cond delay="0"/>
                                          </p:stCondLst>
                                        </p:cTn>
                                        <p:tgtEl>
                                          <p:spTgt spid="148"/>
                                        </p:tgtEl>
                                        <p:attrNameLst>
                                          <p:attrName>style.visibility</p:attrName>
                                        </p:attrNameLst>
                                      </p:cBhvr>
                                      <p:to>
                                        <p:strVal val="visible"/>
                                      </p:to>
                                    </p:set>
                                    <p:animEffect transition="in" filter="fade">
                                      <p:cBhvr>
                                        <p:cTn id="41" dur="500"/>
                                        <p:tgtEl>
                                          <p:spTgt spid="148"/>
                                        </p:tgtEl>
                                      </p:cBhvr>
                                    </p:animEffect>
                                  </p:childTnLst>
                                </p:cTn>
                              </p:par>
                              <p:par>
                                <p:cTn id="42" presetID="42" presetClass="path" presetSubtype="0" decel="100000" fill="hold" grpId="1" nodeType="withEffect">
                                  <p:stCondLst>
                                    <p:cond delay="100"/>
                                  </p:stCondLst>
                                  <p:childTnLst>
                                    <p:animMotion origin="layout" path="M 4.16667E-7 2.77556E-17 L 4.16667E-7 -0.0544 " pathEditMode="relative" rAng="0" ptsTypes="AA">
                                      <p:cBhvr>
                                        <p:cTn id="43" dur="500" spd="-100000" fill="hold"/>
                                        <p:tgtEl>
                                          <p:spTgt spid="148"/>
                                        </p:tgtEl>
                                        <p:attrNameLst>
                                          <p:attrName>ppt_x</p:attrName>
                                          <p:attrName>ppt_y</p:attrName>
                                        </p:attrNameLst>
                                      </p:cBhvr>
                                      <p:rCtr x="0" y="-2731"/>
                                    </p:animMotion>
                                  </p:childTnLst>
                                </p:cTn>
                              </p:par>
                              <p:par>
                                <p:cTn id="44" presetID="10" presetClass="entr" presetSubtype="0" fill="hold" grpId="0" nodeType="withEffect">
                                  <p:stCondLst>
                                    <p:cond delay="300"/>
                                  </p:stCondLst>
                                  <p:childTnLst>
                                    <p:set>
                                      <p:cBhvr>
                                        <p:cTn id="45" dur="1" fill="hold">
                                          <p:stCondLst>
                                            <p:cond delay="0"/>
                                          </p:stCondLst>
                                        </p:cTn>
                                        <p:tgtEl>
                                          <p:spTgt spid="149"/>
                                        </p:tgtEl>
                                        <p:attrNameLst>
                                          <p:attrName>style.visibility</p:attrName>
                                        </p:attrNameLst>
                                      </p:cBhvr>
                                      <p:to>
                                        <p:strVal val="visible"/>
                                      </p:to>
                                    </p:set>
                                    <p:animEffect transition="in" filter="fade">
                                      <p:cBhvr>
                                        <p:cTn id="46" dur="500"/>
                                        <p:tgtEl>
                                          <p:spTgt spid="149"/>
                                        </p:tgtEl>
                                      </p:cBhvr>
                                    </p:animEffect>
                                  </p:childTnLst>
                                </p:cTn>
                              </p:par>
                              <p:par>
                                <p:cTn id="47" presetID="42" presetClass="path" presetSubtype="0" decel="100000" fill="hold" grpId="1" nodeType="withEffect">
                                  <p:stCondLst>
                                    <p:cond delay="300"/>
                                  </p:stCondLst>
                                  <p:childTnLst>
                                    <p:animMotion origin="layout" path="M 4.16667E-7 -3.33333E-6 L 4.16667E-7 -0.05439 " pathEditMode="relative" rAng="0" ptsTypes="AA">
                                      <p:cBhvr>
                                        <p:cTn id="48" dur="500" spd="-100000" fill="hold"/>
                                        <p:tgtEl>
                                          <p:spTgt spid="149"/>
                                        </p:tgtEl>
                                        <p:attrNameLst>
                                          <p:attrName>ppt_x</p:attrName>
                                          <p:attrName>ppt_y</p:attrName>
                                        </p:attrNameLst>
                                      </p:cBhvr>
                                      <p:rCtr x="0" y="-2731"/>
                                    </p:animMotion>
                                  </p:childTnLst>
                                </p:cTn>
                              </p:par>
                              <p:par>
                                <p:cTn id="49" presetID="10" presetClass="entr" presetSubtype="0" fill="hold" grpId="0" nodeType="withEffect">
                                  <p:stCondLst>
                                    <p:cond delay="400"/>
                                  </p:stCondLst>
                                  <p:childTnLst>
                                    <p:set>
                                      <p:cBhvr>
                                        <p:cTn id="50" dur="1" fill="hold">
                                          <p:stCondLst>
                                            <p:cond delay="0"/>
                                          </p:stCondLst>
                                        </p:cTn>
                                        <p:tgtEl>
                                          <p:spTgt spid="150"/>
                                        </p:tgtEl>
                                        <p:attrNameLst>
                                          <p:attrName>style.visibility</p:attrName>
                                        </p:attrNameLst>
                                      </p:cBhvr>
                                      <p:to>
                                        <p:strVal val="visible"/>
                                      </p:to>
                                    </p:set>
                                    <p:animEffect transition="in" filter="fade">
                                      <p:cBhvr>
                                        <p:cTn id="51" dur="500"/>
                                        <p:tgtEl>
                                          <p:spTgt spid="150"/>
                                        </p:tgtEl>
                                      </p:cBhvr>
                                    </p:animEffect>
                                  </p:childTnLst>
                                </p:cTn>
                              </p:par>
                              <p:par>
                                <p:cTn id="52" presetID="42" presetClass="path" presetSubtype="0" decel="100000" fill="hold" grpId="1" nodeType="withEffect">
                                  <p:stCondLst>
                                    <p:cond delay="400"/>
                                  </p:stCondLst>
                                  <p:childTnLst>
                                    <p:animMotion origin="layout" path="M 4.16667E-7 -4.07407E-6 L 4.16667E-7 -0.05439 " pathEditMode="relative" rAng="0" ptsTypes="AA">
                                      <p:cBhvr>
                                        <p:cTn id="53" dur="500" spd="-100000" fill="hold"/>
                                        <p:tgtEl>
                                          <p:spTgt spid="150"/>
                                        </p:tgtEl>
                                        <p:attrNameLst>
                                          <p:attrName>ppt_x</p:attrName>
                                          <p:attrName>ppt_y</p:attrName>
                                        </p:attrNameLst>
                                      </p:cBhvr>
                                      <p:rCtr x="0" y="-2731"/>
                                    </p:animMotion>
                                  </p:childTnLst>
                                </p:cTn>
                              </p:par>
                              <p:par>
                                <p:cTn id="54" presetID="10" presetClass="entr" presetSubtype="0" fill="hold" grpId="0" nodeType="withEffect">
                                  <p:stCondLst>
                                    <p:cond delay="0"/>
                                  </p:stCondLst>
                                  <p:childTnLst>
                                    <p:set>
                                      <p:cBhvr>
                                        <p:cTn id="55" dur="1" fill="hold">
                                          <p:stCondLst>
                                            <p:cond delay="0"/>
                                          </p:stCondLst>
                                        </p:cTn>
                                        <p:tgtEl>
                                          <p:spTgt spid="153"/>
                                        </p:tgtEl>
                                        <p:attrNameLst>
                                          <p:attrName>style.visibility</p:attrName>
                                        </p:attrNameLst>
                                      </p:cBhvr>
                                      <p:to>
                                        <p:strVal val="visible"/>
                                      </p:to>
                                    </p:set>
                                    <p:animEffect transition="in" filter="fade">
                                      <p:cBhvr>
                                        <p:cTn id="56" dur="500"/>
                                        <p:tgtEl>
                                          <p:spTgt spid="153"/>
                                        </p:tgtEl>
                                      </p:cBhvr>
                                    </p:animEffect>
                                  </p:childTnLst>
                                </p:cTn>
                              </p:par>
                              <p:par>
                                <p:cTn id="57" presetID="42" presetClass="path" presetSubtype="0" decel="100000" fill="hold" grpId="1" nodeType="withEffect">
                                  <p:stCondLst>
                                    <p:cond delay="0"/>
                                  </p:stCondLst>
                                  <p:childTnLst>
                                    <p:animMotion origin="layout" path="M 1.45833E-6 7.40741E-7 L 1.45833E-6 0.04352 " pathEditMode="relative" rAng="0" ptsTypes="AA">
                                      <p:cBhvr>
                                        <p:cTn id="58" dur="500" spd="-100000" fill="hold"/>
                                        <p:tgtEl>
                                          <p:spTgt spid="153"/>
                                        </p:tgtEl>
                                        <p:attrNameLst>
                                          <p:attrName>ppt_x</p:attrName>
                                          <p:attrName>ppt_y</p:attrName>
                                        </p:attrNameLst>
                                      </p:cBhvr>
                                      <p:rCtr x="0" y="2176"/>
                                    </p:animMotion>
                                  </p:childTnLst>
                                </p:cTn>
                              </p:par>
                              <p:par>
                                <p:cTn id="59" presetID="10" presetClass="entr" presetSubtype="0" fill="hold" grpId="0" nodeType="withEffect">
                                  <p:stCondLst>
                                    <p:cond delay="100"/>
                                  </p:stCondLst>
                                  <p:childTnLst>
                                    <p:set>
                                      <p:cBhvr>
                                        <p:cTn id="60" dur="1" fill="hold">
                                          <p:stCondLst>
                                            <p:cond delay="0"/>
                                          </p:stCondLst>
                                        </p:cTn>
                                        <p:tgtEl>
                                          <p:spTgt spid="152"/>
                                        </p:tgtEl>
                                        <p:attrNameLst>
                                          <p:attrName>style.visibility</p:attrName>
                                        </p:attrNameLst>
                                      </p:cBhvr>
                                      <p:to>
                                        <p:strVal val="visible"/>
                                      </p:to>
                                    </p:set>
                                    <p:animEffect transition="in" filter="fade">
                                      <p:cBhvr>
                                        <p:cTn id="61" dur="500"/>
                                        <p:tgtEl>
                                          <p:spTgt spid="152"/>
                                        </p:tgtEl>
                                      </p:cBhvr>
                                    </p:animEffect>
                                  </p:childTnLst>
                                </p:cTn>
                              </p:par>
                              <p:par>
                                <p:cTn id="62" presetID="42" presetClass="path" presetSubtype="0" decel="100000" fill="hold" grpId="1" nodeType="withEffect">
                                  <p:stCondLst>
                                    <p:cond delay="100"/>
                                  </p:stCondLst>
                                  <p:childTnLst>
                                    <p:animMotion origin="layout" path="M 1.45833E-6 -2.22222E-6 L 1.45833E-6 0.04352 " pathEditMode="relative" rAng="0" ptsTypes="AA">
                                      <p:cBhvr>
                                        <p:cTn id="63" dur="500" spd="-100000" fill="hold"/>
                                        <p:tgtEl>
                                          <p:spTgt spid="152"/>
                                        </p:tgtEl>
                                        <p:attrNameLst>
                                          <p:attrName>ppt_x</p:attrName>
                                          <p:attrName>ppt_y</p:attrName>
                                        </p:attrNameLst>
                                      </p:cBhvr>
                                      <p:rCtr x="0" y="2176"/>
                                    </p:animMotion>
                                  </p:childTnLst>
                                </p:cTn>
                              </p:par>
                              <p:par>
                                <p:cTn id="64" presetID="10" presetClass="entr" presetSubtype="0" fill="hold" grpId="0" nodeType="withEffect">
                                  <p:stCondLst>
                                    <p:cond delay="300"/>
                                  </p:stCondLst>
                                  <p:childTnLst>
                                    <p:set>
                                      <p:cBhvr>
                                        <p:cTn id="65" dur="1" fill="hold">
                                          <p:stCondLst>
                                            <p:cond delay="0"/>
                                          </p:stCondLst>
                                        </p:cTn>
                                        <p:tgtEl>
                                          <p:spTgt spid="154"/>
                                        </p:tgtEl>
                                        <p:attrNameLst>
                                          <p:attrName>style.visibility</p:attrName>
                                        </p:attrNameLst>
                                      </p:cBhvr>
                                      <p:to>
                                        <p:strVal val="visible"/>
                                      </p:to>
                                    </p:set>
                                    <p:animEffect transition="in" filter="fade">
                                      <p:cBhvr>
                                        <p:cTn id="66" dur="500"/>
                                        <p:tgtEl>
                                          <p:spTgt spid="154"/>
                                        </p:tgtEl>
                                      </p:cBhvr>
                                    </p:animEffect>
                                  </p:childTnLst>
                                </p:cTn>
                              </p:par>
                              <p:par>
                                <p:cTn id="67" presetID="42" presetClass="path" presetSubtype="0" decel="100000" fill="hold" grpId="1" nodeType="withEffect">
                                  <p:stCondLst>
                                    <p:cond delay="300"/>
                                  </p:stCondLst>
                                  <p:childTnLst>
                                    <p:animMotion origin="layout" path="M 1.45833E-6 4.81481E-6 L 1.45833E-6 0.04351 " pathEditMode="relative" rAng="0" ptsTypes="AA">
                                      <p:cBhvr>
                                        <p:cTn id="68" dur="500" spd="-100000" fill="hold"/>
                                        <p:tgtEl>
                                          <p:spTgt spid="154"/>
                                        </p:tgtEl>
                                        <p:attrNameLst>
                                          <p:attrName>ppt_x</p:attrName>
                                          <p:attrName>ppt_y</p:attrName>
                                        </p:attrNameLst>
                                      </p:cBhvr>
                                      <p:rCtr x="0" y="2176"/>
                                    </p:animMotion>
                                  </p:childTnLst>
                                </p:cTn>
                              </p:par>
                              <p:par>
                                <p:cTn id="69" presetID="10" presetClass="entr" presetSubtype="0" fill="hold" grpId="0" nodeType="withEffect">
                                  <p:stCondLst>
                                    <p:cond delay="350"/>
                                  </p:stCondLst>
                                  <p:childTnLst>
                                    <p:set>
                                      <p:cBhvr>
                                        <p:cTn id="70" dur="1" fill="hold">
                                          <p:stCondLst>
                                            <p:cond delay="0"/>
                                          </p:stCondLst>
                                        </p:cTn>
                                        <p:tgtEl>
                                          <p:spTgt spid="144"/>
                                        </p:tgtEl>
                                        <p:attrNameLst>
                                          <p:attrName>style.visibility</p:attrName>
                                        </p:attrNameLst>
                                      </p:cBhvr>
                                      <p:to>
                                        <p:strVal val="visible"/>
                                      </p:to>
                                    </p:set>
                                    <p:animEffect transition="in" filter="fade">
                                      <p:cBhvr>
                                        <p:cTn id="71" dur="500"/>
                                        <p:tgtEl>
                                          <p:spTgt spid="144"/>
                                        </p:tgtEl>
                                      </p:cBhvr>
                                    </p:animEffect>
                                  </p:childTnLst>
                                </p:cTn>
                              </p:par>
                              <p:par>
                                <p:cTn id="72" presetID="42" presetClass="path" presetSubtype="0" decel="100000" fill="hold" grpId="1" nodeType="withEffect">
                                  <p:stCondLst>
                                    <p:cond delay="350"/>
                                  </p:stCondLst>
                                  <p:childTnLst>
                                    <p:animMotion origin="layout" path="M 1.875E-6 3.7037E-6 L -0.03672 3.7037E-6 " pathEditMode="relative" rAng="0" ptsTypes="AA">
                                      <p:cBhvr>
                                        <p:cTn id="73" dur="500" spd="-100000" fill="hold"/>
                                        <p:tgtEl>
                                          <p:spTgt spid="144"/>
                                        </p:tgtEl>
                                        <p:attrNameLst>
                                          <p:attrName>ppt_x</p:attrName>
                                          <p:attrName>ppt_y</p:attrName>
                                        </p:attrNameLst>
                                      </p:cBhvr>
                                      <p:rCtr x="-1836" y="0"/>
                                    </p:animMotion>
                                  </p:childTnLst>
                                </p:cTn>
                              </p:par>
                              <p:par>
                                <p:cTn id="74" presetID="10" presetClass="entr" presetSubtype="0" fill="hold" grpId="0" nodeType="withEffect">
                                  <p:stCondLst>
                                    <p:cond delay="350"/>
                                  </p:stCondLst>
                                  <p:childTnLst>
                                    <p:set>
                                      <p:cBhvr>
                                        <p:cTn id="75" dur="1" fill="hold">
                                          <p:stCondLst>
                                            <p:cond delay="0"/>
                                          </p:stCondLst>
                                        </p:cTn>
                                        <p:tgtEl>
                                          <p:spTgt spid="204"/>
                                        </p:tgtEl>
                                        <p:attrNameLst>
                                          <p:attrName>style.visibility</p:attrName>
                                        </p:attrNameLst>
                                      </p:cBhvr>
                                      <p:to>
                                        <p:strVal val="visible"/>
                                      </p:to>
                                    </p:set>
                                    <p:animEffect transition="in" filter="fade">
                                      <p:cBhvr>
                                        <p:cTn id="76" dur="500"/>
                                        <p:tgtEl>
                                          <p:spTgt spid="204"/>
                                        </p:tgtEl>
                                      </p:cBhvr>
                                    </p:animEffect>
                                  </p:childTnLst>
                                </p:cTn>
                              </p:par>
                              <p:par>
                                <p:cTn id="77" presetID="42" presetClass="path" presetSubtype="0" decel="100000" fill="hold" grpId="1" nodeType="withEffect">
                                  <p:stCondLst>
                                    <p:cond delay="350"/>
                                  </p:stCondLst>
                                  <p:childTnLst>
                                    <p:animMotion origin="layout" path="M -2.08333E-7 -1.85185E-6 L 0.03672 -1.85185E-6 " pathEditMode="relative" rAng="0" ptsTypes="AA">
                                      <p:cBhvr>
                                        <p:cTn id="78" dur="500" spd="-100000" fill="hold"/>
                                        <p:tgtEl>
                                          <p:spTgt spid="204"/>
                                        </p:tgtEl>
                                        <p:attrNameLst>
                                          <p:attrName>ppt_x</p:attrName>
                                          <p:attrName>ppt_y</p:attrName>
                                        </p:attrNameLst>
                                      </p:cBhvr>
                                      <p:rCtr x="183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8" grpId="1"/>
      <p:bldP spid="20" grpId="0" animBg="1"/>
      <p:bldP spid="144" grpId="0" animBg="1"/>
      <p:bldP spid="144" grpId="1" animBg="1"/>
      <p:bldP spid="145" grpId="0"/>
      <p:bldP spid="145" grpId="1"/>
      <p:bldP spid="146" grpId="0"/>
      <p:bldP spid="146" grpId="1"/>
      <p:bldP spid="147" grpId="0"/>
      <p:bldP spid="147" grpId="1"/>
      <p:bldP spid="148" grpId="0"/>
      <p:bldP spid="148" grpId="1"/>
      <p:bldP spid="149" grpId="0"/>
      <p:bldP spid="149" grpId="1"/>
      <p:bldP spid="150" grpId="0"/>
      <p:bldP spid="150" grpId="1"/>
      <p:bldP spid="151" grpId="0"/>
      <p:bldP spid="151" grpId="1"/>
      <p:bldP spid="152" grpId="0"/>
      <p:bldP spid="152" grpId="1"/>
      <p:bldP spid="153" grpId="0"/>
      <p:bldP spid="153" grpId="1"/>
      <p:bldP spid="154" grpId="0"/>
      <p:bldP spid="154" grpId="1"/>
      <p:bldP spid="204" grpId="0" animBg="1"/>
      <p:bldP spid="204" grpId="1"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Straight Arrow Connector 12">
            <a:extLst>
              <a:ext uri="{FF2B5EF4-FFF2-40B4-BE49-F238E27FC236}">
                <a16:creationId xmlns:a16="http://schemas.microsoft.com/office/drawing/2014/main" id="{84EBFDCF-CCEF-4C9E-96DA-E638A3759B4D}"/>
              </a:ext>
            </a:extLst>
          </p:cNvPr>
          <p:cNvCxnSpPr>
            <a:cxnSpLocks/>
          </p:cNvCxnSpPr>
          <p:nvPr/>
        </p:nvCxnSpPr>
        <p:spPr>
          <a:xfrm>
            <a:off x="-11448" y="5910067"/>
            <a:ext cx="5940324" cy="0"/>
          </a:xfrm>
          <a:prstGeom prst="straightConnector1">
            <a:avLst/>
          </a:prstGeom>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7499309" y="5896645"/>
            <a:ext cx="1245047" cy="741581"/>
          </a:xfrm>
          <a:prstGeom prst="rect">
            <a:avLst/>
          </a:prstGeom>
          <a:noFill/>
        </p:spPr>
        <p:txBody>
          <a:bodyPr wrap="none" lIns="179208" tIns="143366" rIns="179208" bIns="143366" rtlCol="0">
            <a:spAutoFit/>
          </a:bodyPr>
          <a:lstStyle/>
          <a:p>
            <a:pPr marL="0" marR="0" lvl="0" indent="0" algn="l" defTabSz="895870" rtl="0" eaLnBrk="1" fontAlgn="auto" latinLnBrk="0" hangingPunct="1">
              <a:lnSpc>
                <a:spcPct val="90000"/>
              </a:lnSpc>
              <a:spcBef>
                <a:spcPts val="0"/>
              </a:spcBef>
              <a:spcAft>
                <a:spcPts val="588"/>
              </a:spcAft>
              <a:buClrTx/>
              <a:buSzTx/>
              <a:buFontTx/>
              <a:buNone/>
              <a:tabLst/>
              <a:defRPr/>
            </a:pPr>
            <a:r>
              <a:rPr kumimoji="0" lang="en-US" sz="3200" b="0" i="0" u="none" strike="noStrike" kern="0" cap="none" spc="0" normalizeH="0" baseline="0" noProof="0">
                <a:ln>
                  <a:noFill/>
                </a:ln>
                <a:solidFill>
                  <a:srgbClr val="0070C0"/>
                </a:solidFill>
                <a:effectLst/>
                <a:uLnTx/>
                <a:uFillTx/>
                <a:latin typeface="Segoe UI"/>
                <a:ea typeface="+mn-ea"/>
                <a:cs typeface="+mn-cs"/>
              </a:rPr>
              <a:t>PaaS</a:t>
            </a:r>
          </a:p>
        </p:txBody>
      </p:sp>
      <p:sp>
        <p:nvSpPr>
          <p:cNvPr id="28" name="TextBox 27"/>
          <p:cNvSpPr txBox="1"/>
          <p:nvPr/>
        </p:nvSpPr>
        <p:spPr>
          <a:xfrm>
            <a:off x="4935393" y="5896644"/>
            <a:ext cx="921127" cy="621792"/>
          </a:xfrm>
          <a:prstGeom prst="rect">
            <a:avLst/>
          </a:prstGeom>
          <a:noFill/>
        </p:spPr>
        <p:txBody>
          <a:bodyPr wrap="none" lIns="179208" tIns="143366" rIns="179208" bIns="143366" rtlCol="0">
            <a:spAutoFit/>
          </a:bodyPr>
          <a:lstStyle/>
          <a:p>
            <a:pPr marL="0" marR="0" lvl="0" indent="0" algn="l" defTabSz="895870" rtl="0" eaLnBrk="1" fontAlgn="auto" latinLnBrk="0" hangingPunct="1">
              <a:lnSpc>
                <a:spcPct val="90000"/>
              </a:lnSpc>
              <a:spcBef>
                <a:spcPts val="0"/>
              </a:spcBef>
              <a:spcAft>
                <a:spcPts val="588"/>
              </a:spcAft>
              <a:buClrTx/>
              <a:buSzTx/>
              <a:buFontTx/>
              <a:buNone/>
              <a:tabLst/>
              <a:defRPr/>
            </a:pPr>
            <a:r>
              <a:rPr kumimoji="0" lang="en-US" sz="2353" b="0" i="0" u="none" strike="noStrike" kern="0" cap="none" spc="0" normalizeH="0" baseline="0" noProof="0">
                <a:ln>
                  <a:noFill/>
                </a:ln>
                <a:solidFill>
                  <a:srgbClr val="E7E6E6">
                    <a:lumMod val="75000"/>
                  </a:srgbClr>
                </a:solidFill>
                <a:effectLst/>
                <a:uLnTx/>
                <a:uFillTx/>
                <a:latin typeface="Segoe UI"/>
                <a:ea typeface="+mn-ea"/>
                <a:cs typeface="+mn-cs"/>
              </a:rPr>
              <a:t>IaaS</a:t>
            </a:r>
          </a:p>
        </p:txBody>
      </p:sp>
      <p:sp>
        <p:nvSpPr>
          <p:cNvPr id="27" name="TextBox 26"/>
          <p:cNvSpPr txBox="1"/>
          <p:nvPr/>
        </p:nvSpPr>
        <p:spPr>
          <a:xfrm>
            <a:off x="250500" y="5896644"/>
            <a:ext cx="2092426" cy="621792"/>
          </a:xfrm>
          <a:prstGeom prst="rect">
            <a:avLst/>
          </a:prstGeom>
          <a:noFill/>
        </p:spPr>
        <p:txBody>
          <a:bodyPr wrap="none" lIns="179208" tIns="143366" rIns="179208" bIns="143366" rtlCol="0">
            <a:spAutoFit/>
          </a:bodyPr>
          <a:lstStyle/>
          <a:p>
            <a:pPr marL="0" marR="0" lvl="0" indent="0" algn="l" defTabSz="895870" rtl="0" eaLnBrk="1" fontAlgn="auto" latinLnBrk="0" hangingPunct="1">
              <a:lnSpc>
                <a:spcPct val="90000"/>
              </a:lnSpc>
              <a:spcBef>
                <a:spcPts val="0"/>
              </a:spcBef>
              <a:spcAft>
                <a:spcPts val="588"/>
              </a:spcAft>
              <a:buClrTx/>
              <a:buSzTx/>
              <a:buFontTx/>
              <a:buNone/>
              <a:tabLst/>
              <a:defRPr/>
            </a:pPr>
            <a:r>
              <a:rPr kumimoji="0" lang="en-US" sz="2353" b="0" i="0" u="none" strike="noStrike" kern="0" cap="none" spc="0" normalizeH="0" baseline="0" noProof="0">
                <a:ln>
                  <a:noFill/>
                </a:ln>
                <a:solidFill>
                  <a:srgbClr val="E7E6E6">
                    <a:lumMod val="75000"/>
                  </a:srgbClr>
                </a:solidFill>
                <a:effectLst/>
                <a:uLnTx/>
                <a:uFillTx/>
                <a:latin typeface="Segoe UI"/>
                <a:ea typeface="+mn-ea"/>
                <a:cs typeface="+mn-cs"/>
              </a:rPr>
              <a:t>On-Premises</a:t>
            </a:r>
          </a:p>
        </p:txBody>
      </p:sp>
      <p:cxnSp>
        <p:nvCxnSpPr>
          <p:cNvPr id="11" name="Straight Arrow Connector 10"/>
          <p:cNvCxnSpPr>
            <a:cxnSpLocks/>
          </p:cNvCxnSpPr>
          <p:nvPr/>
        </p:nvCxnSpPr>
        <p:spPr>
          <a:xfrm>
            <a:off x="-11448" y="5910067"/>
            <a:ext cx="8637502" cy="0"/>
          </a:xfrm>
          <a:prstGeom prst="straightConnector1">
            <a:avLst/>
          </a:prstGeom>
          <a:ln w="25400">
            <a:solidFill>
              <a:schemeClr val="tx1"/>
            </a:solidFill>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12" name="Oval 11"/>
          <p:cNvSpPr/>
          <p:nvPr/>
        </p:nvSpPr>
        <p:spPr bwMode="auto">
          <a:xfrm>
            <a:off x="1210543" y="5823899"/>
            <a:ext cx="172340" cy="172340"/>
          </a:xfrm>
          <a:prstGeom prst="ellipse">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0" name="Oval 19"/>
          <p:cNvSpPr/>
          <p:nvPr/>
        </p:nvSpPr>
        <p:spPr bwMode="auto">
          <a:xfrm>
            <a:off x="5309787" y="5823899"/>
            <a:ext cx="172340" cy="172340"/>
          </a:xfrm>
          <a:prstGeom prst="ellipse">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1" name="Oval 20"/>
          <p:cNvSpPr/>
          <p:nvPr/>
        </p:nvSpPr>
        <p:spPr bwMode="auto">
          <a:xfrm>
            <a:off x="8033655" y="5823899"/>
            <a:ext cx="172340" cy="172340"/>
          </a:xfrm>
          <a:prstGeom prst="ellipse">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9" name="Freeform 50">
            <a:extLst>
              <a:ext uri="{FF2B5EF4-FFF2-40B4-BE49-F238E27FC236}">
                <a16:creationId xmlns:a16="http://schemas.microsoft.com/office/drawing/2014/main" id="{FDAEEEA6-5AF6-41FC-A616-ED0B2C977966}"/>
              </a:ext>
            </a:extLst>
          </p:cNvPr>
          <p:cNvSpPr>
            <a:spLocks/>
          </p:cNvSpPr>
          <p:nvPr/>
        </p:nvSpPr>
        <p:spPr bwMode="auto">
          <a:xfrm>
            <a:off x="5153554" y="2390711"/>
            <a:ext cx="857010" cy="574701"/>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00BCF2"/>
          </a:solidFill>
          <a:ln w="19050" cap="flat">
            <a:noFill/>
            <a:prstDash val="solid"/>
            <a:miter lim="800000"/>
            <a:headEnd/>
            <a:tailEnd/>
          </a:ln>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grpSp>
        <p:nvGrpSpPr>
          <p:cNvPr id="90" name="Group 89">
            <a:extLst>
              <a:ext uri="{FF2B5EF4-FFF2-40B4-BE49-F238E27FC236}">
                <a16:creationId xmlns:a16="http://schemas.microsoft.com/office/drawing/2014/main" id="{0143D328-F81A-4D2A-9A77-13A43681F68D}"/>
              </a:ext>
            </a:extLst>
          </p:cNvPr>
          <p:cNvGrpSpPr/>
          <p:nvPr/>
        </p:nvGrpSpPr>
        <p:grpSpPr>
          <a:xfrm>
            <a:off x="5438722" y="1689709"/>
            <a:ext cx="1313945" cy="1313945"/>
            <a:chOff x="5547902" y="2127586"/>
            <a:chExt cx="1340672" cy="1340672"/>
          </a:xfrm>
        </p:grpSpPr>
        <p:sp>
          <p:nvSpPr>
            <p:cNvPr id="91" name="Oval 90">
              <a:extLst>
                <a:ext uri="{FF2B5EF4-FFF2-40B4-BE49-F238E27FC236}">
                  <a16:creationId xmlns:a16="http://schemas.microsoft.com/office/drawing/2014/main" id="{15287FF7-676A-4112-8417-9E596FFB426E}"/>
                </a:ext>
              </a:extLst>
            </p:cNvPr>
            <p:cNvSpPr/>
            <p:nvPr/>
          </p:nvSpPr>
          <p:spPr bwMode="auto">
            <a:xfrm>
              <a:off x="5547902" y="2127586"/>
              <a:ext cx="1340672" cy="1340672"/>
            </a:xfrm>
            <a:prstGeom prst="ellipse">
              <a:avLst/>
            </a:prstGeom>
            <a:solidFill>
              <a:srgbClr val="EAEAEA"/>
            </a:solidFill>
            <a:ln w="9525" cap="flat" cmpd="sng" algn="ctr">
              <a:no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92" name="Group 16">
              <a:extLst>
                <a:ext uri="{FF2B5EF4-FFF2-40B4-BE49-F238E27FC236}">
                  <a16:creationId xmlns:a16="http://schemas.microsoft.com/office/drawing/2014/main" id="{6A6F3DDE-FC5F-4505-8FC2-B86C581ECAD0}"/>
                </a:ext>
              </a:extLst>
            </p:cNvPr>
            <p:cNvGrpSpPr>
              <a:grpSpLocks noChangeAspect="1"/>
            </p:cNvGrpSpPr>
            <p:nvPr/>
          </p:nvGrpSpPr>
          <p:grpSpPr bwMode="auto">
            <a:xfrm>
              <a:off x="5824049" y="2333627"/>
              <a:ext cx="770389" cy="891106"/>
              <a:chOff x="13" y="7"/>
              <a:chExt cx="351" cy="406"/>
            </a:xfrm>
          </p:grpSpPr>
          <p:sp>
            <p:nvSpPr>
              <p:cNvPr id="93" name="Freeform 17">
                <a:extLst>
                  <a:ext uri="{FF2B5EF4-FFF2-40B4-BE49-F238E27FC236}">
                    <a16:creationId xmlns:a16="http://schemas.microsoft.com/office/drawing/2014/main" id="{0F5AF14D-EBCB-4345-BC67-BBBAFF2D32F0}"/>
                  </a:ext>
                </a:extLst>
              </p:cNvPr>
              <p:cNvSpPr>
                <a:spLocks/>
              </p:cNvSpPr>
              <p:nvPr/>
            </p:nvSpPr>
            <p:spPr bwMode="auto">
              <a:xfrm>
                <a:off x="212" y="199"/>
                <a:ext cx="152" cy="176"/>
              </a:xfrm>
              <a:custGeom>
                <a:avLst/>
                <a:gdLst>
                  <a:gd name="T0" fmla="*/ 0 w 152"/>
                  <a:gd name="T1" fmla="*/ 45 h 176"/>
                  <a:gd name="T2" fmla="*/ 76 w 152"/>
                  <a:gd name="T3" fmla="*/ 0 h 176"/>
                  <a:gd name="T4" fmla="*/ 152 w 152"/>
                  <a:gd name="T5" fmla="*/ 45 h 176"/>
                  <a:gd name="T6" fmla="*/ 152 w 152"/>
                  <a:gd name="T7" fmla="*/ 131 h 176"/>
                  <a:gd name="T8" fmla="*/ 76 w 152"/>
                  <a:gd name="T9" fmla="*/ 176 h 176"/>
                  <a:gd name="T10" fmla="*/ 0 w 152"/>
                  <a:gd name="T11" fmla="*/ 131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1"/>
                    </a:lnTo>
                    <a:lnTo>
                      <a:pt x="76" y="176"/>
                    </a:lnTo>
                    <a:lnTo>
                      <a:pt x="0" y="131"/>
                    </a:lnTo>
                    <a:lnTo>
                      <a:pt x="0" y="45"/>
                    </a:lnTo>
                    <a:close/>
                  </a:path>
                </a:pathLst>
              </a:custGeom>
              <a:noFill/>
              <a:ln w="19050"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94" name="Freeform 18">
                <a:extLst>
                  <a:ext uri="{FF2B5EF4-FFF2-40B4-BE49-F238E27FC236}">
                    <a16:creationId xmlns:a16="http://schemas.microsoft.com/office/drawing/2014/main" id="{791F65EB-F9A1-499D-AE21-9743275763D3}"/>
                  </a:ext>
                </a:extLst>
              </p:cNvPr>
              <p:cNvSpPr>
                <a:spLocks/>
              </p:cNvSpPr>
              <p:nvPr/>
            </p:nvSpPr>
            <p:spPr bwMode="auto">
              <a:xfrm>
                <a:off x="212" y="244"/>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9050"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95" name="Line 19">
                <a:extLst>
                  <a:ext uri="{FF2B5EF4-FFF2-40B4-BE49-F238E27FC236}">
                    <a16:creationId xmlns:a16="http://schemas.microsoft.com/office/drawing/2014/main" id="{EA337B93-3074-477D-8561-7675789FD7A7}"/>
                  </a:ext>
                </a:extLst>
              </p:cNvPr>
              <p:cNvSpPr>
                <a:spLocks noChangeShapeType="1"/>
              </p:cNvSpPr>
              <p:nvPr/>
            </p:nvSpPr>
            <p:spPr bwMode="auto">
              <a:xfrm>
                <a:off x="288" y="282"/>
                <a:ext cx="0" cy="93"/>
              </a:xfrm>
              <a:prstGeom prst="line">
                <a:avLst/>
              </a:prstGeom>
              <a:noFill/>
              <a:ln w="19050"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96" name="Freeform 20">
                <a:extLst>
                  <a:ext uri="{FF2B5EF4-FFF2-40B4-BE49-F238E27FC236}">
                    <a16:creationId xmlns:a16="http://schemas.microsoft.com/office/drawing/2014/main" id="{38229C58-1288-4DDA-8BCA-DCC5433A2C7B}"/>
                  </a:ext>
                </a:extLst>
              </p:cNvPr>
              <p:cNvSpPr>
                <a:spLocks/>
              </p:cNvSpPr>
              <p:nvPr/>
            </p:nvSpPr>
            <p:spPr bwMode="auto">
              <a:xfrm>
                <a:off x="13" y="199"/>
                <a:ext cx="152" cy="176"/>
              </a:xfrm>
              <a:custGeom>
                <a:avLst/>
                <a:gdLst>
                  <a:gd name="T0" fmla="*/ 0 w 152"/>
                  <a:gd name="T1" fmla="*/ 45 h 176"/>
                  <a:gd name="T2" fmla="*/ 76 w 152"/>
                  <a:gd name="T3" fmla="*/ 0 h 176"/>
                  <a:gd name="T4" fmla="*/ 152 w 152"/>
                  <a:gd name="T5" fmla="*/ 45 h 176"/>
                  <a:gd name="T6" fmla="*/ 152 w 152"/>
                  <a:gd name="T7" fmla="*/ 131 h 176"/>
                  <a:gd name="T8" fmla="*/ 76 w 152"/>
                  <a:gd name="T9" fmla="*/ 176 h 176"/>
                  <a:gd name="T10" fmla="*/ 0 w 152"/>
                  <a:gd name="T11" fmla="*/ 131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1"/>
                    </a:lnTo>
                    <a:lnTo>
                      <a:pt x="76" y="176"/>
                    </a:lnTo>
                    <a:lnTo>
                      <a:pt x="0" y="131"/>
                    </a:lnTo>
                    <a:lnTo>
                      <a:pt x="0" y="45"/>
                    </a:lnTo>
                    <a:close/>
                  </a:path>
                </a:pathLst>
              </a:custGeom>
              <a:noFill/>
              <a:ln w="19050"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97" name="Freeform 21">
                <a:extLst>
                  <a:ext uri="{FF2B5EF4-FFF2-40B4-BE49-F238E27FC236}">
                    <a16:creationId xmlns:a16="http://schemas.microsoft.com/office/drawing/2014/main" id="{F34503F0-7832-4311-8060-F8C427CACD63}"/>
                  </a:ext>
                </a:extLst>
              </p:cNvPr>
              <p:cNvSpPr>
                <a:spLocks/>
              </p:cNvSpPr>
              <p:nvPr/>
            </p:nvSpPr>
            <p:spPr bwMode="auto">
              <a:xfrm>
                <a:off x="13" y="244"/>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9050"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98" name="Line 22">
                <a:extLst>
                  <a:ext uri="{FF2B5EF4-FFF2-40B4-BE49-F238E27FC236}">
                    <a16:creationId xmlns:a16="http://schemas.microsoft.com/office/drawing/2014/main" id="{35125E77-4A78-430F-B9F3-25AFA583E395}"/>
                  </a:ext>
                </a:extLst>
              </p:cNvPr>
              <p:cNvSpPr>
                <a:spLocks noChangeShapeType="1"/>
              </p:cNvSpPr>
              <p:nvPr/>
            </p:nvSpPr>
            <p:spPr bwMode="auto">
              <a:xfrm>
                <a:off x="89" y="282"/>
                <a:ext cx="0" cy="93"/>
              </a:xfrm>
              <a:prstGeom prst="line">
                <a:avLst/>
              </a:prstGeom>
              <a:noFill/>
              <a:ln w="19050"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99" name="Freeform 23">
                <a:extLst>
                  <a:ext uri="{FF2B5EF4-FFF2-40B4-BE49-F238E27FC236}">
                    <a16:creationId xmlns:a16="http://schemas.microsoft.com/office/drawing/2014/main" id="{5DB23350-3B9C-4761-855B-6F7196FE21F8}"/>
                  </a:ext>
                </a:extLst>
              </p:cNvPr>
              <p:cNvSpPr>
                <a:spLocks/>
              </p:cNvSpPr>
              <p:nvPr/>
            </p:nvSpPr>
            <p:spPr bwMode="auto">
              <a:xfrm>
                <a:off x="106" y="364"/>
                <a:ext cx="163" cy="49"/>
              </a:xfrm>
              <a:custGeom>
                <a:avLst/>
                <a:gdLst>
                  <a:gd name="T0" fmla="*/ 163 w 163"/>
                  <a:gd name="T1" fmla="*/ 2 h 49"/>
                  <a:gd name="T2" fmla="*/ 83 w 163"/>
                  <a:gd name="T3" fmla="*/ 49 h 49"/>
                  <a:gd name="T4" fmla="*/ 0 w 163"/>
                  <a:gd name="T5" fmla="*/ 0 h 49"/>
                </a:gdLst>
                <a:ahLst/>
                <a:cxnLst>
                  <a:cxn ang="0">
                    <a:pos x="T0" y="T1"/>
                  </a:cxn>
                  <a:cxn ang="0">
                    <a:pos x="T2" y="T3"/>
                  </a:cxn>
                  <a:cxn ang="0">
                    <a:pos x="T4" y="T5"/>
                  </a:cxn>
                </a:cxnLst>
                <a:rect l="0" t="0" r="r" b="b"/>
                <a:pathLst>
                  <a:path w="163" h="49">
                    <a:moveTo>
                      <a:pt x="163" y="2"/>
                    </a:moveTo>
                    <a:lnTo>
                      <a:pt x="83" y="49"/>
                    </a:lnTo>
                    <a:lnTo>
                      <a:pt x="0" y="0"/>
                    </a:lnTo>
                  </a:path>
                </a:pathLst>
              </a:custGeom>
              <a:noFill/>
              <a:ln w="19050"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00" name="Freeform 24">
                <a:extLst>
                  <a:ext uri="{FF2B5EF4-FFF2-40B4-BE49-F238E27FC236}">
                    <a16:creationId xmlns:a16="http://schemas.microsoft.com/office/drawing/2014/main" id="{0114C85D-CD51-4192-B543-9DD3D49327AF}"/>
                  </a:ext>
                </a:extLst>
              </p:cNvPr>
              <p:cNvSpPr>
                <a:spLocks/>
              </p:cNvSpPr>
              <p:nvPr/>
            </p:nvSpPr>
            <p:spPr bwMode="auto">
              <a:xfrm>
                <a:off x="113" y="7"/>
                <a:ext cx="152" cy="176"/>
              </a:xfrm>
              <a:custGeom>
                <a:avLst/>
                <a:gdLst>
                  <a:gd name="T0" fmla="*/ 0 w 152"/>
                  <a:gd name="T1" fmla="*/ 45 h 176"/>
                  <a:gd name="T2" fmla="*/ 76 w 152"/>
                  <a:gd name="T3" fmla="*/ 0 h 176"/>
                  <a:gd name="T4" fmla="*/ 152 w 152"/>
                  <a:gd name="T5" fmla="*/ 45 h 176"/>
                  <a:gd name="T6" fmla="*/ 152 w 152"/>
                  <a:gd name="T7" fmla="*/ 133 h 176"/>
                  <a:gd name="T8" fmla="*/ 76 w 152"/>
                  <a:gd name="T9" fmla="*/ 176 h 176"/>
                  <a:gd name="T10" fmla="*/ 0 w 152"/>
                  <a:gd name="T11" fmla="*/ 133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3"/>
                    </a:lnTo>
                    <a:lnTo>
                      <a:pt x="76" y="176"/>
                    </a:lnTo>
                    <a:lnTo>
                      <a:pt x="0" y="133"/>
                    </a:lnTo>
                    <a:lnTo>
                      <a:pt x="0" y="45"/>
                    </a:lnTo>
                    <a:close/>
                  </a:path>
                </a:pathLst>
              </a:custGeom>
              <a:noFill/>
              <a:ln w="19050"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01" name="Freeform 25">
                <a:extLst>
                  <a:ext uri="{FF2B5EF4-FFF2-40B4-BE49-F238E27FC236}">
                    <a16:creationId xmlns:a16="http://schemas.microsoft.com/office/drawing/2014/main" id="{5DA3A728-4C57-46D7-9F0A-3B45CDF4F76D}"/>
                  </a:ext>
                </a:extLst>
              </p:cNvPr>
              <p:cNvSpPr>
                <a:spLocks/>
              </p:cNvSpPr>
              <p:nvPr/>
            </p:nvSpPr>
            <p:spPr bwMode="auto">
              <a:xfrm>
                <a:off x="113" y="52"/>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9050"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02" name="Line 26">
                <a:extLst>
                  <a:ext uri="{FF2B5EF4-FFF2-40B4-BE49-F238E27FC236}">
                    <a16:creationId xmlns:a16="http://schemas.microsoft.com/office/drawing/2014/main" id="{914FE8BD-3DDB-40DA-AD70-4753C329E85B}"/>
                  </a:ext>
                </a:extLst>
              </p:cNvPr>
              <p:cNvSpPr>
                <a:spLocks noChangeShapeType="1"/>
              </p:cNvSpPr>
              <p:nvPr/>
            </p:nvSpPr>
            <p:spPr bwMode="auto">
              <a:xfrm>
                <a:off x="189" y="96"/>
                <a:ext cx="0" cy="87"/>
              </a:xfrm>
              <a:prstGeom prst="line">
                <a:avLst/>
              </a:prstGeom>
              <a:noFill/>
              <a:ln w="19050"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03" name="Freeform 27">
                <a:extLst>
                  <a:ext uri="{FF2B5EF4-FFF2-40B4-BE49-F238E27FC236}">
                    <a16:creationId xmlns:a16="http://schemas.microsoft.com/office/drawing/2014/main" id="{BF271611-D719-4179-BD53-6F56E9F7B058}"/>
                  </a:ext>
                </a:extLst>
              </p:cNvPr>
              <p:cNvSpPr>
                <a:spLocks/>
              </p:cNvSpPr>
              <p:nvPr/>
            </p:nvSpPr>
            <p:spPr bwMode="auto">
              <a:xfrm>
                <a:off x="265" y="92"/>
                <a:ext cx="82" cy="141"/>
              </a:xfrm>
              <a:custGeom>
                <a:avLst/>
                <a:gdLst>
                  <a:gd name="T0" fmla="*/ 0 w 82"/>
                  <a:gd name="T1" fmla="*/ 0 h 141"/>
                  <a:gd name="T2" fmla="*/ 82 w 82"/>
                  <a:gd name="T3" fmla="*/ 46 h 141"/>
                  <a:gd name="T4" fmla="*/ 82 w 82"/>
                  <a:gd name="T5" fmla="*/ 141 h 141"/>
                </a:gdLst>
                <a:ahLst/>
                <a:cxnLst>
                  <a:cxn ang="0">
                    <a:pos x="T0" y="T1"/>
                  </a:cxn>
                  <a:cxn ang="0">
                    <a:pos x="T2" y="T3"/>
                  </a:cxn>
                  <a:cxn ang="0">
                    <a:pos x="T4" y="T5"/>
                  </a:cxn>
                </a:cxnLst>
                <a:rect l="0" t="0" r="r" b="b"/>
                <a:pathLst>
                  <a:path w="82" h="141">
                    <a:moveTo>
                      <a:pt x="0" y="0"/>
                    </a:moveTo>
                    <a:lnTo>
                      <a:pt x="82" y="46"/>
                    </a:lnTo>
                    <a:lnTo>
                      <a:pt x="82" y="141"/>
                    </a:lnTo>
                  </a:path>
                </a:pathLst>
              </a:custGeom>
              <a:noFill/>
              <a:ln w="19050"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04" name="Freeform 28">
                <a:extLst>
                  <a:ext uri="{FF2B5EF4-FFF2-40B4-BE49-F238E27FC236}">
                    <a16:creationId xmlns:a16="http://schemas.microsoft.com/office/drawing/2014/main" id="{C17514F1-5B79-4106-9666-5E31FC7A9642}"/>
                  </a:ext>
                </a:extLst>
              </p:cNvPr>
              <p:cNvSpPr>
                <a:spLocks/>
              </p:cNvSpPr>
              <p:nvPr/>
            </p:nvSpPr>
            <p:spPr bwMode="auto">
              <a:xfrm>
                <a:off x="30" y="92"/>
                <a:ext cx="83" cy="141"/>
              </a:xfrm>
              <a:custGeom>
                <a:avLst/>
                <a:gdLst>
                  <a:gd name="T0" fmla="*/ 0 w 83"/>
                  <a:gd name="T1" fmla="*/ 141 h 141"/>
                  <a:gd name="T2" fmla="*/ 0 w 83"/>
                  <a:gd name="T3" fmla="*/ 46 h 141"/>
                  <a:gd name="T4" fmla="*/ 83 w 83"/>
                  <a:gd name="T5" fmla="*/ 0 h 141"/>
                </a:gdLst>
                <a:ahLst/>
                <a:cxnLst>
                  <a:cxn ang="0">
                    <a:pos x="T0" y="T1"/>
                  </a:cxn>
                  <a:cxn ang="0">
                    <a:pos x="T2" y="T3"/>
                  </a:cxn>
                  <a:cxn ang="0">
                    <a:pos x="T4" y="T5"/>
                  </a:cxn>
                </a:cxnLst>
                <a:rect l="0" t="0" r="r" b="b"/>
                <a:pathLst>
                  <a:path w="83" h="141">
                    <a:moveTo>
                      <a:pt x="0" y="141"/>
                    </a:moveTo>
                    <a:lnTo>
                      <a:pt x="0" y="46"/>
                    </a:lnTo>
                    <a:lnTo>
                      <a:pt x="83" y="0"/>
                    </a:lnTo>
                  </a:path>
                </a:pathLst>
              </a:custGeom>
              <a:noFill/>
              <a:ln w="19050"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grpSp>
      </p:grpSp>
      <p:grpSp>
        <p:nvGrpSpPr>
          <p:cNvPr id="105" name="Group 104">
            <a:extLst>
              <a:ext uri="{FF2B5EF4-FFF2-40B4-BE49-F238E27FC236}">
                <a16:creationId xmlns:a16="http://schemas.microsoft.com/office/drawing/2014/main" id="{078508C3-DCBB-4DAE-B2E4-415BA4CAEFF0}"/>
              </a:ext>
            </a:extLst>
          </p:cNvPr>
          <p:cNvGrpSpPr/>
          <p:nvPr/>
        </p:nvGrpSpPr>
        <p:grpSpPr>
          <a:xfrm>
            <a:off x="2721248" y="1689709"/>
            <a:ext cx="1313945" cy="1313945"/>
            <a:chOff x="2775150" y="2127586"/>
            <a:chExt cx="1340672" cy="1340672"/>
          </a:xfrm>
        </p:grpSpPr>
        <p:sp>
          <p:nvSpPr>
            <p:cNvPr id="106" name="Oval 105">
              <a:extLst>
                <a:ext uri="{FF2B5EF4-FFF2-40B4-BE49-F238E27FC236}">
                  <a16:creationId xmlns:a16="http://schemas.microsoft.com/office/drawing/2014/main" id="{8DB154C6-54CC-4144-B92C-97BC20FB7113}"/>
                </a:ext>
              </a:extLst>
            </p:cNvPr>
            <p:cNvSpPr/>
            <p:nvPr/>
          </p:nvSpPr>
          <p:spPr bwMode="auto">
            <a:xfrm>
              <a:off x="2775150" y="2127586"/>
              <a:ext cx="1340672" cy="1340672"/>
            </a:xfrm>
            <a:prstGeom prst="ellipse">
              <a:avLst/>
            </a:prstGeom>
            <a:solidFill>
              <a:srgbClr val="EAEAEA"/>
            </a:solidFill>
            <a:ln w="9525" cap="flat" cmpd="sng" algn="ctr">
              <a:no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07" name="Freeform 5">
              <a:extLst>
                <a:ext uri="{FF2B5EF4-FFF2-40B4-BE49-F238E27FC236}">
                  <a16:creationId xmlns:a16="http://schemas.microsoft.com/office/drawing/2014/main" id="{E77B2B0C-A0D3-488B-9B4A-A40233133E63}"/>
                </a:ext>
              </a:extLst>
            </p:cNvPr>
            <p:cNvSpPr>
              <a:spLocks noEditPoints="1"/>
            </p:cNvSpPr>
            <p:nvPr/>
          </p:nvSpPr>
          <p:spPr bwMode="auto">
            <a:xfrm>
              <a:off x="3028228" y="2365339"/>
              <a:ext cx="794968" cy="855843"/>
            </a:xfrm>
            <a:custGeom>
              <a:avLst/>
              <a:gdLst>
                <a:gd name="T0" fmla="*/ 8 w 104"/>
                <a:gd name="T1" fmla="*/ 112 h 112"/>
                <a:gd name="T2" fmla="*/ 92 w 104"/>
                <a:gd name="T3" fmla="*/ 112 h 112"/>
                <a:gd name="T4" fmla="*/ 100 w 104"/>
                <a:gd name="T5" fmla="*/ 112 h 112"/>
                <a:gd name="T6" fmla="*/ 104 w 104"/>
                <a:gd name="T7" fmla="*/ 40 h 112"/>
                <a:gd name="T8" fmla="*/ 72 w 104"/>
                <a:gd name="T9" fmla="*/ 24 h 112"/>
                <a:gd name="T10" fmla="*/ 68 w 104"/>
                <a:gd name="T11" fmla="*/ 0 h 112"/>
                <a:gd name="T12" fmla="*/ 40 w 104"/>
                <a:gd name="T13" fmla="*/ 0 h 112"/>
                <a:gd name="T14" fmla="*/ 32 w 104"/>
                <a:gd name="T15" fmla="*/ 0 h 112"/>
                <a:gd name="T16" fmla="*/ 0 w 104"/>
                <a:gd name="T17" fmla="*/ 24 h 112"/>
                <a:gd name="T18" fmla="*/ 4 w 104"/>
                <a:gd name="T19" fmla="*/ 50 h 112"/>
                <a:gd name="T20" fmla="*/ 28 w 104"/>
                <a:gd name="T21" fmla="*/ 72 h 112"/>
                <a:gd name="T22" fmla="*/ 48 w 104"/>
                <a:gd name="T23" fmla="*/ 104 h 112"/>
                <a:gd name="T24" fmla="*/ 28 w 104"/>
                <a:gd name="T25" fmla="*/ 72 h 112"/>
                <a:gd name="T26" fmla="*/ 76 w 104"/>
                <a:gd name="T27" fmla="*/ 104 h 112"/>
                <a:gd name="T28" fmla="*/ 56 w 104"/>
                <a:gd name="T29" fmla="*/ 72 h 112"/>
                <a:gd name="T30" fmla="*/ 84 w 104"/>
                <a:gd name="T31" fmla="*/ 104 h 112"/>
                <a:gd name="T32" fmla="*/ 84 w 104"/>
                <a:gd name="T33" fmla="*/ 68 h 112"/>
                <a:gd name="T34" fmla="*/ 28 w 104"/>
                <a:gd name="T35" fmla="*/ 64 h 112"/>
                <a:gd name="T36" fmla="*/ 20 w 104"/>
                <a:gd name="T37" fmla="*/ 64 h 112"/>
                <a:gd name="T38" fmla="*/ 12 w 104"/>
                <a:gd name="T39" fmla="*/ 104 h 112"/>
                <a:gd name="T40" fmla="*/ 16 w 104"/>
                <a:gd name="T41" fmla="*/ 56 h 112"/>
                <a:gd name="T42" fmla="*/ 40 w 104"/>
                <a:gd name="T43" fmla="*/ 56 h 112"/>
                <a:gd name="T44" fmla="*/ 64 w 104"/>
                <a:gd name="T45" fmla="*/ 56 h 112"/>
                <a:gd name="T46" fmla="*/ 88 w 104"/>
                <a:gd name="T47" fmla="*/ 56 h 112"/>
                <a:gd name="T48" fmla="*/ 92 w 104"/>
                <a:gd name="T49" fmla="*/ 104 h 112"/>
                <a:gd name="T50" fmla="*/ 32 w 104"/>
                <a:gd name="T51" fmla="*/ 32 h 112"/>
                <a:gd name="T52" fmla="*/ 48 w 104"/>
                <a:gd name="T53" fmla="*/ 40 h 112"/>
                <a:gd name="T54" fmla="*/ 32 w 104"/>
                <a:gd name="T55" fmla="*/ 40 h 112"/>
                <a:gd name="T56" fmla="*/ 56 w 104"/>
                <a:gd name="T57" fmla="*/ 32 h 112"/>
                <a:gd name="T58" fmla="*/ 72 w 104"/>
                <a:gd name="T59" fmla="*/ 40 h 112"/>
                <a:gd name="T60" fmla="*/ 56 w 104"/>
                <a:gd name="T61" fmla="*/ 40 h 112"/>
                <a:gd name="T62" fmla="*/ 96 w 104"/>
                <a:gd name="T63" fmla="*/ 40 h 112"/>
                <a:gd name="T64" fmla="*/ 80 w 104"/>
                <a:gd name="T65" fmla="*/ 40 h 112"/>
                <a:gd name="T66" fmla="*/ 96 w 104"/>
                <a:gd name="T67" fmla="*/ 32 h 112"/>
                <a:gd name="T68" fmla="*/ 40 w 104"/>
                <a:gd name="T69" fmla="*/ 8 h 112"/>
                <a:gd name="T70" fmla="*/ 64 w 104"/>
                <a:gd name="T71" fmla="*/ 24 h 112"/>
                <a:gd name="T72" fmla="*/ 40 w 104"/>
                <a:gd name="T73" fmla="*/ 8 h 112"/>
                <a:gd name="T74" fmla="*/ 24 w 104"/>
                <a:gd name="T75" fmla="*/ 32 h 112"/>
                <a:gd name="T76" fmla="*/ 16 w 104"/>
                <a:gd name="T77" fmla="*/ 48 h 112"/>
                <a:gd name="T78" fmla="*/ 8 w 104"/>
                <a:gd name="T79" fmla="*/ 3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4" h="112">
                  <a:moveTo>
                    <a:pt x="4" y="112"/>
                  </a:moveTo>
                  <a:cubicBezTo>
                    <a:pt x="8" y="112"/>
                    <a:pt x="8" y="112"/>
                    <a:pt x="8" y="112"/>
                  </a:cubicBezTo>
                  <a:cubicBezTo>
                    <a:pt x="12" y="112"/>
                    <a:pt x="12" y="112"/>
                    <a:pt x="12" y="112"/>
                  </a:cubicBezTo>
                  <a:cubicBezTo>
                    <a:pt x="92" y="112"/>
                    <a:pt x="92" y="112"/>
                    <a:pt x="92" y="112"/>
                  </a:cubicBezTo>
                  <a:cubicBezTo>
                    <a:pt x="96" y="112"/>
                    <a:pt x="96" y="112"/>
                    <a:pt x="96" y="112"/>
                  </a:cubicBezTo>
                  <a:cubicBezTo>
                    <a:pt x="100" y="112"/>
                    <a:pt x="100" y="112"/>
                    <a:pt x="100" y="112"/>
                  </a:cubicBezTo>
                  <a:cubicBezTo>
                    <a:pt x="100" y="50"/>
                    <a:pt x="100" y="50"/>
                    <a:pt x="100" y="50"/>
                  </a:cubicBezTo>
                  <a:cubicBezTo>
                    <a:pt x="102" y="48"/>
                    <a:pt x="104" y="44"/>
                    <a:pt x="104" y="40"/>
                  </a:cubicBezTo>
                  <a:cubicBezTo>
                    <a:pt x="104" y="24"/>
                    <a:pt x="104" y="24"/>
                    <a:pt x="104" y="24"/>
                  </a:cubicBezTo>
                  <a:cubicBezTo>
                    <a:pt x="72" y="24"/>
                    <a:pt x="72" y="24"/>
                    <a:pt x="72" y="24"/>
                  </a:cubicBezTo>
                  <a:cubicBezTo>
                    <a:pt x="72" y="0"/>
                    <a:pt x="72" y="0"/>
                    <a:pt x="72" y="0"/>
                  </a:cubicBezTo>
                  <a:cubicBezTo>
                    <a:pt x="68" y="0"/>
                    <a:pt x="68" y="0"/>
                    <a:pt x="68" y="0"/>
                  </a:cubicBezTo>
                  <a:cubicBezTo>
                    <a:pt x="64" y="0"/>
                    <a:pt x="64" y="0"/>
                    <a:pt x="64" y="0"/>
                  </a:cubicBezTo>
                  <a:cubicBezTo>
                    <a:pt x="40" y="0"/>
                    <a:pt x="40" y="0"/>
                    <a:pt x="40" y="0"/>
                  </a:cubicBezTo>
                  <a:cubicBezTo>
                    <a:pt x="36" y="0"/>
                    <a:pt x="36" y="0"/>
                    <a:pt x="36" y="0"/>
                  </a:cubicBezTo>
                  <a:cubicBezTo>
                    <a:pt x="32" y="0"/>
                    <a:pt x="32" y="0"/>
                    <a:pt x="32" y="0"/>
                  </a:cubicBezTo>
                  <a:cubicBezTo>
                    <a:pt x="32" y="24"/>
                    <a:pt x="32" y="24"/>
                    <a:pt x="32" y="24"/>
                  </a:cubicBezTo>
                  <a:cubicBezTo>
                    <a:pt x="0" y="24"/>
                    <a:pt x="0" y="24"/>
                    <a:pt x="0" y="24"/>
                  </a:cubicBezTo>
                  <a:cubicBezTo>
                    <a:pt x="0" y="40"/>
                    <a:pt x="0" y="40"/>
                    <a:pt x="0" y="40"/>
                  </a:cubicBezTo>
                  <a:cubicBezTo>
                    <a:pt x="0" y="44"/>
                    <a:pt x="2" y="48"/>
                    <a:pt x="4" y="50"/>
                  </a:cubicBezTo>
                  <a:lnTo>
                    <a:pt x="4" y="112"/>
                  </a:lnTo>
                  <a:close/>
                  <a:moveTo>
                    <a:pt x="28" y="72"/>
                  </a:moveTo>
                  <a:cubicBezTo>
                    <a:pt x="48" y="72"/>
                    <a:pt x="48" y="72"/>
                    <a:pt x="48" y="72"/>
                  </a:cubicBezTo>
                  <a:cubicBezTo>
                    <a:pt x="48" y="104"/>
                    <a:pt x="48" y="104"/>
                    <a:pt x="48" y="104"/>
                  </a:cubicBezTo>
                  <a:cubicBezTo>
                    <a:pt x="28" y="104"/>
                    <a:pt x="28" y="104"/>
                    <a:pt x="28" y="104"/>
                  </a:cubicBezTo>
                  <a:lnTo>
                    <a:pt x="28" y="72"/>
                  </a:lnTo>
                  <a:close/>
                  <a:moveTo>
                    <a:pt x="76" y="72"/>
                  </a:moveTo>
                  <a:cubicBezTo>
                    <a:pt x="76" y="104"/>
                    <a:pt x="76" y="104"/>
                    <a:pt x="76" y="104"/>
                  </a:cubicBezTo>
                  <a:cubicBezTo>
                    <a:pt x="56" y="104"/>
                    <a:pt x="56" y="104"/>
                    <a:pt x="56" y="104"/>
                  </a:cubicBezTo>
                  <a:cubicBezTo>
                    <a:pt x="56" y="72"/>
                    <a:pt x="56" y="72"/>
                    <a:pt x="56" y="72"/>
                  </a:cubicBezTo>
                  <a:lnTo>
                    <a:pt x="76" y="72"/>
                  </a:lnTo>
                  <a:close/>
                  <a:moveTo>
                    <a:pt x="84" y="104"/>
                  </a:moveTo>
                  <a:cubicBezTo>
                    <a:pt x="84" y="72"/>
                    <a:pt x="84" y="72"/>
                    <a:pt x="84" y="72"/>
                  </a:cubicBezTo>
                  <a:cubicBezTo>
                    <a:pt x="84" y="68"/>
                    <a:pt x="84" y="68"/>
                    <a:pt x="84" y="68"/>
                  </a:cubicBezTo>
                  <a:cubicBezTo>
                    <a:pt x="84" y="64"/>
                    <a:pt x="84" y="64"/>
                    <a:pt x="84" y="64"/>
                  </a:cubicBezTo>
                  <a:cubicBezTo>
                    <a:pt x="28" y="64"/>
                    <a:pt x="28" y="64"/>
                    <a:pt x="28" y="64"/>
                  </a:cubicBezTo>
                  <a:cubicBezTo>
                    <a:pt x="24" y="64"/>
                    <a:pt x="24" y="64"/>
                    <a:pt x="24" y="64"/>
                  </a:cubicBezTo>
                  <a:cubicBezTo>
                    <a:pt x="20" y="64"/>
                    <a:pt x="20" y="64"/>
                    <a:pt x="20" y="64"/>
                  </a:cubicBezTo>
                  <a:cubicBezTo>
                    <a:pt x="20" y="104"/>
                    <a:pt x="20" y="104"/>
                    <a:pt x="20" y="104"/>
                  </a:cubicBezTo>
                  <a:cubicBezTo>
                    <a:pt x="12" y="104"/>
                    <a:pt x="12" y="104"/>
                    <a:pt x="12" y="104"/>
                  </a:cubicBezTo>
                  <a:cubicBezTo>
                    <a:pt x="12" y="55"/>
                    <a:pt x="12" y="55"/>
                    <a:pt x="12" y="55"/>
                  </a:cubicBezTo>
                  <a:cubicBezTo>
                    <a:pt x="13" y="56"/>
                    <a:pt x="15" y="56"/>
                    <a:pt x="16" y="56"/>
                  </a:cubicBezTo>
                  <a:cubicBezTo>
                    <a:pt x="21" y="56"/>
                    <a:pt x="25" y="54"/>
                    <a:pt x="28" y="50"/>
                  </a:cubicBezTo>
                  <a:cubicBezTo>
                    <a:pt x="31" y="54"/>
                    <a:pt x="35" y="56"/>
                    <a:pt x="40" y="56"/>
                  </a:cubicBezTo>
                  <a:cubicBezTo>
                    <a:pt x="45" y="56"/>
                    <a:pt x="49" y="54"/>
                    <a:pt x="52" y="50"/>
                  </a:cubicBezTo>
                  <a:cubicBezTo>
                    <a:pt x="55" y="54"/>
                    <a:pt x="59" y="56"/>
                    <a:pt x="64" y="56"/>
                  </a:cubicBezTo>
                  <a:cubicBezTo>
                    <a:pt x="69" y="56"/>
                    <a:pt x="73" y="54"/>
                    <a:pt x="76" y="50"/>
                  </a:cubicBezTo>
                  <a:cubicBezTo>
                    <a:pt x="79" y="54"/>
                    <a:pt x="83" y="56"/>
                    <a:pt x="88" y="56"/>
                  </a:cubicBezTo>
                  <a:cubicBezTo>
                    <a:pt x="89" y="56"/>
                    <a:pt x="91" y="56"/>
                    <a:pt x="92" y="55"/>
                  </a:cubicBezTo>
                  <a:cubicBezTo>
                    <a:pt x="92" y="104"/>
                    <a:pt x="92" y="104"/>
                    <a:pt x="92" y="104"/>
                  </a:cubicBezTo>
                  <a:lnTo>
                    <a:pt x="84" y="104"/>
                  </a:lnTo>
                  <a:close/>
                  <a:moveTo>
                    <a:pt x="32" y="32"/>
                  </a:moveTo>
                  <a:cubicBezTo>
                    <a:pt x="48" y="32"/>
                    <a:pt x="48" y="32"/>
                    <a:pt x="48" y="32"/>
                  </a:cubicBezTo>
                  <a:cubicBezTo>
                    <a:pt x="48" y="40"/>
                    <a:pt x="48" y="40"/>
                    <a:pt x="48" y="40"/>
                  </a:cubicBezTo>
                  <a:cubicBezTo>
                    <a:pt x="48" y="44"/>
                    <a:pt x="44" y="48"/>
                    <a:pt x="40" y="48"/>
                  </a:cubicBezTo>
                  <a:cubicBezTo>
                    <a:pt x="36" y="48"/>
                    <a:pt x="32" y="44"/>
                    <a:pt x="32" y="40"/>
                  </a:cubicBezTo>
                  <a:lnTo>
                    <a:pt x="32" y="32"/>
                  </a:lnTo>
                  <a:close/>
                  <a:moveTo>
                    <a:pt x="56" y="32"/>
                  </a:moveTo>
                  <a:cubicBezTo>
                    <a:pt x="72" y="32"/>
                    <a:pt x="72" y="32"/>
                    <a:pt x="72" y="32"/>
                  </a:cubicBezTo>
                  <a:cubicBezTo>
                    <a:pt x="72" y="40"/>
                    <a:pt x="72" y="40"/>
                    <a:pt x="72" y="40"/>
                  </a:cubicBezTo>
                  <a:cubicBezTo>
                    <a:pt x="72" y="44"/>
                    <a:pt x="68" y="48"/>
                    <a:pt x="64" y="48"/>
                  </a:cubicBezTo>
                  <a:cubicBezTo>
                    <a:pt x="60" y="48"/>
                    <a:pt x="56" y="44"/>
                    <a:pt x="56" y="40"/>
                  </a:cubicBezTo>
                  <a:lnTo>
                    <a:pt x="56" y="32"/>
                  </a:lnTo>
                  <a:close/>
                  <a:moveTo>
                    <a:pt x="96" y="40"/>
                  </a:moveTo>
                  <a:cubicBezTo>
                    <a:pt x="96" y="44"/>
                    <a:pt x="92" y="48"/>
                    <a:pt x="88" y="48"/>
                  </a:cubicBezTo>
                  <a:cubicBezTo>
                    <a:pt x="84" y="48"/>
                    <a:pt x="80" y="44"/>
                    <a:pt x="80" y="40"/>
                  </a:cubicBezTo>
                  <a:cubicBezTo>
                    <a:pt x="80" y="32"/>
                    <a:pt x="80" y="32"/>
                    <a:pt x="80" y="32"/>
                  </a:cubicBezTo>
                  <a:cubicBezTo>
                    <a:pt x="96" y="32"/>
                    <a:pt x="96" y="32"/>
                    <a:pt x="96" y="32"/>
                  </a:cubicBezTo>
                  <a:lnTo>
                    <a:pt x="96" y="40"/>
                  </a:lnTo>
                  <a:close/>
                  <a:moveTo>
                    <a:pt x="40" y="8"/>
                  </a:moveTo>
                  <a:cubicBezTo>
                    <a:pt x="64" y="8"/>
                    <a:pt x="64" y="8"/>
                    <a:pt x="64" y="8"/>
                  </a:cubicBezTo>
                  <a:cubicBezTo>
                    <a:pt x="64" y="24"/>
                    <a:pt x="64" y="24"/>
                    <a:pt x="64" y="24"/>
                  </a:cubicBezTo>
                  <a:cubicBezTo>
                    <a:pt x="40" y="24"/>
                    <a:pt x="40" y="24"/>
                    <a:pt x="40" y="24"/>
                  </a:cubicBezTo>
                  <a:lnTo>
                    <a:pt x="40" y="8"/>
                  </a:lnTo>
                  <a:close/>
                  <a:moveTo>
                    <a:pt x="8" y="32"/>
                  </a:moveTo>
                  <a:cubicBezTo>
                    <a:pt x="24" y="32"/>
                    <a:pt x="24" y="32"/>
                    <a:pt x="24" y="32"/>
                  </a:cubicBezTo>
                  <a:cubicBezTo>
                    <a:pt x="24" y="40"/>
                    <a:pt x="24" y="40"/>
                    <a:pt x="24" y="40"/>
                  </a:cubicBezTo>
                  <a:cubicBezTo>
                    <a:pt x="24" y="44"/>
                    <a:pt x="20" y="48"/>
                    <a:pt x="16" y="48"/>
                  </a:cubicBezTo>
                  <a:cubicBezTo>
                    <a:pt x="12" y="48"/>
                    <a:pt x="8" y="44"/>
                    <a:pt x="8" y="40"/>
                  </a:cubicBezTo>
                  <a:lnTo>
                    <a:pt x="8" y="32"/>
                  </a:lnTo>
                  <a:close/>
                </a:path>
              </a:pathLst>
            </a:custGeom>
            <a:solidFill>
              <a:srgbClr val="353535"/>
            </a:solidFill>
            <a:ln w="41275">
              <a:solidFill>
                <a:srgbClr val="EAEAEA"/>
              </a:solidFill>
              <a:miter lim="800000"/>
            </a:ln>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grpSp>
      <p:grpSp>
        <p:nvGrpSpPr>
          <p:cNvPr id="108" name="Group 107">
            <a:extLst>
              <a:ext uri="{FF2B5EF4-FFF2-40B4-BE49-F238E27FC236}">
                <a16:creationId xmlns:a16="http://schemas.microsoft.com/office/drawing/2014/main" id="{9BB9F61A-4D9A-450E-8DF8-D98BCB13E2FD}"/>
              </a:ext>
            </a:extLst>
          </p:cNvPr>
          <p:cNvGrpSpPr/>
          <p:nvPr/>
        </p:nvGrpSpPr>
        <p:grpSpPr>
          <a:xfrm>
            <a:off x="8156195" y="1689709"/>
            <a:ext cx="1313945" cy="1313945"/>
            <a:chOff x="8320652" y="2127586"/>
            <a:chExt cx="1340672" cy="1340672"/>
          </a:xfrm>
        </p:grpSpPr>
        <p:sp>
          <p:nvSpPr>
            <p:cNvPr id="109" name="Oval 108">
              <a:extLst>
                <a:ext uri="{FF2B5EF4-FFF2-40B4-BE49-F238E27FC236}">
                  <a16:creationId xmlns:a16="http://schemas.microsoft.com/office/drawing/2014/main" id="{EC7B89C4-1935-4808-8F08-D9D50C540668}"/>
                </a:ext>
              </a:extLst>
            </p:cNvPr>
            <p:cNvSpPr/>
            <p:nvPr/>
          </p:nvSpPr>
          <p:spPr bwMode="auto">
            <a:xfrm>
              <a:off x="8320652" y="2127586"/>
              <a:ext cx="1340672" cy="1340672"/>
            </a:xfrm>
            <a:prstGeom prst="ellipse">
              <a:avLst/>
            </a:prstGeom>
            <a:solidFill>
              <a:srgbClr val="EAEAEA"/>
            </a:solidFill>
            <a:ln w="9525" cap="flat" cmpd="sng" algn="ctr">
              <a:no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110" name="Group 8">
              <a:extLst>
                <a:ext uri="{FF2B5EF4-FFF2-40B4-BE49-F238E27FC236}">
                  <a16:creationId xmlns:a16="http://schemas.microsoft.com/office/drawing/2014/main" id="{D5C791F4-343F-43E7-88F1-1A8AB8DBAB8E}"/>
                </a:ext>
              </a:extLst>
            </p:cNvPr>
            <p:cNvGrpSpPr>
              <a:grpSpLocks noChangeAspect="1"/>
            </p:cNvGrpSpPr>
            <p:nvPr/>
          </p:nvGrpSpPr>
          <p:grpSpPr bwMode="auto">
            <a:xfrm>
              <a:off x="8561965" y="2577338"/>
              <a:ext cx="897974" cy="451613"/>
              <a:chOff x="7" y="12"/>
              <a:chExt cx="342" cy="172"/>
            </a:xfrm>
          </p:grpSpPr>
          <p:sp>
            <p:nvSpPr>
              <p:cNvPr id="111" name="Rectangle 9">
                <a:extLst>
                  <a:ext uri="{FF2B5EF4-FFF2-40B4-BE49-F238E27FC236}">
                    <a16:creationId xmlns:a16="http://schemas.microsoft.com/office/drawing/2014/main" id="{AC9B2A4F-BEC8-4F4A-AA61-6E0D052C3632}"/>
                  </a:ext>
                </a:extLst>
              </p:cNvPr>
              <p:cNvSpPr>
                <a:spLocks noChangeArrowheads="1"/>
              </p:cNvSpPr>
              <p:nvPr/>
            </p:nvSpPr>
            <p:spPr bwMode="auto">
              <a:xfrm>
                <a:off x="7" y="64"/>
                <a:ext cx="87" cy="120"/>
              </a:xfrm>
              <a:prstGeom prst="rect">
                <a:avLst/>
              </a:prstGeom>
              <a:noFill/>
              <a:ln w="19050"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12" name="Rectangle 10">
                <a:extLst>
                  <a:ext uri="{FF2B5EF4-FFF2-40B4-BE49-F238E27FC236}">
                    <a16:creationId xmlns:a16="http://schemas.microsoft.com/office/drawing/2014/main" id="{DE3FCA96-223A-4B32-98D4-C02A1D7D6AE0}"/>
                  </a:ext>
                </a:extLst>
              </p:cNvPr>
              <p:cNvSpPr>
                <a:spLocks noChangeArrowheads="1"/>
              </p:cNvSpPr>
              <p:nvPr/>
            </p:nvSpPr>
            <p:spPr bwMode="auto">
              <a:xfrm>
                <a:off x="195" y="76"/>
                <a:ext cx="154" cy="108"/>
              </a:xfrm>
              <a:prstGeom prst="rect">
                <a:avLst/>
              </a:prstGeom>
              <a:noFill/>
              <a:ln w="19050"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13" name="Line 11">
                <a:extLst>
                  <a:ext uri="{FF2B5EF4-FFF2-40B4-BE49-F238E27FC236}">
                    <a16:creationId xmlns:a16="http://schemas.microsoft.com/office/drawing/2014/main" id="{05834F1F-FEE1-4242-B36E-F00EBA639194}"/>
                  </a:ext>
                </a:extLst>
              </p:cNvPr>
              <p:cNvSpPr>
                <a:spLocks noChangeShapeType="1"/>
              </p:cNvSpPr>
              <p:nvPr/>
            </p:nvSpPr>
            <p:spPr bwMode="auto">
              <a:xfrm flipV="1">
                <a:off x="311" y="124"/>
                <a:ext cx="0" cy="17"/>
              </a:xfrm>
              <a:prstGeom prst="line">
                <a:avLst/>
              </a:prstGeom>
              <a:noFill/>
              <a:ln w="25400" cap="flat">
                <a:solidFill>
                  <a:srgbClr val="353535"/>
                </a:solidFill>
                <a:prstDash val="solid"/>
                <a:miter lim="800000"/>
                <a:headEnd/>
                <a:tailEnd/>
              </a:ln>
              <a:extLst>
                <a:ext uri="{909E8E84-426E-40DD-AFC4-6F175D3DCCD1}">
                  <a14:hiddenFill xmlns:a14="http://schemas.microsoft.com/office/drawing/2010/main">
                    <a:no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14" name="Freeform 12">
                <a:extLst>
                  <a:ext uri="{FF2B5EF4-FFF2-40B4-BE49-F238E27FC236}">
                    <a16:creationId xmlns:a16="http://schemas.microsoft.com/office/drawing/2014/main" id="{F41CEEB4-30CA-4141-9AE9-56435A0C377F}"/>
                  </a:ext>
                </a:extLst>
              </p:cNvPr>
              <p:cNvSpPr>
                <a:spLocks/>
              </p:cNvSpPr>
              <p:nvPr/>
            </p:nvSpPr>
            <p:spPr bwMode="auto">
              <a:xfrm>
                <a:off x="127" y="150"/>
                <a:ext cx="68" cy="34"/>
              </a:xfrm>
              <a:custGeom>
                <a:avLst/>
                <a:gdLst>
                  <a:gd name="T0" fmla="*/ 68 w 68"/>
                  <a:gd name="T1" fmla="*/ 0 h 34"/>
                  <a:gd name="T2" fmla="*/ 0 w 68"/>
                  <a:gd name="T3" fmla="*/ 0 h 34"/>
                  <a:gd name="T4" fmla="*/ 0 w 68"/>
                  <a:gd name="T5" fmla="*/ 34 h 34"/>
                  <a:gd name="T6" fmla="*/ 43 w 68"/>
                  <a:gd name="T7" fmla="*/ 34 h 34"/>
                </a:gdLst>
                <a:ahLst/>
                <a:cxnLst>
                  <a:cxn ang="0">
                    <a:pos x="T0" y="T1"/>
                  </a:cxn>
                  <a:cxn ang="0">
                    <a:pos x="T2" y="T3"/>
                  </a:cxn>
                  <a:cxn ang="0">
                    <a:pos x="T4" y="T5"/>
                  </a:cxn>
                  <a:cxn ang="0">
                    <a:pos x="T6" y="T7"/>
                  </a:cxn>
                </a:cxnLst>
                <a:rect l="0" t="0" r="r" b="b"/>
                <a:pathLst>
                  <a:path w="68" h="34">
                    <a:moveTo>
                      <a:pt x="68" y="0"/>
                    </a:moveTo>
                    <a:lnTo>
                      <a:pt x="0" y="0"/>
                    </a:lnTo>
                    <a:lnTo>
                      <a:pt x="0" y="34"/>
                    </a:lnTo>
                    <a:lnTo>
                      <a:pt x="43" y="34"/>
                    </a:lnTo>
                  </a:path>
                </a:pathLst>
              </a:custGeom>
              <a:noFill/>
              <a:ln w="19050"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15" name="Freeform 13">
                <a:extLst>
                  <a:ext uri="{FF2B5EF4-FFF2-40B4-BE49-F238E27FC236}">
                    <a16:creationId xmlns:a16="http://schemas.microsoft.com/office/drawing/2014/main" id="{9BD7D112-BB33-40D5-9B70-998B6852C430}"/>
                  </a:ext>
                </a:extLst>
              </p:cNvPr>
              <p:cNvSpPr>
                <a:spLocks/>
              </p:cNvSpPr>
              <p:nvPr/>
            </p:nvSpPr>
            <p:spPr bwMode="auto">
              <a:xfrm>
                <a:off x="7" y="12"/>
                <a:ext cx="238" cy="64"/>
              </a:xfrm>
              <a:custGeom>
                <a:avLst/>
                <a:gdLst>
                  <a:gd name="T0" fmla="*/ 0 w 238"/>
                  <a:gd name="T1" fmla="*/ 26 h 64"/>
                  <a:gd name="T2" fmla="*/ 0 w 238"/>
                  <a:gd name="T3" fmla="*/ 0 h 64"/>
                  <a:gd name="T4" fmla="*/ 238 w 238"/>
                  <a:gd name="T5" fmla="*/ 0 h 64"/>
                  <a:gd name="T6" fmla="*/ 238 w 238"/>
                  <a:gd name="T7" fmla="*/ 64 h 64"/>
                </a:gdLst>
                <a:ahLst/>
                <a:cxnLst>
                  <a:cxn ang="0">
                    <a:pos x="T0" y="T1"/>
                  </a:cxn>
                  <a:cxn ang="0">
                    <a:pos x="T2" y="T3"/>
                  </a:cxn>
                  <a:cxn ang="0">
                    <a:pos x="T4" y="T5"/>
                  </a:cxn>
                  <a:cxn ang="0">
                    <a:pos x="T6" y="T7"/>
                  </a:cxn>
                </a:cxnLst>
                <a:rect l="0" t="0" r="r" b="b"/>
                <a:pathLst>
                  <a:path w="238" h="64">
                    <a:moveTo>
                      <a:pt x="0" y="26"/>
                    </a:moveTo>
                    <a:lnTo>
                      <a:pt x="0" y="0"/>
                    </a:lnTo>
                    <a:lnTo>
                      <a:pt x="238" y="0"/>
                    </a:lnTo>
                    <a:lnTo>
                      <a:pt x="238" y="64"/>
                    </a:lnTo>
                  </a:path>
                </a:pathLst>
              </a:custGeom>
              <a:noFill/>
              <a:ln w="19050"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grpSp>
      </p:grpSp>
      <p:cxnSp>
        <p:nvCxnSpPr>
          <p:cNvPr id="116" name="Straight Arrow Connector 115">
            <a:extLst>
              <a:ext uri="{FF2B5EF4-FFF2-40B4-BE49-F238E27FC236}">
                <a16:creationId xmlns:a16="http://schemas.microsoft.com/office/drawing/2014/main" id="{221A7774-6F4A-4B0F-B38A-F1EEA9C44CB9}"/>
              </a:ext>
            </a:extLst>
          </p:cNvPr>
          <p:cNvCxnSpPr>
            <a:cxnSpLocks/>
          </p:cNvCxnSpPr>
          <p:nvPr/>
        </p:nvCxnSpPr>
        <p:spPr>
          <a:xfrm>
            <a:off x="4145220" y="2322184"/>
            <a:ext cx="1183473" cy="0"/>
          </a:xfrm>
          <a:prstGeom prst="straightConnector1">
            <a:avLst/>
          </a:prstGeom>
          <a:noFill/>
          <a:ln w="25400" cap="flat" cmpd="sng" algn="ctr">
            <a:solidFill>
              <a:srgbClr val="002050"/>
            </a:solidFill>
            <a:prstDash val="solid"/>
            <a:headEnd type="none"/>
            <a:tailEnd type="triangle" w="lg" len="med"/>
          </a:ln>
          <a:effectLst/>
        </p:spPr>
      </p:cxnSp>
      <p:cxnSp>
        <p:nvCxnSpPr>
          <p:cNvPr id="117" name="Straight Arrow Connector 116">
            <a:extLst>
              <a:ext uri="{FF2B5EF4-FFF2-40B4-BE49-F238E27FC236}">
                <a16:creationId xmlns:a16="http://schemas.microsoft.com/office/drawing/2014/main" id="{C03ED660-3948-4347-8C57-797499DF5643}"/>
              </a:ext>
            </a:extLst>
          </p:cNvPr>
          <p:cNvCxnSpPr>
            <a:cxnSpLocks/>
          </p:cNvCxnSpPr>
          <p:nvPr/>
        </p:nvCxnSpPr>
        <p:spPr>
          <a:xfrm flipH="1">
            <a:off x="6862694" y="2322184"/>
            <a:ext cx="1183473" cy="0"/>
          </a:xfrm>
          <a:prstGeom prst="straightConnector1">
            <a:avLst/>
          </a:prstGeom>
          <a:noFill/>
          <a:ln w="25400" cap="flat" cmpd="sng" algn="ctr">
            <a:solidFill>
              <a:srgbClr val="002050"/>
            </a:solidFill>
            <a:prstDash val="solid"/>
            <a:headEnd type="none"/>
            <a:tailEnd type="triangle" w="lg" len="med"/>
          </a:ln>
          <a:effectLst/>
        </p:spPr>
      </p:cxnSp>
      <p:sp>
        <p:nvSpPr>
          <p:cNvPr id="118" name="Freeform 50">
            <a:extLst>
              <a:ext uri="{FF2B5EF4-FFF2-40B4-BE49-F238E27FC236}">
                <a16:creationId xmlns:a16="http://schemas.microsoft.com/office/drawing/2014/main" id="{597CA007-C7D1-4087-81BC-C2A897A42EF8}"/>
              </a:ext>
            </a:extLst>
          </p:cNvPr>
          <p:cNvSpPr>
            <a:spLocks/>
          </p:cNvSpPr>
          <p:nvPr/>
        </p:nvSpPr>
        <p:spPr bwMode="auto">
          <a:xfrm flipH="1">
            <a:off x="6394420" y="1778778"/>
            <a:ext cx="602174" cy="403812"/>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00BCF2"/>
          </a:solidFill>
          <a:ln w="19050" cap="flat">
            <a:noFill/>
            <a:prstDash val="solid"/>
            <a:miter lim="800000"/>
            <a:headEnd/>
            <a:tailEnd/>
          </a:ln>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19" name="TextBox 118">
            <a:extLst>
              <a:ext uri="{FF2B5EF4-FFF2-40B4-BE49-F238E27FC236}">
                <a16:creationId xmlns:a16="http://schemas.microsoft.com/office/drawing/2014/main" id="{F0BAF0D5-3650-4CE4-B539-F1CC7328CC54}"/>
              </a:ext>
            </a:extLst>
          </p:cNvPr>
          <p:cNvSpPr txBox="1"/>
          <p:nvPr/>
        </p:nvSpPr>
        <p:spPr>
          <a:xfrm>
            <a:off x="4198848" y="910541"/>
            <a:ext cx="3786818" cy="322945"/>
          </a:xfrm>
          <a:prstGeom prst="rect">
            <a:avLst/>
          </a:prstGeom>
          <a:noFill/>
        </p:spPr>
        <p:txBody>
          <a:bodyPr wrap="square" rtlCol="0">
            <a:spAutoFit/>
          </a:bodyPr>
          <a:lstStyle>
            <a:defPPr>
              <a:defRPr lang="en-US"/>
            </a:defPPr>
            <a:lvl1pPr defTabSz="914224">
              <a:defRPr sz="1500" kern="0">
                <a:gradFill>
                  <a:gsLst>
                    <a:gs pos="1250">
                      <a:schemeClr val="tx1"/>
                    </a:gs>
                    <a:gs pos="100000">
                      <a:schemeClr val="tx1"/>
                    </a:gs>
                  </a:gsLst>
                  <a:lin ang="5400000" scaled="0"/>
                </a:gradFill>
                <a:latin typeface="Segoe UI"/>
              </a:defRPr>
            </a:lvl1pPr>
          </a:lstStyle>
          <a:p>
            <a:pPr marL="0" marR="0" lvl="0" indent="0" algn="ctr" defTabSz="895870" rtl="0" eaLnBrk="1" fontAlgn="auto" latinLnBrk="0" hangingPunct="1">
              <a:lnSpc>
                <a:spcPct val="100000"/>
              </a:lnSpc>
              <a:spcBef>
                <a:spcPts val="0"/>
              </a:spcBef>
              <a:spcAft>
                <a:spcPts val="0"/>
              </a:spcAft>
              <a:buClrTx/>
              <a:buSzTx/>
              <a:buFontTx/>
              <a:buNone/>
              <a:tabLst/>
              <a:defRPr/>
            </a:pP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How many </a:t>
            </a:r>
            <a:r>
              <a:rPr kumimoji="0" lang="en-US" sz="1468" b="1"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“servers” </a:t>
            </a: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do I need?</a:t>
            </a:r>
          </a:p>
        </p:txBody>
      </p:sp>
      <p:sp>
        <p:nvSpPr>
          <p:cNvPr id="120" name="TextBox 119">
            <a:extLst>
              <a:ext uri="{FF2B5EF4-FFF2-40B4-BE49-F238E27FC236}">
                <a16:creationId xmlns:a16="http://schemas.microsoft.com/office/drawing/2014/main" id="{748CD300-DDC9-4119-9016-50D61794578E}"/>
              </a:ext>
            </a:extLst>
          </p:cNvPr>
          <p:cNvSpPr txBox="1"/>
          <p:nvPr/>
        </p:nvSpPr>
        <p:spPr>
          <a:xfrm>
            <a:off x="4185839" y="543374"/>
            <a:ext cx="4014447" cy="322945"/>
          </a:xfrm>
          <a:prstGeom prst="rect">
            <a:avLst/>
          </a:prstGeom>
          <a:noFill/>
        </p:spPr>
        <p:txBody>
          <a:bodyPr wrap="square" rtlCol="0">
            <a:spAutoFit/>
          </a:bodyPr>
          <a:lstStyle>
            <a:defPPr>
              <a:defRPr lang="en-US"/>
            </a:defPPr>
            <a:lvl1pPr defTabSz="914224">
              <a:defRPr sz="1500" kern="0">
                <a:gradFill>
                  <a:gsLst>
                    <a:gs pos="1250">
                      <a:schemeClr val="tx1"/>
                    </a:gs>
                    <a:gs pos="100000">
                      <a:schemeClr val="tx1"/>
                    </a:gs>
                  </a:gsLst>
                  <a:lin ang="5400000" scaled="0"/>
                </a:gradFill>
                <a:latin typeface="Segoe UI"/>
              </a:defRPr>
            </a:lvl1pPr>
          </a:lstStyle>
          <a:p>
            <a:pPr marL="0" marR="0" lvl="0" indent="0" algn="ctr" defTabSz="895870" rtl="0" eaLnBrk="1" fontAlgn="auto" latinLnBrk="0" hangingPunct="1">
              <a:lnSpc>
                <a:spcPct val="100000"/>
              </a:lnSpc>
              <a:spcBef>
                <a:spcPts val="0"/>
              </a:spcBef>
              <a:spcAft>
                <a:spcPts val="0"/>
              </a:spcAft>
              <a:buClrTx/>
              <a:buSzTx/>
              <a:buFontTx/>
              <a:buNone/>
              <a:tabLst/>
              <a:defRPr/>
            </a:pP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How can I increase</a:t>
            </a:r>
            <a:r>
              <a:rPr kumimoji="0" lang="en-US" sz="1468" b="1"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 “server”</a:t>
            </a: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 utilization?</a:t>
            </a:r>
          </a:p>
        </p:txBody>
      </p:sp>
      <p:sp>
        <p:nvSpPr>
          <p:cNvPr id="121" name="TextBox 120">
            <a:extLst>
              <a:ext uri="{FF2B5EF4-FFF2-40B4-BE49-F238E27FC236}">
                <a16:creationId xmlns:a16="http://schemas.microsoft.com/office/drawing/2014/main" id="{B27BA939-472B-45D9-8290-34BBCA5C3672}"/>
              </a:ext>
            </a:extLst>
          </p:cNvPr>
          <p:cNvSpPr txBox="1"/>
          <p:nvPr/>
        </p:nvSpPr>
        <p:spPr>
          <a:xfrm>
            <a:off x="3298314" y="176209"/>
            <a:ext cx="5587887" cy="322945"/>
          </a:xfrm>
          <a:prstGeom prst="rect">
            <a:avLst/>
          </a:prstGeom>
          <a:noFill/>
        </p:spPr>
        <p:txBody>
          <a:bodyPr wrap="square" rtlCol="0">
            <a:spAutoFit/>
          </a:bodyPr>
          <a:lstStyle>
            <a:defPPr>
              <a:defRPr lang="en-US"/>
            </a:defPPr>
            <a:lvl1pPr defTabSz="914224">
              <a:defRPr sz="1500" kern="0">
                <a:gradFill>
                  <a:gsLst>
                    <a:gs pos="1250">
                      <a:schemeClr val="tx1"/>
                    </a:gs>
                    <a:gs pos="100000">
                      <a:schemeClr val="tx1"/>
                    </a:gs>
                  </a:gsLst>
                  <a:lin ang="5400000" scaled="0"/>
                </a:gradFill>
                <a:latin typeface="Segoe UI"/>
              </a:defRPr>
            </a:lvl1pPr>
          </a:lstStyle>
          <a:p>
            <a:pPr marL="0" marR="0" lvl="0" indent="0" algn="ctr" defTabSz="895870" rtl="0" eaLnBrk="1" fontAlgn="auto" latinLnBrk="0" hangingPunct="1">
              <a:lnSpc>
                <a:spcPct val="100000"/>
              </a:lnSpc>
              <a:spcBef>
                <a:spcPts val="0"/>
              </a:spcBef>
              <a:spcAft>
                <a:spcPts val="0"/>
              </a:spcAft>
              <a:buClrTx/>
              <a:buSzTx/>
              <a:buFontTx/>
              <a:buNone/>
              <a:tabLst/>
              <a:defRPr/>
            </a:pP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What is the right </a:t>
            </a:r>
            <a:r>
              <a:rPr kumimoji="0" lang="en-US" sz="1468" b="1"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size</a:t>
            </a: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 of </a:t>
            </a:r>
            <a:r>
              <a:rPr kumimoji="0" lang="en-US" sz="1468" b="1"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“servers”</a:t>
            </a: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 for my business needs?</a:t>
            </a:r>
          </a:p>
        </p:txBody>
      </p:sp>
      <p:sp>
        <p:nvSpPr>
          <p:cNvPr id="122" name="TextBox 121">
            <a:extLst>
              <a:ext uri="{FF2B5EF4-FFF2-40B4-BE49-F238E27FC236}">
                <a16:creationId xmlns:a16="http://schemas.microsoft.com/office/drawing/2014/main" id="{5E4803FE-0CF2-40ED-A9DC-FD3E91D8416D}"/>
              </a:ext>
            </a:extLst>
          </p:cNvPr>
          <p:cNvSpPr txBox="1"/>
          <p:nvPr/>
        </p:nvSpPr>
        <p:spPr>
          <a:xfrm>
            <a:off x="4968018" y="1277708"/>
            <a:ext cx="2248480" cy="316499"/>
          </a:xfrm>
          <a:prstGeom prst="rect">
            <a:avLst/>
          </a:prstGeom>
          <a:noFill/>
        </p:spPr>
        <p:txBody>
          <a:bodyPr wrap="square" rtlCol="0">
            <a:spAutoFit/>
          </a:bodyPr>
          <a:lstStyle>
            <a:defPPr>
              <a:defRPr lang="en-US"/>
            </a:defPPr>
            <a:lvl1pPr defTabSz="914224">
              <a:defRPr sz="1500" kern="0">
                <a:gradFill>
                  <a:gsLst>
                    <a:gs pos="1250">
                      <a:schemeClr val="tx1"/>
                    </a:gs>
                    <a:gs pos="100000">
                      <a:schemeClr val="tx1"/>
                    </a:gs>
                  </a:gsLst>
                  <a:lin ang="5400000" scaled="0"/>
                </a:gradFill>
                <a:latin typeface="Segoe UI"/>
              </a:defRPr>
            </a:lvl1pPr>
          </a:lstStyle>
          <a:p>
            <a:pPr marL="0" marR="0" lvl="0" indent="0" algn="ctr" defTabSz="895870" rtl="0" eaLnBrk="1" fontAlgn="auto" latinLnBrk="0" hangingPunct="1">
              <a:lnSpc>
                <a:spcPct val="100000"/>
              </a:lnSpc>
              <a:spcBef>
                <a:spcPts val="0"/>
              </a:spcBef>
              <a:spcAft>
                <a:spcPts val="0"/>
              </a:spcAft>
              <a:buClrTx/>
              <a:buSzTx/>
              <a:buFontTx/>
              <a:buNone/>
              <a:tabLst/>
              <a:defRPr/>
            </a:pP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How can I </a:t>
            </a:r>
            <a:r>
              <a:rPr kumimoji="0" lang="en-US" sz="1468" b="1"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scale</a:t>
            </a: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 my app?</a:t>
            </a:r>
          </a:p>
        </p:txBody>
      </p:sp>
      <p:sp>
        <p:nvSpPr>
          <p:cNvPr id="44" name="Title 1">
            <a:extLst>
              <a:ext uri="{FF2B5EF4-FFF2-40B4-BE49-F238E27FC236}">
                <a16:creationId xmlns:a16="http://schemas.microsoft.com/office/drawing/2014/main" id="{DFFB1F06-F7ED-4FC9-B8DD-821790D92BC1}"/>
              </a:ext>
            </a:extLst>
          </p:cNvPr>
          <p:cNvSpPr txBox="1">
            <a:spLocks/>
          </p:cNvSpPr>
          <p:nvPr/>
        </p:nvSpPr>
        <p:spPr>
          <a:xfrm>
            <a:off x="3681590" y="6464229"/>
            <a:ext cx="4746901" cy="323220"/>
          </a:xfrm>
          <a:prstGeom prst="rect">
            <a:avLst/>
          </a:prstGeom>
        </p:spPr>
        <p:txBody>
          <a:bodyPr vert="horz" lIns="91427" tIns="45713" rIns="91427" bIns="45713"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225"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prstClr val="black"/>
                </a:solidFill>
                <a:effectLst/>
                <a:uLnTx/>
                <a:uFillTx/>
                <a:latin typeface="Segoe UI" panose="020B0502040204020203" pitchFamily="34" charset="0"/>
                <a:ea typeface="+mj-ea"/>
                <a:cs typeface="Segoe UI" panose="020B0502040204020203" pitchFamily="34" charset="0"/>
              </a:rPr>
              <a:t>The “evolution” of application platforms</a:t>
            </a:r>
          </a:p>
        </p:txBody>
      </p:sp>
    </p:spTree>
    <p:extLst>
      <p:ext uri="{BB962C8B-B14F-4D97-AF65-F5344CB8AC3E}">
        <p14:creationId xmlns:p14="http://schemas.microsoft.com/office/powerpoint/2010/main" val="3665954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1000"/>
                                        <p:tgtEl>
                                          <p:spTgt spid="11"/>
                                        </p:tgtEl>
                                      </p:cBhvr>
                                    </p:animEffect>
                                  </p:childTnLst>
                                </p:cTn>
                              </p:par>
                              <p:par>
                                <p:cTn id="8" presetID="53" presetClass="entr" presetSubtype="16" fill="hold" grpId="0" nodeType="withEffect">
                                  <p:stCondLst>
                                    <p:cond delay="400"/>
                                  </p:stCondLst>
                                  <p:childTnLst>
                                    <p:set>
                                      <p:cBhvr>
                                        <p:cTn id="9" dur="1" fill="hold">
                                          <p:stCondLst>
                                            <p:cond delay="0"/>
                                          </p:stCondLst>
                                        </p:cTn>
                                        <p:tgtEl>
                                          <p:spTgt spid="21"/>
                                        </p:tgtEl>
                                        <p:attrNameLst>
                                          <p:attrName>style.visibility</p:attrName>
                                        </p:attrNameLst>
                                      </p:cBhvr>
                                      <p:to>
                                        <p:strVal val="visible"/>
                                      </p:to>
                                    </p:set>
                                    <p:anim calcmode="lin" valueType="num">
                                      <p:cBhvr>
                                        <p:cTn id="10" dur="500" fill="hold"/>
                                        <p:tgtEl>
                                          <p:spTgt spid="21"/>
                                        </p:tgtEl>
                                        <p:attrNameLst>
                                          <p:attrName>ppt_w</p:attrName>
                                        </p:attrNameLst>
                                      </p:cBhvr>
                                      <p:tavLst>
                                        <p:tav tm="0">
                                          <p:val>
                                            <p:fltVal val="0"/>
                                          </p:val>
                                        </p:tav>
                                        <p:tav tm="100000">
                                          <p:val>
                                            <p:strVal val="#ppt_w"/>
                                          </p:val>
                                        </p:tav>
                                      </p:tavLst>
                                    </p:anim>
                                    <p:anim calcmode="lin" valueType="num">
                                      <p:cBhvr>
                                        <p:cTn id="11" dur="500" fill="hold"/>
                                        <p:tgtEl>
                                          <p:spTgt spid="21"/>
                                        </p:tgtEl>
                                        <p:attrNameLst>
                                          <p:attrName>ppt_h</p:attrName>
                                        </p:attrNameLst>
                                      </p:cBhvr>
                                      <p:tavLst>
                                        <p:tav tm="0">
                                          <p:val>
                                            <p:fltVal val="0"/>
                                          </p:val>
                                        </p:tav>
                                        <p:tav tm="100000">
                                          <p:val>
                                            <p:strVal val="#ppt_h"/>
                                          </p:val>
                                        </p:tav>
                                      </p:tavLst>
                                    </p:anim>
                                    <p:animEffect transition="in" filter="fade">
                                      <p:cBhvr>
                                        <p:cTn id="12" dur="500"/>
                                        <p:tgtEl>
                                          <p:spTgt spid="21"/>
                                        </p:tgtEl>
                                      </p:cBhvr>
                                    </p:animEffect>
                                  </p:childTnLst>
                                </p:cTn>
                              </p:par>
                              <p:par>
                                <p:cTn id="13" presetID="10" presetClass="entr" presetSubtype="0" fill="hold" grpId="0" nodeType="withEffect">
                                  <p:stCondLst>
                                    <p:cond delay="500"/>
                                  </p:stCondLst>
                                  <p:childTnLst>
                                    <p:set>
                                      <p:cBhvr>
                                        <p:cTn id="14" dur="1" fill="hold">
                                          <p:stCondLst>
                                            <p:cond delay="0"/>
                                          </p:stCondLst>
                                        </p:cTn>
                                        <p:tgtEl>
                                          <p:spTgt spid="29"/>
                                        </p:tgtEl>
                                        <p:attrNameLst>
                                          <p:attrName>style.visibility</p:attrName>
                                        </p:attrNameLst>
                                      </p:cBhvr>
                                      <p:to>
                                        <p:strVal val="visible"/>
                                      </p:to>
                                    </p:set>
                                    <p:animEffect transition="in" filter="fade">
                                      <p:cBhvr>
                                        <p:cTn id="15" dur="500"/>
                                        <p:tgtEl>
                                          <p:spTgt spid="29"/>
                                        </p:tgtEl>
                                      </p:cBhvr>
                                    </p:animEffect>
                                  </p:childTnLst>
                                </p:cTn>
                              </p:par>
                              <p:par>
                                <p:cTn id="16" presetID="42" presetClass="path" presetSubtype="0" decel="100000" fill="hold" grpId="1" nodeType="withEffect">
                                  <p:stCondLst>
                                    <p:cond delay="500"/>
                                  </p:stCondLst>
                                  <p:childTnLst>
                                    <p:animMotion origin="layout" path="M -4.58333E-6 -4.44444E-6 L -4.58333E-6 0.04352 " pathEditMode="relative" rAng="0" ptsTypes="AA">
                                      <p:cBhvr>
                                        <p:cTn id="17" dur="500" spd="-100000" fill="hold"/>
                                        <p:tgtEl>
                                          <p:spTgt spid="29"/>
                                        </p:tgtEl>
                                        <p:attrNameLst>
                                          <p:attrName>ppt_x</p:attrName>
                                          <p:attrName>ppt_y</p:attrName>
                                        </p:attrNameLst>
                                      </p:cBhvr>
                                      <p:rCtr x="0" y="2176"/>
                                    </p:animMotion>
                                  </p:childTnLst>
                                </p:cTn>
                              </p:par>
                              <p:par>
                                <p:cTn id="18" presetID="10" presetClass="entr" presetSubtype="0" fill="hold" grpId="0" nodeType="withEffect">
                                  <p:stCondLst>
                                    <p:cond delay="350"/>
                                  </p:stCondLst>
                                  <p:childTnLst>
                                    <p:set>
                                      <p:cBhvr>
                                        <p:cTn id="19" dur="1" fill="hold">
                                          <p:stCondLst>
                                            <p:cond delay="0"/>
                                          </p:stCondLst>
                                        </p:cTn>
                                        <p:tgtEl>
                                          <p:spTgt spid="89"/>
                                        </p:tgtEl>
                                        <p:attrNameLst>
                                          <p:attrName>style.visibility</p:attrName>
                                        </p:attrNameLst>
                                      </p:cBhvr>
                                      <p:to>
                                        <p:strVal val="visible"/>
                                      </p:to>
                                    </p:set>
                                    <p:animEffect transition="in" filter="fade">
                                      <p:cBhvr>
                                        <p:cTn id="20" dur="500"/>
                                        <p:tgtEl>
                                          <p:spTgt spid="89"/>
                                        </p:tgtEl>
                                      </p:cBhvr>
                                    </p:animEffect>
                                  </p:childTnLst>
                                </p:cTn>
                              </p:par>
                              <p:par>
                                <p:cTn id="21" presetID="42" presetClass="path" presetSubtype="0" decel="100000" fill="hold" grpId="1" nodeType="withEffect">
                                  <p:stCondLst>
                                    <p:cond delay="350"/>
                                  </p:stCondLst>
                                  <p:childTnLst>
                                    <p:animMotion origin="layout" path="M -2.5E-6 7.40741E-7 L -0.03672 7.40741E-7 " pathEditMode="relative" rAng="0" ptsTypes="AA">
                                      <p:cBhvr>
                                        <p:cTn id="22" dur="500" spd="-100000" fill="hold"/>
                                        <p:tgtEl>
                                          <p:spTgt spid="89"/>
                                        </p:tgtEl>
                                        <p:attrNameLst>
                                          <p:attrName>ppt_x</p:attrName>
                                          <p:attrName>ppt_y</p:attrName>
                                        </p:attrNameLst>
                                      </p:cBhvr>
                                      <p:rCtr x="-1836" y="0"/>
                                    </p:animMotion>
                                  </p:childTnLst>
                                </p:cTn>
                              </p:par>
                              <p:par>
                                <p:cTn id="23" presetID="10" presetClass="entr" presetSubtype="0" fill="hold" grpId="0" nodeType="withEffect">
                                  <p:stCondLst>
                                    <p:cond delay="350"/>
                                  </p:stCondLst>
                                  <p:childTnLst>
                                    <p:set>
                                      <p:cBhvr>
                                        <p:cTn id="24" dur="1" fill="hold">
                                          <p:stCondLst>
                                            <p:cond delay="0"/>
                                          </p:stCondLst>
                                        </p:cTn>
                                        <p:tgtEl>
                                          <p:spTgt spid="118"/>
                                        </p:tgtEl>
                                        <p:attrNameLst>
                                          <p:attrName>style.visibility</p:attrName>
                                        </p:attrNameLst>
                                      </p:cBhvr>
                                      <p:to>
                                        <p:strVal val="visible"/>
                                      </p:to>
                                    </p:set>
                                    <p:animEffect transition="in" filter="fade">
                                      <p:cBhvr>
                                        <p:cTn id="25" dur="500"/>
                                        <p:tgtEl>
                                          <p:spTgt spid="118"/>
                                        </p:tgtEl>
                                      </p:cBhvr>
                                    </p:animEffect>
                                  </p:childTnLst>
                                </p:cTn>
                              </p:par>
                              <p:par>
                                <p:cTn id="26" presetID="42" presetClass="path" presetSubtype="0" decel="100000" fill="hold" grpId="1" nodeType="withEffect">
                                  <p:stCondLst>
                                    <p:cond delay="350"/>
                                  </p:stCondLst>
                                  <p:childTnLst>
                                    <p:animMotion origin="layout" path="M 1.45833E-6 2.59259E-6 L 0.03672 2.59259E-6 " pathEditMode="relative" rAng="0" ptsTypes="AA">
                                      <p:cBhvr>
                                        <p:cTn id="27" dur="500" spd="-100000" fill="hold"/>
                                        <p:tgtEl>
                                          <p:spTgt spid="118"/>
                                        </p:tgtEl>
                                        <p:attrNameLst>
                                          <p:attrName>ppt_x</p:attrName>
                                          <p:attrName>ppt_y</p:attrName>
                                        </p:attrNameLst>
                                      </p:cBhvr>
                                      <p:rCtr x="183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29" grpId="1"/>
      <p:bldP spid="21" grpId="0" animBg="1"/>
      <p:bldP spid="89" grpId="0" animBg="1"/>
      <p:bldP spid="89" grpId="1" animBg="1"/>
      <p:bldP spid="118" grpId="0" animBg="1"/>
      <p:bldP spid="118" grpId="1"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Straight Arrow Connector 12">
            <a:extLst>
              <a:ext uri="{FF2B5EF4-FFF2-40B4-BE49-F238E27FC236}">
                <a16:creationId xmlns:a16="http://schemas.microsoft.com/office/drawing/2014/main" id="{0220C7E6-7B52-4BB4-9542-95243A52A5E5}"/>
              </a:ext>
            </a:extLst>
          </p:cNvPr>
          <p:cNvCxnSpPr>
            <a:cxnSpLocks/>
          </p:cNvCxnSpPr>
          <p:nvPr/>
        </p:nvCxnSpPr>
        <p:spPr>
          <a:xfrm>
            <a:off x="-11448" y="5910067"/>
            <a:ext cx="8637502" cy="0"/>
          </a:xfrm>
          <a:prstGeom prst="straightConnector1">
            <a:avLst/>
          </a:prstGeom>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7613595" y="5896644"/>
            <a:ext cx="1012459" cy="621792"/>
          </a:xfrm>
          <a:prstGeom prst="rect">
            <a:avLst/>
          </a:prstGeom>
          <a:noFill/>
        </p:spPr>
        <p:txBody>
          <a:bodyPr wrap="none" lIns="179208" tIns="143366" rIns="179208" bIns="143366" rtlCol="0">
            <a:spAutoFit/>
          </a:bodyPr>
          <a:lstStyle/>
          <a:p>
            <a:pPr marL="0" marR="0" lvl="0" indent="0" algn="l" defTabSz="895870" rtl="0" eaLnBrk="1" fontAlgn="auto" latinLnBrk="0" hangingPunct="1">
              <a:lnSpc>
                <a:spcPct val="90000"/>
              </a:lnSpc>
              <a:spcBef>
                <a:spcPts val="0"/>
              </a:spcBef>
              <a:spcAft>
                <a:spcPts val="588"/>
              </a:spcAft>
              <a:buClrTx/>
              <a:buSzTx/>
              <a:buFontTx/>
              <a:buNone/>
              <a:tabLst/>
              <a:defRPr/>
            </a:pPr>
            <a:r>
              <a:rPr kumimoji="0" lang="en-US" sz="2353" b="0" i="0" u="none" strike="noStrike" kern="0" cap="none" spc="0" normalizeH="0" baseline="0" noProof="0">
                <a:ln>
                  <a:noFill/>
                </a:ln>
                <a:solidFill>
                  <a:srgbClr val="E7E6E6">
                    <a:lumMod val="75000"/>
                  </a:srgbClr>
                </a:solidFill>
                <a:effectLst/>
                <a:uLnTx/>
                <a:uFillTx/>
                <a:latin typeface="Segoe UI"/>
                <a:ea typeface="+mn-ea"/>
                <a:cs typeface="+mn-cs"/>
              </a:rPr>
              <a:t>PaaS</a:t>
            </a:r>
          </a:p>
        </p:txBody>
      </p:sp>
      <p:sp>
        <p:nvSpPr>
          <p:cNvPr id="28" name="TextBox 27"/>
          <p:cNvSpPr txBox="1"/>
          <p:nvPr/>
        </p:nvSpPr>
        <p:spPr>
          <a:xfrm>
            <a:off x="4935393" y="5896644"/>
            <a:ext cx="921127" cy="621792"/>
          </a:xfrm>
          <a:prstGeom prst="rect">
            <a:avLst/>
          </a:prstGeom>
          <a:noFill/>
        </p:spPr>
        <p:txBody>
          <a:bodyPr wrap="none" lIns="179208" tIns="143366" rIns="179208" bIns="143366" rtlCol="0">
            <a:spAutoFit/>
          </a:bodyPr>
          <a:lstStyle/>
          <a:p>
            <a:pPr marL="0" marR="0" lvl="0" indent="0" algn="l" defTabSz="895870" rtl="0" eaLnBrk="1" fontAlgn="auto" latinLnBrk="0" hangingPunct="1">
              <a:lnSpc>
                <a:spcPct val="90000"/>
              </a:lnSpc>
              <a:spcBef>
                <a:spcPts val="0"/>
              </a:spcBef>
              <a:spcAft>
                <a:spcPts val="588"/>
              </a:spcAft>
              <a:buClrTx/>
              <a:buSzTx/>
              <a:buFontTx/>
              <a:buNone/>
              <a:tabLst/>
              <a:defRPr/>
            </a:pPr>
            <a:r>
              <a:rPr kumimoji="0" lang="en-US" sz="2353" b="0" i="0" u="none" strike="noStrike" kern="0" cap="none" spc="0" normalizeH="0" baseline="0" noProof="0">
                <a:ln>
                  <a:noFill/>
                </a:ln>
                <a:solidFill>
                  <a:srgbClr val="E7E6E6">
                    <a:lumMod val="75000"/>
                  </a:srgbClr>
                </a:solidFill>
                <a:effectLst/>
                <a:uLnTx/>
                <a:uFillTx/>
                <a:latin typeface="Segoe UI"/>
                <a:ea typeface="+mn-ea"/>
                <a:cs typeface="+mn-cs"/>
              </a:rPr>
              <a:t>IaaS</a:t>
            </a:r>
          </a:p>
        </p:txBody>
      </p:sp>
      <p:sp>
        <p:nvSpPr>
          <p:cNvPr id="27" name="TextBox 26"/>
          <p:cNvSpPr txBox="1"/>
          <p:nvPr/>
        </p:nvSpPr>
        <p:spPr>
          <a:xfrm>
            <a:off x="250500" y="5896644"/>
            <a:ext cx="2092426" cy="621792"/>
          </a:xfrm>
          <a:prstGeom prst="rect">
            <a:avLst/>
          </a:prstGeom>
          <a:noFill/>
        </p:spPr>
        <p:txBody>
          <a:bodyPr wrap="none" lIns="179208" tIns="143366" rIns="179208" bIns="143366" rtlCol="0">
            <a:spAutoFit/>
          </a:bodyPr>
          <a:lstStyle/>
          <a:p>
            <a:pPr marL="0" marR="0" lvl="0" indent="0" algn="l" defTabSz="895870" rtl="0" eaLnBrk="1" fontAlgn="auto" latinLnBrk="0" hangingPunct="1">
              <a:lnSpc>
                <a:spcPct val="90000"/>
              </a:lnSpc>
              <a:spcBef>
                <a:spcPts val="0"/>
              </a:spcBef>
              <a:spcAft>
                <a:spcPts val="588"/>
              </a:spcAft>
              <a:buClrTx/>
              <a:buSzTx/>
              <a:buFontTx/>
              <a:buNone/>
              <a:tabLst/>
              <a:defRPr/>
            </a:pPr>
            <a:r>
              <a:rPr kumimoji="0" lang="en-US" sz="2353" b="0" i="0" u="none" strike="noStrike" kern="0" cap="none" spc="0" normalizeH="0" baseline="0" noProof="0">
                <a:ln>
                  <a:noFill/>
                </a:ln>
                <a:solidFill>
                  <a:srgbClr val="E7E6E6">
                    <a:lumMod val="75000"/>
                  </a:srgbClr>
                </a:solidFill>
                <a:effectLst/>
                <a:uLnTx/>
                <a:uFillTx/>
                <a:latin typeface="Segoe UI"/>
                <a:ea typeface="+mn-ea"/>
                <a:cs typeface="+mn-cs"/>
              </a:rPr>
              <a:t>On-Premises</a:t>
            </a:r>
          </a:p>
        </p:txBody>
      </p:sp>
      <p:cxnSp>
        <p:nvCxnSpPr>
          <p:cNvPr id="11" name="Straight Arrow Connector 10"/>
          <p:cNvCxnSpPr>
            <a:cxnSpLocks/>
          </p:cNvCxnSpPr>
          <p:nvPr/>
        </p:nvCxnSpPr>
        <p:spPr>
          <a:xfrm>
            <a:off x="-11447" y="5910067"/>
            <a:ext cx="11753636" cy="0"/>
          </a:xfrm>
          <a:prstGeom prst="straightConnector1">
            <a:avLst/>
          </a:prstGeom>
          <a:ln w="25400">
            <a:solidFill>
              <a:schemeClr val="tx1"/>
            </a:solidFill>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12" name="Oval 11"/>
          <p:cNvSpPr/>
          <p:nvPr/>
        </p:nvSpPr>
        <p:spPr bwMode="auto">
          <a:xfrm>
            <a:off x="1210543" y="5823899"/>
            <a:ext cx="172340" cy="172340"/>
          </a:xfrm>
          <a:prstGeom prst="ellipse">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0" name="Oval 19"/>
          <p:cNvSpPr/>
          <p:nvPr/>
        </p:nvSpPr>
        <p:spPr bwMode="auto">
          <a:xfrm>
            <a:off x="5309787" y="5823899"/>
            <a:ext cx="172340" cy="172340"/>
          </a:xfrm>
          <a:prstGeom prst="ellipse">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1" name="Oval 20"/>
          <p:cNvSpPr/>
          <p:nvPr/>
        </p:nvSpPr>
        <p:spPr bwMode="auto">
          <a:xfrm>
            <a:off x="8033655" y="5823899"/>
            <a:ext cx="172340" cy="172340"/>
          </a:xfrm>
          <a:prstGeom prst="ellipse">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2" name="Oval 21"/>
          <p:cNvSpPr/>
          <p:nvPr/>
        </p:nvSpPr>
        <p:spPr bwMode="auto">
          <a:xfrm>
            <a:off x="10757524" y="5823899"/>
            <a:ext cx="172340" cy="172340"/>
          </a:xfrm>
          <a:prstGeom prst="ellipse">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2" name="TextBox 71">
            <a:extLst>
              <a:ext uri="{FF2B5EF4-FFF2-40B4-BE49-F238E27FC236}">
                <a16:creationId xmlns:a16="http://schemas.microsoft.com/office/drawing/2014/main" id="{FD82D69E-B73B-4B7D-B1A5-A3E895CAB4A1}"/>
              </a:ext>
            </a:extLst>
          </p:cNvPr>
          <p:cNvSpPr txBox="1"/>
          <p:nvPr/>
        </p:nvSpPr>
        <p:spPr>
          <a:xfrm>
            <a:off x="9815446" y="5893296"/>
            <a:ext cx="2192287" cy="741581"/>
          </a:xfrm>
          <a:prstGeom prst="rect">
            <a:avLst/>
          </a:prstGeom>
          <a:noFill/>
        </p:spPr>
        <p:txBody>
          <a:bodyPr wrap="none" lIns="179208" tIns="143366" rIns="179208" bIns="143366" rtlCol="0">
            <a:spAutoFit/>
          </a:bodyPr>
          <a:lstStyle/>
          <a:p>
            <a:pPr marL="0" marR="0" lvl="0" indent="0" algn="l" defTabSz="895870" rtl="0" eaLnBrk="1" fontAlgn="auto" latinLnBrk="0" hangingPunct="1">
              <a:lnSpc>
                <a:spcPct val="90000"/>
              </a:lnSpc>
              <a:spcBef>
                <a:spcPts val="0"/>
              </a:spcBef>
              <a:spcAft>
                <a:spcPts val="588"/>
              </a:spcAft>
              <a:buClrTx/>
              <a:buSzTx/>
              <a:buFontTx/>
              <a:buNone/>
              <a:tabLst/>
              <a:defRPr/>
            </a:pPr>
            <a:r>
              <a:rPr kumimoji="0" lang="en-US" sz="3200" b="0" i="0" u="none" strike="noStrike" kern="0" cap="none" spc="0" normalizeH="0" baseline="0" noProof="0">
                <a:ln>
                  <a:noFill/>
                </a:ln>
                <a:solidFill>
                  <a:srgbClr val="0070C0"/>
                </a:solidFill>
                <a:effectLst/>
                <a:uLnTx/>
                <a:uFillTx/>
                <a:latin typeface="Segoe UI"/>
                <a:ea typeface="+mn-ea"/>
                <a:cs typeface="+mn-cs"/>
              </a:rPr>
              <a:t>Serverless</a:t>
            </a:r>
          </a:p>
        </p:txBody>
      </p:sp>
      <p:sp>
        <p:nvSpPr>
          <p:cNvPr id="126" name="Freeform 50">
            <a:extLst>
              <a:ext uri="{FF2B5EF4-FFF2-40B4-BE49-F238E27FC236}">
                <a16:creationId xmlns:a16="http://schemas.microsoft.com/office/drawing/2014/main" id="{FCCC52A2-43E4-471C-AC79-2A7E572669F7}"/>
              </a:ext>
            </a:extLst>
          </p:cNvPr>
          <p:cNvSpPr>
            <a:spLocks/>
          </p:cNvSpPr>
          <p:nvPr/>
        </p:nvSpPr>
        <p:spPr bwMode="auto">
          <a:xfrm>
            <a:off x="4715568" y="2118657"/>
            <a:ext cx="2738713" cy="1836551"/>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00BCF2"/>
          </a:solidFill>
          <a:ln w="19050" cap="flat">
            <a:noFill/>
            <a:prstDash val="solid"/>
            <a:miter lim="800000"/>
            <a:headEnd/>
            <a:tailEnd/>
          </a:ln>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grpSp>
        <p:nvGrpSpPr>
          <p:cNvPr id="127" name="Group 126">
            <a:extLst>
              <a:ext uri="{FF2B5EF4-FFF2-40B4-BE49-F238E27FC236}">
                <a16:creationId xmlns:a16="http://schemas.microsoft.com/office/drawing/2014/main" id="{3DD8E030-AA29-4CBD-BE0E-6F46E7FEDF1D}"/>
              </a:ext>
            </a:extLst>
          </p:cNvPr>
          <p:cNvGrpSpPr/>
          <p:nvPr/>
        </p:nvGrpSpPr>
        <p:grpSpPr>
          <a:xfrm>
            <a:off x="1721980" y="2495484"/>
            <a:ext cx="1313945" cy="1313945"/>
            <a:chOff x="2775150" y="2127586"/>
            <a:chExt cx="1340672" cy="1340672"/>
          </a:xfrm>
        </p:grpSpPr>
        <p:sp>
          <p:nvSpPr>
            <p:cNvPr id="128" name="Oval 127">
              <a:extLst>
                <a:ext uri="{FF2B5EF4-FFF2-40B4-BE49-F238E27FC236}">
                  <a16:creationId xmlns:a16="http://schemas.microsoft.com/office/drawing/2014/main" id="{F6879692-3E2E-4EE2-85C1-3DBD3749CAD2}"/>
                </a:ext>
              </a:extLst>
            </p:cNvPr>
            <p:cNvSpPr/>
            <p:nvPr/>
          </p:nvSpPr>
          <p:spPr bwMode="auto">
            <a:xfrm>
              <a:off x="2775150" y="2127586"/>
              <a:ext cx="1340672" cy="1340672"/>
            </a:xfrm>
            <a:prstGeom prst="ellipse">
              <a:avLst/>
            </a:prstGeom>
            <a:solidFill>
              <a:srgbClr val="EAEAEA"/>
            </a:solidFill>
            <a:ln w="9525" cap="flat" cmpd="sng" algn="ctr">
              <a:solidFill>
                <a:srgbClr val="FFFFFF">
                  <a:lumMod val="95000"/>
                </a:srgbClr>
              </a:solid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9" name="Freeform 5">
              <a:extLst>
                <a:ext uri="{FF2B5EF4-FFF2-40B4-BE49-F238E27FC236}">
                  <a16:creationId xmlns:a16="http://schemas.microsoft.com/office/drawing/2014/main" id="{91A948C4-86A9-4817-956C-F2494363A1AD}"/>
                </a:ext>
              </a:extLst>
            </p:cNvPr>
            <p:cNvSpPr>
              <a:spLocks noEditPoints="1"/>
            </p:cNvSpPr>
            <p:nvPr/>
          </p:nvSpPr>
          <p:spPr bwMode="auto">
            <a:xfrm>
              <a:off x="3028228" y="2365339"/>
              <a:ext cx="794968" cy="855843"/>
            </a:xfrm>
            <a:custGeom>
              <a:avLst/>
              <a:gdLst>
                <a:gd name="T0" fmla="*/ 8 w 104"/>
                <a:gd name="T1" fmla="*/ 112 h 112"/>
                <a:gd name="T2" fmla="*/ 92 w 104"/>
                <a:gd name="T3" fmla="*/ 112 h 112"/>
                <a:gd name="T4" fmla="*/ 100 w 104"/>
                <a:gd name="T5" fmla="*/ 112 h 112"/>
                <a:gd name="T6" fmla="*/ 104 w 104"/>
                <a:gd name="T7" fmla="*/ 40 h 112"/>
                <a:gd name="T8" fmla="*/ 72 w 104"/>
                <a:gd name="T9" fmla="*/ 24 h 112"/>
                <a:gd name="T10" fmla="*/ 68 w 104"/>
                <a:gd name="T11" fmla="*/ 0 h 112"/>
                <a:gd name="T12" fmla="*/ 40 w 104"/>
                <a:gd name="T13" fmla="*/ 0 h 112"/>
                <a:gd name="T14" fmla="*/ 32 w 104"/>
                <a:gd name="T15" fmla="*/ 0 h 112"/>
                <a:gd name="T16" fmla="*/ 0 w 104"/>
                <a:gd name="T17" fmla="*/ 24 h 112"/>
                <a:gd name="T18" fmla="*/ 4 w 104"/>
                <a:gd name="T19" fmla="*/ 50 h 112"/>
                <a:gd name="T20" fmla="*/ 28 w 104"/>
                <a:gd name="T21" fmla="*/ 72 h 112"/>
                <a:gd name="T22" fmla="*/ 48 w 104"/>
                <a:gd name="T23" fmla="*/ 104 h 112"/>
                <a:gd name="T24" fmla="*/ 28 w 104"/>
                <a:gd name="T25" fmla="*/ 72 h 112"/>
                <a:gd name="T26" fmla="*/ 76 w 104"/>
                <a:gd name="T27" fmla="*/ 104 h 112"/>
                <a:gd name="T28" fmla="*/ 56 w 104"/>
                <a:gd name="T29" fmla="*/ 72 h 112"/>
                <a:gd name="T30" fmla="*/ 84 w 104"/>
                <a:gd name="T31" fmla="*/ 104 h 112"/>
                <a:gd name="T32" fmla="*/ 84 w 104"/>
                <a:gd name="T33" fmla="*/ 68 h 112"/>
                <a:gd name="T34" fmla="*/ 28 w 104"/>
                <a:gd name="T35" fmla="*/ 64 h 112"/>
                <a:gd name="T36" fmla="*/ 20 w 104"/>
                <a:gd name="T37" fmla="*/ 64 h 112"/>
                <a:gd name="T38" fmla="*/ 12 w 104"/>
                <a:gd name="T39" fmla="*/ 104 h 112"/>
                <a:gd name="T40" fmla="*/ 16 w 104"/>
                <a:gd name="T41" fmla="*/ 56 h 112"/>
                <a:gd name="T42" fmla="*/ 40 w 104"/>
                <a:gd name="T43" fmla="*/ 56 h 112"/>
                <a:gd name="T44" fmla="*/ 64 w 104"/>
                <a:gd name="T45" fmla="*/ 56 h 112"/>
                <a:gd name="T46" fmla="*/ 88 w 104"/>
                <a:gd name="T47" fmla="*/ 56 h 112"/>
                <a:gd name="T48" fmla="*/ 92 w 104"/>
                <a:gd name="T49" fmla="*/ 104 h 112"/>
                <a:gd name="T50" fmla="*/ 32 w 104"/>
                <a:gd name="T51" fmla="*/ 32 h 112"/>
                <a:gd name="T52" fmla="*/ 48 w 104"/>
                <a:gd name="T53" fmla="*/ 40 h 112"/>
                <a:gd name="T54" fmla="*/ 32 w 104"/>
                <a:gd name="T55" fmla="*/ 40 h 112"/>
                <a:gd name="T56" fmla="*/ 56 w 104"/>
                <a:gd name="T57" fmla="*/ 32 h 112"/>
                <a:gd name="T58" fmla="*/ 72 w 104"/>
                <a:gd name="T59" fmla="*/ 40 h 112"/>
                <a:gd name="T60" fmla="*/ 56 w 104"/>
                <a:gd name="T61" fmla="*/ 40 h 112"/>
                <a:gd name="T62" fmla="*/ 96 w 104"/>
                <a:gd name="T63" fmla="*/ 40 h 112"/>
                <a:gd name="T64" fmla="*/ 80 w 104"/>
                <a:gd name="T65" fmla="*/ 40 h 112"/>
                <a:gd name="T66" fmla="*/ 96 w 104"/>
                <a:gd name="T67" fmla="*/ 32 h 112"/>
                <a:gd name="T68" fmla="*/ 40 w 104"/>
                <a:gd name="T69" fmla="*/ 8 h 112"/>
                <a:gd name="T70" fmla="*/ 64 w 104"/>
                <a:gd name="T71" fmla="*/ 24 h 112"/>
                <a:gd name="T72" fmla="*/ 40 w 104"/>
                <a:gd name="T73" fmla="*/ 8 h 112"/>
                <a:gd name="T74" fmla="*/ 24 w 104"/>
                <a:gd name="T75" fmla="*/ 32 h 112"/>
                <a:gd name="T76" fmla="*/ 16 w 104"/>
                <a:gd name="T77" fmla="*/ 48 h 112"/>
                <a:gd name="T78" fmla="*/ 8 w 104"/>
                <a:gd name="T79" fmla="*/ 3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4" h="112">
                  <a:moveTo>
                    <a:pt x="4" y="112"/>
                  </a:moveTo>
                  <a:cubicBezTo>
                    <a:pt x="8" y="112"/>
                    <a:pt x="8" y="112"/>
                    <a:pt x="8" y="112"/>
                  </a:cubicBezTo>
                  <a:cubicBezTo>
                    <a:pt x="12" y="112"/>
                    <a:pt x="12" y="112"/>
                    <a:pt x="12" y="112"/>
                  </a:cubicBezTo>
                  <a:cubicBezTo>
                    <a:pt x="92" y="112"/>
                    <a:pt x="92" y="112"/>
                    <a:pt x="92" y="112"/>
                  </a:cubicBezTo>
                  <a:cubicBezTo>
                    <a:pt x="96" y="112"/>
                    <a:pt x="96" y="112"/>
                    <a:pt x="96" y="112"/>
                  </a:cubicBezTo>
                  <a:cubicBezTo>
                    <a:pt x="100" y="112"/>
                    <a:pt x="100" y="112"/>
                    <a:pt x="100" y="112"/>
                  </a:cubicBezTo>
                  <a:cubicBezTo>
                    <a:pt x="100" y="50"/>
                    <a:pt x="100" y="50"/>
                    <a:pt x="100" y="50"/>
                  </a:cubicBezTo>
                  <a:cubicBezTo>
                    <a:pt x="102" y="48"/>
                    <a:pt x="104" y="44"/>
                    <a:pt x="104" y="40"/>
                  </a:cubicBezTo>
                  <a:cubicBezTo>
                    <a:pt x="104" y="24"/>
                    <a:pt x="104" y="24"/>
                    <a:pt x="104" y="24"/>
                  </a:cubicBezTo>
                  <a:cubicBezTo>
                    <a:pt x="72" y="24"/>
                    <a:pt x="72" y="24"/>
                    <a:pt x="72" y="24"/>
                  </a:cubicBezTo>
                  <a:cubicBezTo>
                    <a:pt x="72" y="0"/>
                    <a:pt x="72" y="0"/>
                    <a:pt x="72" y="0"/>
                  </a:cubicBezTo>
                  <a:cubicBezTo>
                    <a:pt x="68" y="0"/>
                    <a:pt x="68" y="0"/>
                    <a:pt x="68" y="0"/>
                  </a:cubicBezTo>
                  <a:cubicBezTo>
                    <a:pt x="64" y="0"/>
                    <a:pt x="64" y="0"/>
                    <a:pt x="64" y="0"/>
                  </a:cubicBezTo>
                  <a:cubicBezTo>
                    <a:pt x="40" y="0"/>
                    <a:pt x="40" y="0"/>
                    <a:pt x="40" y="0"/>
                  </a:cubicBezTo>
                  <a:cubicBezTo>
                    <a:pt x="36" y="0"/>
                    <a:pt x="36" y="0"/>
                    <a:pt x="36" y="0"/>
                  </a:cubicBezTo>
                  <a:cubicBezTo>
                    <a:pt x="32" y="0"/>
                    <a:pt x="32" y="0"/>
                    <a:pt x="32" y="0"/>
                  </a:cubicBezTo>
                  <a:cubicBezTo>
                    <a:pt x="32" y="24"/>
                    <a:pt x="32" y="24"/>
                    <a:pt x="32" y="24"/>
                  </a:cubicBezTo>
                  <a:cubicBezTo>
                    <a:pt x="0" y="24"/>
                    <a:pt x="0" y="24"/>
                    <a:pt x="0" y="24"/>
                  </a:cubicBezTo>
                  <a:cubicBezTo>
                    <a:pt x="0" y="40"/>
                    <a:pt x="0" y="40"/>
                    <a:pt x="0" y="40"/>
                  </a:cubicBezTo>
                  <a:cubicBezTo>
                    <a:pt x="0" y="44"/>
                    <a:pt x="2" y="48"/>
                    <a:pt x="4" y="50"/>
                  </a:cubicBezTo>
                  <a:lnTo>
                    <a:pt x="4" y="112"/>
                  </a:lnTo>
                  <a:close/>
                  <a:moveTo>
                    <a:pt x="28" y="72"/>
                  </a:moveTo>
                  <a:cubicBezTo>
                    <a:pt x="48" y="72"/>
                    <a:pt x="48" y="72"/>
                    <a:pt x="48" y="72"/>
                  </a:cubicBezTo>
                  <a:cubicBezTo>
                    <a:pt x="48" y="104"/>
                    <a:pt x="48" y="104"/>
                    <a:pt x="48" y="104"/>
                  </a:cubicBezTo>
                  <a:cubicBezTo>
                    <a:pt x="28" y="104"/>
                    <a:pt x="28" y="104"/>
                    <a:pt x="28" y="104"/>
                  </a:cubicBezTo>
                  <a:lnTo>
                    <a:pt x="28" y="72"/>
                  </a:lnTo>
                  <a:close/>
                  <a:moveTo>
                    <a:pt x="76" y="72"/>
                  </a:moveTo>
                  <a:cubicBezTo>
                    <a:pt x="76" y="104"/>
                    <a:pt x="76" y="104"/>
                    <a:pt x="76" y="104"/>
                  </a:cubicBezTo>
                  <a:cubicBezTo>
                    <a:pt x="56" y="104"/>
                    <a:pt x="56" y="104"/>
                    <a:pt x="56" y="104"/>
                  </a:cubicBezTo>
                  <a:cubicBezTo>
                    <a:pt x="56" y="72"/>
                    <a:pt x="56" y="72"/>
                    <a:pt x="56" y="72"/>
                  </a:cubicBezTo>
                  <a:lnTo>
                    <a:pt x="76" y="72"/>
                  </a:lnTo>
                  <a:close/>
                  <a:moveTo>
                    <a:pt x="84" y="104"/>
                  </a:moveTo>
                  <a:cubicBezTo>
                    <a:pt x="84" y="72"/>
                    <a:pt x="84" y="72"/>
                    <a:pt x="84" y="72"/>
                  </a:cubicBezTo>
                  <a:cubicBezTo>
                    <a:pt x="84" y="68"/>
                    <a:pt x="84" y="68"/>
                    <a:pt x="84" y="68"/>
                  </a:cubicBezTo>
                  <a:cubicBezTo>
                    <a:pt x="84" y="64"/>
                    <a:pt x="84" y="64"/>
                    <a:pt x="84" y="64"/>
                  </a:cubicBezTo>
                  <a:cubicBezTo>
                    <a:pt x="28" y="64"/>
                    <a:pt x="28" y="64"/>
                    <a:pt x="28" y="64"/>
                  </a:cubicBezTo>
                  <a:cubicBezTo>
                    <a:pt x="24" y="64"/>
                    <a:pt x="24" y="64"/>
                    <a:pt x="24" y="64"/>
                  </a:cubicBezTo>
                  <a:cubicBezTo>
                    <a:pt x="20" y="64"/>
                    <a:pt x="20" y="64"/>
                    <a:pt x="20" y="64"/>
                  </a:cubicBezTo>
                  <a:cubicBezTo>
                    <a:pt x="20" y="104"/>
                    <a:pt x="20" y="104"/>
                    <a:pt x="20" y="104"/>
                  </a:cubicBezTo>
                  <a:cubicBezTo>
                    <a:pt x="12" y="104"/>
                    <a:pt x="12" y="104"/>
                    <a:pt x="12" y="104"/>
                  </a:cubicBezTo>
                  <a:cubicBezTo>
                    <a:pt x="12" y="55"/>
                    <a:pt x="12" y="55"/>
                    <a:pt x="12" y="55"/>
                  </a:cubicBezTo>
                  <a:cubicBezTo>
                    <a:pt x="13" y="56"/>
                    <a:pt x="15" y="56"/>
                    <a:pt x="16" y="56"/>
                  </a:cubicBezTo>
                  <a:cubicBezTo>
                    <a:pt x="21" y="56"/>
                    <a:pt x="25" y="54"/>
                    <a:pt x="28" y="50"/>
                  </a:cubicBezTo>
                  <a:cubicBezTo>
                    <a:pt x="31" y="54"/>
                    <a:pt x="35" y="56"/>
                    <a:pt x="40" y="56"/>
                  </a:cubicBezTo>
                  <a:cubicBezTo>
                    <a:pt x="45" y="56"/>
                    <a:pt x="49" y="54"/>
                    <a:pt x="52" y="50"/>
                  </a:cubicBezTo>
                  <a:cubicBezTo>
                    <a:pt x="55" y="54"/>
                    <a:pt x="59" y="56"/>
                    <a:pt x="64" y="56"/>
                  </a:cubicBezTo>
                  <a:cubicBezTo>
                    <a:pt x="69" y="56"/>
                    <a:pt x="73" y="54"/>
                    <a:pt x="76" y="50"/>
                  </a:cubicBezTo>
                  <a:cubicBezTo>
                    <a:pt x="79" y="54"/>
                    <a:pt x="83" y="56"/>
                    <a:pt x="88" y="56"/>
                  </a:cubicBezTo>
                  <a:cubicBezTo>
                    <a:pt x="89" y="56"/>
                    <a:pt x="91" y="56"/>
                    <a:pt x="92" y="55"/>
                  </a:cubicBezTo>
                  <a:cubicBezTo>
                    <a:pt x="92" y="104"/>
                    <a:pt x="92" y="104"/>
                    <a:pt x="92" y="104"/>
                  </a:cubicBezTo>
                  <a:lnTo>
                    <a:pt x="84" y="104"/>
                  </a:lnTo>
                  <a:close/>
                  <a:moveTo>
                    <a:pt x="32" y="32"/>
                  </a:moveTo>
                  <a:cubicBezTo>
                    <a:pt x="48" y="32"/>
                    <a:pt x="48" y="32"/>
                    <a:pt x="48" y="32"/>
                  </a:cubicBezTo>
                  <a:cubicBezTo>
                    <a:pt x="48" y="40"/>
                    <a:pt x="48" y="40"/>
                    <a:pt x="48" y="40"/>
                  </a:cubicBezTo>
                  <a:cubicBezTo>
                    <a:pt x="48" y="44"/>
                    <a:pt x="44" y="48"/>
                    <a:pt x="40" y="48"/>
                  </a:cubicBezTo>
                  <a:cubicBezTo>
                    <a:pt x="36" y="48"/>
                    <a:pt x="32" y="44"/>
                    <a:pt x="32" y="40"/>
                  </a:cubicBezTo>
                  <a:lnTo>
                    <a:pt x="32" y="32"/>
                  </a:lnTo>
                  <a:close/>
                  <a:moveTo>
                    <a:pt x="56" y="32"/>
                  </a:moveTo>
                  <a:cubicBezTo>
                    <a:pt x="72" y="32"/>
                    <a:pt x="72" y="32"/>
                    <a:pt x="72" y="32"/>
                  </a:cubicBezTo>
                  <a:cubicBezTo>
                    <a:pt x="72" y="40"/>
                    <a:pt x="72" y="40"/>
                    <a:pt x="72" y="40"/>
                  </a:cubicBezTo>
                  <a:cubicBezTo>
                    <a:pt x="72" y="44"/>
                    <a:pt x="68" y="48"/>
                    <a:pt x="64" y="48"/>
                  </a:cubicBezTo>
                  <a:cubicBezTo>
                    <a:pt x="60" y="48"/>
                    <a:pt x="56" y="44"/>
                    <a:pt x="56" y="40"/>
                  </a:cubicBezTo>
                  <a:lnTo>
                    <a:pt x="56" y="32"/>
                  </a:lnTo>
                  <a:close/>
                  <a:moveTo>
                    <a:pt x="96" y="40"/>
                  </a:moveTo>
                  <a:cubicBezTo>
                    <a:pt x="96" y="44"/>
                    <a:pt x="92" y="48"/>
                    <a:pt x="88" y="48"/>
                  </a:cubicBezTo>
                  <a:cubicBezTo>
                    <a:pt x="84" y="48"/>
                    <a:pt x="80" y="44"/>
                    <a:pt x="80" y="40"/>
                  </a:cubicBezTo>
                  <a:cubicBezTo>
                    <a:pt x="80" y="32"/>
                    <a:pt x="80" y="32"/>
                    <a:pt x="80" y="32"/>
                  </a:cubicBezTo>
                  <a:cubicBezTo>
                    <a:pt x="96" y="32"/>
                    <a:pt x="96" y="32"/>
                    <a:pt x="96" y="32"/>
                  </a:cubicBezTo>
                  <a:lnTo>
                    <a:pt x="96" y="40"/>
                  </a:lnTo>
                  <a:close/>
                  <a:moveTo>
                    <a:pt x="40" y="8"/>
                  </a:moveTo>
                  <a:cubicBezTo>
                    <a:pt x="64" y="8"/>
                    <a:pt x="64" y="8"/>
                    <a:pt x="64" y="8"/>
                  </a:cubicBezTo>
                  <a:cubicBezTo>
                    <a:pt x="64" y="24"/>
                    <a:pt x="64" y="24"/>
                    <a:pt x="64" y="24"/>
                  </a:cubicBezTo>
                  <a:cubicBezTo>
                    <a:pt x="40" y="24"/>
                    <a:pt x="40" y="24"/>
                    <a:pt x="40" y="24"/>
                  </a:cubicBezTo>
                  <a:lnTo>
                    <a:pt x="40" y="8"/>
                  </a:lnTo>
                  <a:close/>
                  <a:moveTo>
                    <a:pt x="8" y="32"/>
                  </a:moveTo>
                  <a:cubicBezTo>
                    <a:pt x="24" y="32"/>
                    <a:pt x="24" y="32"/>
                    <a:pt x="24" y="32"/>
                  </a:cubicBezTo>
                  <a:cubicBezTo>
                    <a:pt x="24" y="40"/>
                    <a:pt x="24" y="40"/>
                    <a:pt x="24" y="40"/>
                  </a:cubicBezTo>
                  <a:cubicBezTo>
                    <a:pt x="24" y="44"/>
                    <a:pt x="20" y="48"/>
                    <a:pt x="16" y="48"/>
                  </a:cubicBezTo>
                  <a:cubicBezTo>
                    <a:pt x="12" y="48"/>
                    <a:pt x="8" y="44"/>
                    <a:pt x="8" y="40"/>
                  </a:cubicBezTo>
                  <a:lnTo>
                    <a:pt x="8" y="32"/>
                  </a:lnTo>
                  <a:close/>
                </a:path>
              </a:pathLst>
            </a:custGeom>
            <a:solidFill>
              <a:srgbClr val="353535"/>
            </a:solidFill>
            <a:ln w="38100">
              <a:solidFill>
                <a:srgbClr val="EAEAEA"/>
              </a:solidFill>
              <a:miter lim="800000"/>
            </a:ln>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grpSp>
      <p:grpSp>
        <p:nvGrpSpPr>
          <p:cNvPr id="130" name="Group 129">
            <a:extLst>
              <a:ext uri="{FF2B5EF4-FFF2-40B4-BE49-F238E27FC236}">
                <a16:creationId xmlns:a16="http://schemas.microsoft.com/office/drawing/2014/main" id="{B22F3358-EA7D-4FBD-9E06-62CE18DFD656}"/>
              </a:ext>
            </a:extLst>
          </p:cNvPr>
          <p:cNvGrpSpPr/>
          <p:nvPr/>
        </p:nvGrpSpPr>
        <p:grpSpPr>
          <a:xfrm>
            <a:off x="9190544" y="2495484"/>
            <a:ext cx="1313945" cy="1313945"/>
            <a:chOff x="8320652" y="2127586"/>
            <a:chExt cx="1340672" cy="1340672"/>
          </a:xfrm>
        </p:grpSpPr>
        <p:sp>
          <p:nvSpPr>
            <p:cNvPr id="131" name="Oval 130">
              <a:extLst>
                <a:ext uri="{FF2B5EF4-FFF2-40B4-BE49-F238E27FC236}">
                  <a16:creationId xmlns:a16="http://schemas.microsoft.com/office/drawing/2014/main" id="{6AB53901-7DD7-4FD5-966E-AC8B8CE6CDE8}"/>
                </a:ext>
              </a:extLst>
            </p:cNvPr>
            <p:cNvSpPr/>
            <p:nvPr/>
          </p:nvSpPr>
          <p:spPr bwMode="auto">
            <a:xfrm>
              <a:off x="8320652" y="2127586"/>
              <a:ext cx="1340672" cy="1340672"/>
            </a:xfrm>
            <a:prstGeom prst="ellipse">
              <a:avLst/>
            </a:prstGeom>
            <a:solidFill>
              <a:srgbClr val="EAEAEA"/>
            </a:solidFill>
            <a:ln w="9525" cap="flat" cmpd="sng" algn="ctr">
              <a:solidFill>
                <a:srgbClr val="FFFFFF">
                  <a:lumMod val="95000"/>
                </a:srgbClr>
              </a:solid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132" name="Group 8">
              <a:extLst>
                <a:ext uri="{FF2B5EF4-FFF2-40B4-BE49-F238E27FC236}">
                  <a16:creationId xmlns:a16="http://schemas.microsoft.com/office/drawing/2014/main" id="{27242C46-9FCA-493F-BC45-8ED3A8DA2ACC}"/>
                </a:ext>
              </a:extLst>
            </p:cNvPr>
            <p:cNvGrpSpPr>
              <a:grpSpLocks noChangeAspect="1"/>
            </p:cNvGrpSpPr>
            <p:nvPr/>
          </p:nvGrpSpPr>
          <p:grpSpPr bwMode="auto">
            <a:xfrm>
              <a:off x="8561965" y="2577338"/>
              <a:ext cx="897974" cy="451613"/>
              <a:chOff x="7" y="12"/>
              <a:chExt cx="342" cy="172"/>
            </a:xfrm>
          </p:grpSpPr>
          <p:sp>
            <p:nvSpPr>
              <p:cNvPr id="133" name="Rectangle 9">
                <a:extLst>
                  <a:ext uri="{FF2B5EF4-FFF2-40B4-BE49-F238E27FC236}">
                    <a16:creationId xmlns:a16="http://schemas.microsoft.com/office/drawing/2014/main" id="{024EEC5A-4BD2-4501-91C5-69D3EDA3B7F7}"/>
                  </a:ext>
                </a:extLst>
              </p:cNvPr>
              <p:cNvSpPr>
                <a:spLocks noChangeArrowheads="1"/>
              </p:cNvSpPr>
              <p:nvPr/>
            </p:nvSpPr>
            <p:spPr bwMode="auto">
              <a:xfrm>
                <a:off x="7" y="64"/>
                <a:ext cx="87" cy="120"/>
              </a:xfrm>
              <a:prstGeom prst="rect">
                <a:avLst/>
              </a:prstGeom>
              <a:noFill/>
              <a:ln w="19050" cap="flat">
                <a:solidFill>
                  <a:srgbClr val="353535"/>
                </a:solidFill>
                <a:prstDash val="solid"/>
                <a:miter lim="800000"/>
                <a:headEnd/>
                <a:tailEnd/>
              </a:ln>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34" name="Rectangle 10">
                <a:extLst>
                  <a:ext uri="{FF2B5EF4-FFF2-40B4-BE49-F238E27FC236}">
                    <a16:creationId xmlns:a16="http://schemas.microsoft.com/office/drawing/2014/main" id="{99DD7739-5ED4-4E98-BEE5-92E992AD8335}"/>
                  </a:ext>
                </a:extLst>
              </p:cNvPr>
              <p:cNvSpPr>
                <a:spLocks noChangeArrowheads="1"/>
              </p:cNvSpPr>
              <p:nvPr/>
            </p:nvSpPr>
            <p:spPr bwMode="auto">
              <a:xfrm>
                <a:off x="195" y="76"/>
                <a:ext cx="154" cy="108"/>
              </a:xfrm>
              <a:prstGeom prst="rect">
                <a:avLst/>
              </a:prstGeom>
              <a:noFill/>
              <a:ln w="19050" cap="flat">
                <a:solidFill>
                  <a:srgbClr val="353535"/>
                </a:solidFill>
                <a:prstDash val="solid"/>
                <a:miter lim="800000"/>
                <a:headEnd/>
                <a:tailEnd/>
              </a:ln>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35" name="Line 11">
                <a:extLst>
                  <a:ext uri="{FF2B5EF4-FFF2-40B4-BE49-F238E27FC236}">
                    <a16:creationId xmlns:a16="http://schemas.microsoft.com/office/drawing/2014/main" id="{8AF393FB-AC7F-4694-AD3B-A8026322A03A}"/>
                  </a:ext>
                </a:extLst>
              </p:cNvPr>
              <p:cNvSpPr>
                <a:spLocks noChangeShapeType="1"/>
              </p:cNvSpPr>
              <p:nvPr/>
            </p:nvSpPr>
            <p:spPr bwMode="auto">
              <a:xfrm flipV="1">
                <a:off x="311" y="124"/>
                <a:ext cx="0" cy="17"/>
              </a:xfrm>
              <a:prstGeom prst="line">
                <a:avLst/>
              </a:prstGeom>
              <a:noFill/>
              <a:ln w="25400" cap="flat">
                <a:solidFill>
                  <a:srgbClr val="353535"/>
                </a:solidFill>
                <a:prstDash val="solid"/>
                <a:miter lim="800000"/>
                <a:headEnd/>
                <a:tailEnd/>
              </a:ln>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36" name="Freeform 12">
                <a:extLst>
                  <a:ext uri="{FF2B5EF4-FFF2-40B4-BE49-F238E27FC236}">
                    <a16:creationId xmlns:a16="http://schemas.microsoft.com/office/drawing/2014/main" id="{711AB873-3817-4CF8-A9A3-9055C37E27B9}"/>
                  </a:ext>
                </a:extLst>
              </p:cNvPr>
              <p:cNvSpPr>
                <a:spLocks/>
              </p:cNvSpPr>
              <p:nvPr/>
            </p:nvSpPr>
            <p:spPr bwMode="auto">
              <a:xfrm>
                <a:off x="127" y="150"/>
                <a:ext cx="68" cy="34"/>
              </a:xfrm>
              <a:custGeom>
                <a:avLst/>
                <a:gdLst>
                  <a:gd name="T0" fmla="*/ 68 w 68"/>
                  <a:gd name="T1" fmla="*/ 0 h 34"/>
                  <a:gd name="T2" fmla="*/ 0 w 68"/>
                  <a:gd name="T3" fmla="*/ 0 h 34"/>
                  <a:gd name="T4" fmla="*/ 0 w 68"/>
                  <a:gd name="T5" fmla="*/ 34 h 34"/>
                  <a:gd name="T6" fmla="*/ 43 w 68"/>
                  <a:gd name="T7" fmla="*/ 34 h 34"/>
                </a:gdLst>
                <a:ahLst/>
                <a:cxnLst>
                  <a:cxn ang="0">
                    <a:pos x="T0" y="T1"/>
                  </a:cxn>
                  <a:cxn ang="0">
                    <a:pos x="T2" y="T3"/>
                  </a:cxn>
                  <a:cxn ang="0">
                    <a:pos x="T4" y="T5"/>
                  </a:cxn>
                  <a:cxn ang="0">
                    <a:pos x="T6" y="T7"/>
                  </a:cxn>
                </a:cxnLst>
                <a:rect l="0" t="0" r="r" b="b"/>
                <a:pathLst>
                  <a:path w="68" h="34">
                    <a:moveTo>
                      <a:pt x="68" y="0"/>
                    </a:moveTo>
                    <a:lnTo>
                      <a:pt x="0" y="0"/>
                    </a:lnTo>
                    <a:lnTo>
                      <a:pt x="0" y="34"/>
                    </a:lnTo>
                    <a:lnTo>
                      <a:pt x="43" y="34"/>
                    </a:lnTo>
                  </a:path>
                </a:pathLst>
              </a:custGeom>
              <a:noFill/>
              <a:ln w="19050" cap="flat">
                <a:solidFill>
                  <a:srgbClr val="353535"/>
                </a:solidFill>
                <a:prstDash val="solid"/>
                <a:miter lim="800000"/>
                <a:headEnd/>
                <a:tailEnd/>
              </a:ln>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37" name="Freeform 13">
                <a:extLst>
                  <a:ext uri="{FF2B5EF4-FFF2-40B4-BE49-F238E27FC236}">
                    <a16:creationId xmlns:a16="http://schemas.microsoft.com/office/drawing/2014/main" id="{FA223EEE-C6D5-4A3E-9837-671A2B6B7378}"/>
                  </a:ext>
                </a:extLst>
              </p:cNvPr>
              <p:cNvSpPr>
                <a:spLocks/>
              </p:cNvSpPr>
              <p:nvPr/>
            </p:nvSpPr>
            <p:spPr bwMode="auto">
              <a:xfrm>
                <a:off x="7" y="12"/>
                <a:ext cx="238" cy="64"/>
              </a:xfrm>
              <a:custGeom>
                <a:avLst/>
                <a:gdLst>
                  <a:gd name="T0" fmla="*/ 0 w 238"/>
                  <a:gd name="T1" fmla="*/ 26 h 64"/>
                  <a:gd name="T2" fmla="*/ 0 w 238"/>
                  <a:gd name="T3" fmla="*/ 0 h 64"/>
                  <a:gd name="T4" fmla="*/ 238 w 238"/>
                  <a:gd name="T5" fmla="*/ 0 h 64"/>
                  <a:gd name="T6" fmla="*/ 238 w 238"/>
                  <a:gd name="T7" fmla="*/ 64 h 64"/>
                </a:gdLst>
                <a:ahLst/>
                <a:cxnLst>
                  <a:cxn ang="0">
                    <a:pos x="T0" y="T1"/>
                  </a:cxn>
                  <a:cxn ang="0">
                    <a:pos x="T2" y="T3"/>
                  </a:cxn>
                  <a:cxn ang="0">
                    <a:pos x="T4" y="T5"/>
                  </a:cxn>
                  <a:cxn ang="0">
                    <a:pos x="T6" y="T7"/>
                  </a:cxn>
                </a:cxnLst>
                <a:rect l="0" t="0" r="r" b="b"/>
                <a:pathLst>
                  <a:path w="238" h="64">
                    <a:moveTo>
                      <a:pt x="0" y="26"/>
                    </a:moveTo>
                    <a:lnTo>
                      <a:pt x="0" y="0"/>
                    </a:lnTo>
                    <a:lnTo>
                      <a:pt x="238" y="0"/>
                    </a:lnTo>
                    <a:lnTo>
                      <a:pt x="238" y="64"/>
                    </a:lnTo>
                  </a:path>
                </a:pathLst>
              </a:custGeom>
              <a:noFill/>
              <a:ln w="19050" cap="flat">
                <a:solidFill>
                  <a:srgbClr val="353535"/>
                </a:solidFill>
                <a:prstDash val="solid"/>
                <a:miter lim="800000"/>
                <a:headEnd/>
                <a:tailEnd/>
              </a:ln>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grpSp>
      </p:grpSp>
      <p:cxnSp>
        <p:nvCxnSpPr>
          <p:cNvPr id="138" name="Straight Arrow Connector 137">
            <a:extLst>
              <a:ext uri="{FF2B5EF4-FFF2-40B4-BE49-F238E27FC236}">
                <a16:creationId xmlns:a16="http://schemas.microsoft.com/office/drawing/2014/main" id="{674D7B54-5CC5-42CE-85C6-48957FDCC72B}"/>
              </a:ext>
            </a:extLst>
          </p:cNvPr>
          <p:cNvCxnSpPr>
            <a:cxnSpLocks/>
          </p:cNvCxnSpPr>
          <p:nvPr/>
        </p:nvCxnSpPr>
        <p:spPr>
          <a:xfrm>
            <a:off x="3249356" y="3127959"/>
            <a:ext cx="1183473" cy="0"/>
          </a:xfrm>
          <a:prstGeom prst="straightConnector1">
            <a:avLst/>
          </a:prstGeom>
          <a:noFill/>
          <a:ln w="25400" cap="flat" cmpd="sng" algn="ctr">
            <a:solidFill>
              <a:srgbClr val="002050"/>
            </a:solidFill>
            <a:prstDash val="solid"/>
            <a:headEnd type="none"/>
            <a:tailEnd type="triangle" w="lg" len="med"/>
          </a:ln>
          <a:effectLst/>
        </p:spPr>
      </p:cxnSp>
      <p:cxnSp>
        <p:nvCxnSpPr>
          <p:cNvPr id="139" name="Straight Arrow Connector 138">
            <a:extLst>
              <a:ext uri="{FF2B5EF4-FFF2-40B4-BE49-F238E27FC236}">
                <a16:creationId xmlns:a16="http://schemas.microsoft.com/office/drawing/2014/main" id="{855196FF-98F4-40FF-9138-F4F9B30D2C98}"/>
              </a:ext>
            </a:extLst>
          </p:cNvPr>
          <p:cNvCxnSpPr>
            <a:cxnSpLocks/>
          </p:cNvCxnSpPr>
          <p:nvPr/>
        </p:nvCxnSpPr>
        <p:spPr>
          <a:xfrm flipH="1">
            <a:off x="7741937" y="3127959"/>
            <a:ext cx="1183473" cy="0"/>
          </a:xfrm>
          <a:prstGeom prst="straightConnector1">
            <a:avLst/>
          </a:prstGeom>
          <a:noFill/>
          <a:ln w="25400" cap="flat" cmpd="sng" algn="ctr">
            <a:solidFill>
              <a:srgbClr val="002050"/>
            </a:solidFill>
            <a:prstDash val="solid"/>
            <a:headEnd type="none"/>
            <a:tailEnd type="triangle" w="lg" len="med"/>
          </a:ln>
          <a:effectLst/>
        </p:spPr>
      </p:cxnSp>
      <p:sp>
        <p:nvSpPr>
          <p:cNvPr id="140" name="TextBox 139">
            <a:extLst>
              <a:ext uri="{FF2B5EF4-FFF2-40B4-BE49-F238E27FC236}">
                <a16:creationId xmlns:a16="http://schemas.microsoft.com/office/drawing/2014/main" id="{008C5D32-0218-437E-A473-5F7E316C3959}"/>
              </a:ext>
            </a:extLst>
          </p:cNvPr>
          <p:cNvSpPr txBox="1"/>
          <p:nvPr/>
        </p:nvSpPr>
        <p:spPr>
          <a:xfrm>
            <a:off x="2984531" y="1387560"/>
            <a:ext cx="6042423" cy="399996"/>
          </a:xfrm>
          <a:prstGeom prst="rect">
            <a:avLst/>
          </a:prstGeom>
          <a:noFill/>
        </p:spPr>
        <p:txBody>
          <a:bodyPr wrap="square" rtlCol="0">
            <a:spAutoFit/>
          </a:bodyPr>
          <a:lstStyle>
            <a:defPPr>
              <a:defRPr lang="en-US"/>
            </a:defPPr>
            <a:lvl1pPr defTabSz="914224">
              <a:defRPr sz="1500" kern="0">
                <a:gradFill>
                  <a:gsLst>
                    <a:gs pos="1250">
                      <a:schemeClr val="tx1"/>
                    </a:gs>
                    <a:gs pos="100000">
                      <a:schemeClr val="tx1"/>
                    </a:gs>
                  </a:gsLst>
                  <a:lin ang="5400000" scaled="0"/>
                </a:gradFill>
                <a:latin typeface="Segoe UI"/>
              </a:defRPr>
            </a:lvl1pPr>
          </a:lstStyle>
          <a:p>
            <a:pPr marL="0" marR="0" lvl="0" indent="0" algn="ctr" defTabSz="895870" rtl="0" eaLnBrk="1" fontAlgn="auto" latinLnBrk="0" hangingPunct="1">
              <a:lnSpc>
                <a:spcPct val="100000"/>
              </a:lnSpc>
              <a:spcBef>
                <a:spcPts val="0"/>
              </a:spcBef>
              <a:spcAft>
                <a:spcPts val="0"/>
              </a:spcAft>
              <a:buClrTx/>
              <a:buSzTx/>
              <a:buFontTx/>
              <a:buNone/>
              <a:tabLst/>
              <a:defRPr/>
            </a:pPr>
            <a:r>
              <a:rPr kumimoji="0" lang="en-US" sz="1961"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How do I </a:t>
            </a:r>
            <a:r>
              <a:rPr kumimoji="0" lang="en-US" sz="1961" b="1"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architect</a:t>
            </a:r>
            <a:r>
              <a:rPr kumimoji="0" lang="en-US" sz="1961"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 my app?</a:t>
            </a:r>
          </a:p>
        </p:txBody>
      </p:sp>
      <p:grpSp>
        <p:nvGrpSpPr>
          <p:cNvPr id="141" name="Group 4">
            <a:extLst>
              <a:ext uri="{FF2B5EF4-FFF2-40B4-BE49-F238E27FC236}">
                <a16:creationId xmlns:a16="http://schemas.microsoft.com/office/drawing/2014/main" id="{699C7ADE-F7C0-4B3F-9C01-4113975AD414}"/>
              </a:ext>
            </a:extLst>
          </p:cNvPr>
          <p:cNvGrpSpPr>
            <a:grpSpLocks noChangeAspect="1"/>
          </p:cNvGrpSpPr>
          <p:nvPr/>
        </p:nvGrpSpPr>
        <p:grpSpPr bwMode="auto">
          <a:xfrm>
            <a:off x="5549848" y="2551095"/>
            <a:ext cx="160341" cy="257214"/>
            <a:chOff x="6" y="12"/>
            <a:chExt cx="192" cy="308"/>
          </a:xfrm>
        </p:grpSpPr>
        <p:sp>
          <p:nvSpPr>
            <p:cNvPr id="142" name="Rectangle 141">
              <a:extLst>
                <a:ext uri="{FF2B5EF4-FFF2-40B4-BE49-F238E27FC236}">
                  <a16:creationId xmlns:a16="http://schemas.microsoft.com/office/drawing/2014/main" id="{6648707D-5801-4121-BA1D-38F7ED8F9D1C}"/>
                </a:ext>
              </a:extLst>
            </p:cNvPr>
            <p:cNvSpPr>
              <a:spLocks noChangeArrowheads="1"/>
            </p:cNvSpPr>
            <p:nvPr/>
          </p:nvSpPr>
          <p:spPr bwMode="auto">
            <a:xfrm>
              <a:off x="28" y="12"/>
              <a:ext cx="170" cy="308"/>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43" name="Rectangle 142">
              <a:extLst>
                <a:ext uri="{FF2B5EF4-FFF2-40B4-BE49-F238E27FC236}">
                  <a16:creationId xmlns:a16="http://schemas.microsoft.com/office/drawing/2014/main" id="{12E1C954-FF6E-4936-A724-A471DD19695A}"/>
                </a:ext>
              </a:extLst>
            </p:cNvPr>
            <p:cNvSpPr>
              <a:spLocks noChangeArrowheads="1"/>
            </p:cNvSpPr>
            <p:nvPr/>
          </p:nvSpPr>
          <p:spPr bwMode="auto">
            <a:xfrm>
              <a:off x="53" y="35"/>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44" name="Rectangle 143">
              <a:extLst>
                <a:ext uri="{FF2B5EF4-FFF2-40B4-BE49-F238E27FC236}">
                  <a16:creationId xmlns:a16="http://schemas.microsoft.com/office/drawing/2014/main" id="{315AA5B4-9259-45C5-98FE-365FF7DBC72F}"/>
                </a:ext>
              </a:extLst>
            </p:cNvPr>
            <p:cNvSpPr>
              <a:spLocks noChangeArrowheads="1"/>
            </p:cNvSpPr>
            <p:nvPr/>
          </p:nvSpPr>
          <p:spPr bwMode="auto">
            <a:xfrm>
              <a:off x="53" y="100"/>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45" name="Rectangle 144">
              <a:extLst>
                <a:ext uri="{FF2B5EF4-FFF2-40B4-BE49-F238E27FC236}">
                  <a16:creationId xmlns:a16="http://schemas.microsoft.com/office/drawing/2014/main" id="{3F74386A-5DA1-44C5-B9EC-F9A5A39C92A5}"/>
                </a:ext>
              </a:extLst>
            </p:cNvPr>
            <p:cNvSpPr>
              <a:spLocks noChangeArrowheads="1"/>
            </p:cNvSpPr>
            <p:nvPr/>
          </p:nvSpPr>
          <p:spPr bwMode="auto">
            <a:xfrm>
              <a:off x="53" y="166"/>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46" name="Freeform 9">
              <a:extLst>
                <a:ext uri="{FF2B5EF4-FFF2-40B4-BE49-F238E27FC236}">
                  <a16:creationId xmlns:a16="http://schemas.microsoft.com/office/drawing/2014/main" id="{2304EE55-6462-4EE1-A9AE-2B97627396E2}"/>
                </a:ext>
              </a:extLst>
            </p:cNvPr>
            <p:cNvSpPr>
              <a:spLocks/>
            </p:cNvSpPr>
            <p:nvPr/>
          </p:nvSpPr>
          <p:spPr bwMode="auto">
            <a:xfrm>
              <a:off x="6" y="50"/>
              <a:ext cx="22" cy="55"/>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47" name="Freeform 10">
              <a:extLst>
                <a:ext uri="{FF2B5EF4-FFF2-40B4-BE49-F238E27FC236}">
                  <a16:creationId xmlns:a16="http://schemas.microsoft.com/office/drawing/2014/main" id="{D27D02D9-84DB-430A-9CCA-D4A39C43E98B}"/>
                </a:ext>
              </a:extLst>
            </p:cNvPr>
            <p:cNvSpPr>
              <a:spLocks/>
            </p:cNvSpPr>
            <p:nvPr/>
          </p:nvSpPr>
          <p:spPr bwMode="auto">
            <a:xfrm>
              <a:off x="6" y="162"/>
              <a:ext cx="22" cy="53"/>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48" name="Oval 147">
              <a:extLst>
                <a:ext uri="{FF2B5EF4-FFF2-40B4-BE49-F238E27FC236}">
                  <a16:creationId xmlns:a16="http://schemas.microsoft.com/office/drawing/2014/main" id="{B1AE21C8-D87B-4BA3-A5CD-7695E47D1539}"/>
                </a:ext>
              </a:extLst>
            </p:cNvPr>
            <p:cNvSpPr>
              <a:spLocks noChangeArrowheads="1"/>
            </p:cNvSpPr>
            <p:nvPr/>
          </p:nvSpPr>
          <p:spPr bwMode="auto">
            <a:xfrm>
              <a:off x="53"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49" name="Oval 148">
              <a:extLst>
                <a:ext uri="{FF2B5EF4-FFF2-40B4-BE49-F238E27FC236}">
                  <a16:creationId xmlns:a16="http://schemas.microsoft.com/office/drawing/2014/main" id="{6E747BDE-2923-45D9-8C70-1902DC4CC920}"/>
                </a:ext>
              </a:extLst>
            </p:cNvPr>
            <p:cNvSpPr>
              <a:spLocks noChangeArrowheads="1"/>
            </p:cNvSpPr>
            <p:nvPr/>
          </p:nvSpPr>
          <p:spPr bwMode="auto">
            <a:xfrm>
              <a:off x="100"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50" name="Rectangle 149">
              <a:extLst>
                <a:ext uri="{FF2B5EF4-FFF2-40B4-BE49-F238E27FC236}">
                  <a16:creationId xmlns:a16="http://schemas.microsoft.com/office/drawing/2014/main" id="{8AF0740A-1B27-47F2-84E9-8905D90ED8A2}"/>
                </a:ext>
              </a:extLst>
            </p:cNvPr>
            <p:cNvSpPr>
              <a:spLocks noChangeArrowheads="1"/>
            </p:cNvSpPr>
            <p:nvPr/>
          </p:nvSpPr>
          <p:spPr bwMode="auto">
            <a:xfrm>
              <a:off x="149" y="263"/>
              <a:ext cx="24" cy="24"/>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grpSp>
      <p:grpSp>
        <p:nvGrpSpPr>
          <p:cNvPr id="151" name="Group 4">
            <a:extLst>
              <a:ext uri="{FF2B5EF4-FFF2-40B4-BE49-F238E27FC236}">
                <a16:creationId xmlns:a16="http://schemas.microsoft.com/office/drawing/2014/main" id="{800A0E57-331D-4488-AC45-CE0744AAD472}"/>
              </a:ext>
            </a:extLst>
          </p:cNvPr>
          <p:cNvGrpSpPr>
            <a:grpSpLocks noChangeAspect="1"/>
          </p:cNvGrpSpPr>
          <p:nvPr/>
        </p:nvGrpSpPr>
        <p:grpSpPr bwMode="auto">
          <a:xfrm>
            <a:off x="6147296" y="2336079"/>
            <a:ext cx="160341" cy="257214"/>
            <a:chOff x="6" y="12"/>
            <a:chExt cx="192" cy="308"/>
          </a:xfrm>
        </p:grpSpPr>
        <p:sp>
          <p:nvSpPr>
            <p:cNvPr id="152" name="Rectangle 151">
              <a:extLst>
                <a:ext uri="{FF2B5EF4-FFF2-40B4-BE49-F238E27FC236}">
                  <a16:creationId xmlns:a16="http://schemas.microsoft.com/office/drawing/2014/main" id="{A737ACA5-9B61-47A0-900B-C2A2FC5F347E}"/>
                </a:ext>
              </a:extLst>
            </p:cNvPr>
            <p:cNvSpPr>
              <a:spLocks noChangeArrowheads="1"/>
            </p:cNvSpPr>
            <p:nvPr/>
          </p:nvSpPr>
          <p:spPr bwMode="auto">
            <a:xfrm>
              <a:off x="28" y="12"/>
              <a:ext cx="170" cy="308"/>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53" name="Rectangle 152">
              <a:extLst>
                <a:ext uri="{FF2B5EF4-FFF2-40B4-BE49-F238E27FC236}">
                  <a16:creationId xmlns:a16="http://schemas.microsoft.com/office/drawing/2014/main" id="{D523FDFC-DF09-42EF-94A7-836627A23A03}"/>
                </a:ext>
              </a:extLst>
            </p:cNvPr>
            <p:cNvSpPr>
              <a:spLocks noChangeArrowheads="1"/>
            </p:cNvSpPr>
            <p:nvPr/>
          </p:nvSpPr>
          <p:spPr bwMode="auto">
            <a:xfrm>
              <a:off x="53" y="35"/>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54" name="Rectangle 153">
              <a:extLst>
                <a:ext uri="{FF2B5EF4-FFF2-40B4-BE49-F238E27FC236}">
                  <a16:creationId xmlns:a16="http://schemas.microsoft.com/office/drawing/2014/main" id="{48BF0CAD-A194-459C-B552-50230573D0AA}"/>
                </a:ext>
              </a:extLst>
            </p:cNvPr>
            <p:cNvSpPr>
              <a:spLocks noChangeArrowheads="1"/>
            </p:cNvSpPr>
            <p:nvPr/>
          </p:nvSpPr>
          <p:spPr bwMode="auto">
            <a:xfrm>
              <a:off x="53" y="100"/>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55" name="Rectangle 154">
              <a:extLst>
                <a:ext uri="{FF2B5EF4-FFF2-40B4-BE49-F238E27FC236}">
                  <a16:creationId xmlns:a16="http://schemas.microsoft.com/office/drawing/2014/main" id="{F7B8ED4F-6EC7-426B-AC3D-60D6A33613C9}"/>
                </a:ext>
              </a:extLst>
            </p:cNvPr>
            <p:cNvSpPr>
              <a:spLocks noChangeArrowheads="1"/>
            </p:cNvSpPr>
            <p:nvPr/>
          </p:nvSpPr>
          <p:spPr bwMode="auto">
            <a:xfrm>
              <a:off x="53" y="166"/>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56" name="Freeform 9">
              <a:extLst>
                <a:ext uri="{FF2B5EF4-FFF2-40B4-BE49-F238E27FC236}">
                  <a16:creationId xmlns:a16="http://schemas.microsoft.com/office/drawing/2014/main" id="{0D12C6C3-141F-4101-9719-E725C53CA567}"/>
                </a:ext>
              </a:extLst>
            </p:cNvPr>
            <p:cNvSpPr>
              <a:spLocks/>
            </p:cNvSpPr>
            <p:nvPr/>
          </p:nvSpPr>
          <p:spPr bwMode="auto">
            <a:xfrm>
              <a:off x="6" y="50"/>
              <a:ext cx="22" cy="55"/>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57" name="Freeform 10">
              <a:extLst>
                <a:ext uri="{FF2B5EF4-FFF2-40B4-BE49-F238E27FC236}">
                  <a16:creationId xmlns:a16="http://schemas.microsoft.com/office/drawing/2014/main" id="{1D8E19FE-E69C-419B-9698-4AE8B461C9BB}"/>
                </a:ext>
              </a:extLst>
            </p:cNvPr>
            <p:cNvSpPr>
              <a:spLocks/>
            </p:cNvSpPr>
            <p:nvPr/>
          </p:nvSpPr>
          <p:spPr bwMode="auto">
            <a:xfrm>
              <a:off x="6" y="162"/>
              <a:ext cx="22" cy="53"/>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58" name="Oval 157">
              <a:extLst>
                <a:ext uri="{FF2B5EF4-FFF2-40B4-BE49-F238E27FC236}">
                  <a16:creationId xmlns:a16="http://schemas.microsoft.com/office/drawing/2014/main" id="{33115AF9-8714-491E-8664-655CE7218EA7}"/>
                </a:ext>
              </a:extLst>
            </p:cNvPr>
            <p:cNvSpPr>
              <a:spLocks noChangeArrowheads="1"/>
            </p:cNvSpPr>
            <p:nvPr/>
          </p:nvSpPr>
          <p:spPr bwMode="auto">
            <a:xfrm>
              <a:off x="53"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59" name="Oval 158">
              <a:extLst>
                <a:ext uri="{FF2B5EF4-FFF2-40B4-BE49-F238E27FC236}">
                  <a16:creationId xmlns:a16="http://schemas.microsoft.com/office/drawing/2014/main" id="{522F6E03-6833-4672-8C6E-539518D1893B}"/>
                </a:ext>
              </a:extLst>
            </p:cNvPr>
            <p:cNvSpPr>
              <a:spLocks noChangeArrowheads="1"/>
            </p:cNvSpPr>
            <p:nvPr/>
          </p:nvSpPr>
          <p:spPr bwMode="auto">
            <a:xfrm>
              <a:off x="100"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60" name="Rectangle 159">
              <a:extLst>
                <a:ext uri="{FF2B5EF4-FFF2-40B4-BE49-F238E27FC236}">
                  <a16:creationId xmlns:a16="http://schemas.microsoft.com/office/drawing/2014/main" id="{8BD4BAED-39CF-4A15-9D73-BD1561968B00}"/>
                </a:ext>
              </a:extLst>
            </p:cNvPr>
            <p:cNvSpPr>
              <a:spLocks noChangeArrowheads="1"/>
            </p:cNvSpPr>
            <p:nvPr/>
          </p:nvSpPr>
          <p:spPr bwMode="auto">
            <a:xfrm>
              <a:off x="149" y="263"/>
              <a:ext cx="24" cy="24"/>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grpSp>
      <p:grpSp>
        <p:nvGrpSpPr>
          <p:cNvPr id="161" name="Group 4">
            <a:extLst>
              <a:ext uri="{FF2B5EF4-FFF2-40B4-BE49-F238E27FC236}">
                <a16:creationId xmlns:a16="http://schemas.microsoft.com/office/drawing/2014/main" id="{EFAFC49A-7B89-4A51-8191-5AC1B9BAF012}"/>
              </a:ext>
            </a:extLst>
          </p:cNvPr>
          <p:cNvGrpSpPr>
            <a:grpSpLocks noChangeAspect="1"/>
          </p:cNvGrpSpPr>
          <p:nvPr/>
        </p:nvGrpSpPr>
        <p:grpSpPr bwMode="auto">
          <a:xfrm>
            <a:off x="5311856" y="3105867"/>
            <a:ext cx="160341" cy="257214"/>
            <a:chOff x="6" y="12"/>
            <a:chExt cx="192" cy="308"/>
          </a:xfrm>
        </p:grpSpPr>
        <p:sp>
          <p:nvSpPr>
            <p:cNvPr id="162" name="Rectangle 161">
              <a:extLst>
                <a:ext uri="{FF2B5EF4-FFF2-40B4-BE49-F238E27FC236}">
                  <a16:creationId xmlns:a16="http://schemas.microsoft.com/office/drawing/2014/main" id="{9FE131F7-6140-4A29-9CF3-F338B85AB991}"/>
                </a:ext>
              </a:extLst>
            </p:cNvPr>
            <p:cNvSpPr>
              <a:spLocks noChangeArrowheads="1"/>
            </p:cNvSpPr>
            <p:nvPr/>
          </p:nvSpPr>
          <p:spPr bwMode="auto">
            <a:xfrm>
              <a:off x="28" y="12"/>
              <a:ext cx="170" cy="308"/>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63" name="Rectangle 162">
              <a:extLst>
                <a:ext uri="{FF2B5EF4-FFF2-40B4-BE49-F238E27FC236}">
                  <a16:creationId xmlns:a16="http://schemas.microsoft.com/office/drawing/2014/main" id="{6A88D500-5C4D-495D-980E-3DB54AD4C2FD}"/>
                </a:ext>
              </a:extLst>
            </p:cNvPr>
            <p:cNvSpPr>
              <a:spLocks noChangeArrowheads="1"/>
            </p:cNvSpPr>
            <p:nvPr/>
          </p:nvSpPr>
          <p:spPr bwMode="auto">
            <a:xfrm>
              <a:off x="53" y="35"/>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64" name="Rectangle 163">
              <a:extLst>
                <a:ext uri="{FF2B5EF4-FFF2-40B4-BE49-F238E27FC236}">
                  <a16:creationId xmlns:a16="http://schemas.microsoft.com/office/drawing/2014/main" id="{7FBBC02A-D3B8-4DCF-9D32-C13EB2E6B050}"/>
                </a:ext>
              </a:extLst>
            </p:cNvPr>
            <p:cNvSpPr>
              <a:spLocks noChangeArrowheads="1"/>
            </p:cNvSpPr>
            <p:nvPr/>
          </p:nvSpPr>
          <p:spPr bwMode="auto">
            <a:xfrm>
              <a:off x="53" y="100"/>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65" name="Rectangle 164">
              <a:extLst>
                <a:ext uri="{FF2B5EF4-FFF2-40B4-BE49-F238E27FC236}">
                  <a16:creationId xmlns:a16="http://schemas.microsoft.com/office/drawing/2014/main" id="{4D3E20B0-58EE-43E1-84E0-61A81380B75B}"/>
                </a:ext>
              </a:extLst>
            </p:cNvPr>
            <p:cNvSpPr>
              <a:spLocks noChangeArrowheads="1"/>
            </p:cNvSpPr>
            <p:nvPr/>
          </p:nvSpPr>
          <p:spPr bwMode="auto">
            <a:xfrm>
              <a:off x="53" y="166"/>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66" name="Freeform 9">
              <a:extLst>
                <a:ext uri="{FF2B5EF4-FFF2-40B4-BE49-F238E27FC236}">
                  <a16:creationId xmlns:a16="http://schemas.microsoft.com/office/drawing/2014/main" id="{4BD93028-0ADA-4959-94FC-5992D588BB2D}"/>
                </a:ext>
              </a:extLst>
            </p:cNvPr>
            <p:cNvSpPr>
              <a:spLocks/>
            </p:cNvSpPr>
            <p:nvPr/>
          </p:nvSpPr>
          <p:spPr bwMode="auto">
            <a:xfrm>
              <a:off x="6" y="50"/>
              <a:ext cx="22" cy="55"/>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67" name="Freeform 10">
              <a:extLst>
                <a:ext uri="{FF2B5EF4-FFF2-40B4-BE49-F238E27FC236}">
                  <a16:creationId xmlns:a16="http://schemas.microsoft.com/office/drawing/2014/main" id="{9B9B8AAA-1713-4B6C-898D-7BE3434272DF}"/>
                </a:ext>
              </a:extLst>
            </p:cNvPr>
            <p:cNvSpPr>
              <a:spLocks/>
            </p:cNvSpPr>
            <p:nvPr/>
          </p:nvSpPr>
          <p:spPr bwMode="auto">
            <a:xfrm>
              <a:off x="6" y="162"/>
              <a:ext cx="22" cy="53"/>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68" name="Oval 167">
              <a:extLst>
                <a:ext uri="{FF2B5EF4-FFF2-40B4-BE49-F238E27FC236}">
                  <a16:creationId xmlns:a16="http://schemas.microsoft.com/office/drawing/2014/main" id="{8D083569-94D7-4F39-80CA-0387011D5DCD}"/>
                </a:ext>
              </a:extLst>
            </p:cNvPr>
            <p:cNvSpPr>
              <a:spLocks noChangeArrowheads="1"/>
            </p:cNvSpPr>
            <p:nvPr/>
          </p:nvSpPr>
          <p:spPr bwMode="auto">
            <a:xfrm>
              <a:off x="53"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69" name="Oval 168">
              <a:extLst>
                <a:ext uri="{FF2B5EF4-FFF2-40B4-BE49-F238E27FC236}">
                  <a16:creationId xmlns:a16="http://schemas.microsoft.com/office/drawing/2014/main" id="{89ADC1B7-1444-4F0C-BD03-DFFBC41E2BD9}"/>
                </a:ext>
              </a:extLst>
            </p:cNvPr>
            <p:cNvSpPr>
              <a:spLocks noChangeArrowheads="1"/>
            </p:cNvSpPr>
            <p:nvPr/>
          </p:nvSpPr>
          <p:spPr bwMode="auto">
            <a:xfrm>
              <a:off x="100"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70" name="Rectangle 169">
              <a:extLst>
                <a:ext uri="{FF2B5EF4-FFF2-40B4-BE49-F238E27FC236}">
                  <a16:creationId xmlns:a16="http://schemas.microsoft.com/office/drawing/2014/main" id="{751FCF71-B1EF-4E4B-8AEE-E5EE8EEBDD88}"/>
                </a:ext>
              </a:extLst>
            </p:cNvPr>
            <p:cNvSpPr>
              <a:spLocks noChangeArrowheads="1"/>
            </p:cNvSpPr>
            <p:nvPr/>
          </p:nvSpPr>
          <p:spPr bwMode="auto">
            <a:xfrm>
              <a:off x="149" y="263"/>
              <a:ext cx="24" cy="24"/>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grpSp>
      <p:grpSp>
        <p:nvGrpSpPr>
          <p:cNvPr id="171" name="Group 4">
            <a:extLst>
              <a:ext uri="{FF2B5EF4-FFF2-40B4-BE49-F238E27FC236}">
                <a16:creationId xmlns:a16="http://schemas.microsoft.com/office/drawing/2014/main" id="{3475EA0A-EAF4-4B76-A808-02903B833CF7}"/>
              </a:ext>
            </a:extLst>
          </p:cNvPr>
          <p:cNvGrpSpPr>
            <a:grpSpLocks noChangeAspect="1"/>
          </p:cNvGrpSpPr>
          <p:nvPr/>
        </p:nvGrpSpPr>
        <p:grpSpPr bwMode="auto">
          <a:xfrm>
            <a:off x="5909302" y="3004103"/>
            <a:ext cx="160341" cy="257214"/>
            <a:chOff x="6" y="12"/>
            <a:chExt cx="192" cy="308"/>
          </a:xfrm>
        </p:grpSpPr>
        <p:sp>
          <p:nvSpPr>
            <p:cNvPr id="172" name="Rectangle 171">
              <a:extLst>
                <a:ext uri="{FF2B5EF4-FFF2-40B4-BE49-F238E27FC236}">
                  <a16:creationId xmlns:a16="http://schemas.microsoft.com/office/drawing/2014/main" id="{30202E6D-433D-4E67-9485-DCADFDBE11CA}"/>
                </a:ext>
              </a:extLst>
            </p:cNvPr>
            <p:cNvSpPr>
              <a:spLocks noChangeArrowheads="1"/>
            </p:cNvSpPr>
            <p:nvPr/>
          </p:nvSpPr>
          <p:spPr bwMode="auto">
            <a:xfrm>
              <a:off x="28" y="12"/>
              <a:ext cx="170" cy="308"/>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73" name="Rectangle 172">
              <a:extLst>
                <a:ext uri="{FF2B5EF4-FFF2-40B4-BE49-F238E27FC236}">
                  <a16:creationId xmlns:a16="http://schemas.microsoft.com/office/drawing/2014/main" id="{13E05F20-711C-4702-9CF7-0A55D4F03D69}"/>
                </a:ext>
              </a:extLst>
            </p:cNvPr>
            <p:cNvSpPr>
              <a:spLocks noChangeArrowheads="1"/>
            </p:cNvSpPr>
            <p:nvPr/>
          </p:nvSpPr>
          <p:spPr bwMode="auto">
            <a:xfrm>
              <a:off x="53" y="35"/>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74" name="Rectangle 173">
              <a:extLst>
                <a:ext uri="{FF2B5EF4-FFF2-40B4-BE49-F238E27FC236}">
                  <a16:creationId xmlns:a16="http://schemas.microsoft.com/office/drawing/2014/main" id="{F2E6EECF-FC6D-4E78-91A7-835ED6BE0263}"/>
                </a:ext>
              </a:extLst>
            </p:cNvPr>
            <p:cNvSpPr>
              <a:spLocks noChangeArrowheads="1"/>
            </p:cNvSpPr>
            <p:nvPr/>
          </p:nvSpPr>
          <p:spPr bwMode="auto">
            <a:xfrm>
              <a:off x="53" y="100"/>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75" name="Rectangle 174">
              <a:extLst>
                <a:ext uri="{FF2B5EF4-FFF2-40B4-BE49-F238E27FC236}">
                  <a16:creationId xmlns:a16="http://schemas.microsoft.com/office/drawing/2014/main" id="{978730F6-2333-465A-A79D-FC9EC30B1D05}"/>
                </a:ext>
              </a:extLst>
            </p:cNvPr>
            <p:cNvSpPr>
              <a:spLocks noChangeArrowheads="1"/>
            </p:cNvSpPr>
            <p:nvPr/>
          </p:nvSpPr>
          <p:spPr bwMode="auto">
            <a:xfrm>
              <a:off x="53" y="166"/>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76" name="Freeform 9">
              <a:extLst>
                <a:ext uri="{FF2B5EF4-FFF2-40B4-BE49-F238E27FC236}">
                  <a16:creationId xmlns:a16="http://schemas.microsoft.com/office/drawing/2014/main" id="{16A08B85-DC10-4B83-813C-E20FDEF75561}"/>
                </a:ext>
              </a:extLst>
            </p:cNvPr>
            <p:cNvSpPr>
              <a:spLocks/>
            </p:cNvSpPr>
            <p:nvPr/>
          </p:nvSpPr>
          <p:spPr bwMode="auto">
            <a:xfrm>
              <a:off x="6" y="50"/>
              <a:ext cx="22" cy="55"/>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77" name="Freeform 10">
              <a:extLst>
                <a:ext uri="{FF2B5EF4-FFF2-40B4-BE49-F238E27FC236}">
                  <a16:creationId xmlns:a16="http://schemas.microsoft.com/office/drawing/2014/main" id="{44D1488C-B3A3-47CA-9260-C2192F6E56FC}"/>
                </a:ext>
              </a:extLst>
            </p:cNvPr>
            <p:cNvSpPr>
              <a:spLocks/>
            </p:cNvSpPr>
            <p:nvPr/>
          </p:nvSpPr>
          <p:spPr bwMode="auto">
            <a:xfrm>
              <a:off x="6" y="162"/>
              <a:ext cx="22" cy="53"/>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78" name="Oval 177">
              <a:extLst>
                <a:ext uri="{FF2B5EF4-FFF2-40B4-BE49-F238E27FC236}">
                  <a16:creationId xmlns:a16="http://schemas.microsoft.com/office/drawing/2014/main" id="{32198FEE-ED38-4E83-8EEC-DBA177E67A6F}"/>
                </a:ext>
              </a:extLst>
            </p:cNvPr>
            <p:cNvSpPr>
              <a:spLocks noChangeArrowheads="1"/>
            </p:cNvSpPr>
            <p:nvPr/>
          </p:nvSpPr>
          <p:spPr bwMode="auto">
            <a:xfrm>
              <a:off x="53"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79" name="Oval 178">
              <a:extLst>
                <a:ext uri="{FF2B5EF4-FFF2-40B4-BE49-F238E27FC236}">
                  <a16:creationId xmlns:a16="http://schemas.microsoft.com/office/drawing/2014/main" id="{191927BC-D119-4B49-AB0D-A37E6E885B07}"/>
                </a:ext>
              </a:extLst>
            </p:cNvPr>
            <p:cNvSpPr>
              <a:spLocks noChangeArrowheads="1"/>
            </p:cNvSpPr>
            <p:nvPr/>
          </p:nvSpPr>
          <p:spPr bwMode="auto">
            <a:xfrm>
              <a:off x="100"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80" name="Rectangle 179">
              <a:extLst>
                <a:ext uri="{FF2B5EF4-FFF2-40B4-BE49-F238E27FC236}">
                  <a16:creationId xmlns:a16="http://schemas.microsoft.com/office/drawing/2014/main" id="{2D6BDB25-6677-4DA3-A6BC-FF49308DD8E0}"/>
                </a:ext>
              </a:extLst>
            </p:cNvPr>
            <p:cNvSpPr>
              <a:spLocks noChangeArrowheads="1"/>
            </p:cNvSpPr>
            <p:nvPr/>
          </p:nvSpPr>
          <p:spPr bwMode="auto">
            <a:xfrm>
              <a:off x="149" y="263"/>
              <a:ext cx="24" cy="24"/>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grpSp>
      <p:grpSp>
        <p:nvGrpSpPr>
          <p:cNvPr id="181" name="Group 4">
            <a:extLst>
              <a:ext uri="{FF2B5EF4-FFF2-40B4-BE49-F238E27FC236}">
                <a16:creationId xmlns:a16="http://schemas.microsoft.com/office/drawing/2014/main" id="{F8C7FD3A-1EB8-40A8-80D0-92BFA7F4AF69}"/>
              </a:ext>
            </a:extLst>
          </p:cNvPr>
          <p:cNvGrpSpPr>
            <a:grpSpLocks noChangeAspect="1"/>
          </p:cNvGrpSpPr>
          <p:nvPr/>
        </p:nvGrpSpPr>
        <p:grpSpPr bwMode="auto">
          <a:xfrm>
            <a:off x="6659394" y="3419363"/>
            <a:ext cx="160341" cy="257214"/>
            <a:chOff x="6" y="12"/>
            <a:chExt cx="192" cy="308"/>
          </a:xfrm>
        </p:grpSpPr>
        <p:sp>
          <p:nvSpPr>
            <p:cNvPr id="182" name="Rectangle 181">
              <a:extLst>
                <a:ext uri="{FF2B5EF4-FFF2-40B4-BE49-F238E27FC236}">
                  <a16:creationId xmlns:a16="http://schemas.microsoft.com/office/drawing/2014/main" id="{BB7C0810-1CD6-4A92-B1BF-E25D9B2DA553}"/>
                </a:ext>
              </a:extLst>
            </p:cNvPr>
            <p:cNvSpPr>
              <a:spLocks noChangeArrowheads="1"/>
            </p:cNvSpPr>
            <p:nvPr/>
          </p:nvSpPr>
          <p:spPr bwMode="auto">
            <a:xfrm>
              <a:off x="28" y="12"/>
              <a:ext cx="170" cy="308"/>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83" name="Rectangle 182">
              <a:extLst>
                <a:ext uri="{FF2B5EF4-FFF2-40B4-BE49-F238E27FC236}">
                  <a16:creationId xmlns:a16="http://schemas.microsoft.com/office/drawing/2014/main" id="{4CE187BC-B62B-4B55-B653-3741B458A6F5}"/>
                </a:ext>
              </a:extLst>
            </p:cNvPr>
            <p:cNvSpPr>
              <a:spLocks noChangeArrowheads="1"/>
            </p:cNvSpPr>
            <p:nvPr/>
          </p:nvSpPr>
          <p:spPr bwMode="auto">
            <a:xfrm>
              <a:off x="53" y="35"/>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84" name="Rectangle 183">
              <a:extLst>
                <a:ext uri="{FF2B5EF4-FFF2-40B4-BE49-F238E27FC236}">
                  <a16:creationId xmlns:a16="http://schemas.microsoft.com/office/drawing/2014/main" id="{4EAF297E-99A9-42DC-9608-DDF060955E1A}"/>
                </a:ext>
              </a:extLst>
            </p:cNvPr>
            <p:cNvSpPr>
              <a:spLocks noChangeArrowheads="1"/>
            </p:cNvSpPr>
            <p:nvPr/>
          </p:nvSpPr>
          <p:spPr bwMode="auto">
            <a:xfrm>
              <a:off x="53" y="100"/>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85" name="Rectangle 184">
              <a:extLst>
                <a:ext uri="{FF2B5EF4-FFF2-40B4-BE49-F238E27FC236}">
                  <a16:creationId xmlns:a16="http://schemas.microsoft.com/office/drawing/2014/main" id="{506E4DE7-ECCC-476A-9886-DAB9B4A01727}"/>
                </a:ext>
              </a:extLst>
            </p:cNvPr>
            <p:cNvSpPr>
              <a:spLocks noChangeArrowheads="1"/>
            </p:cNvSpPr>
            <p:nvPr/>
          </p:nvSpPr>
          <p:spPr bwMode="auto">
            <a:xfrm>
              <a:off x="53" y="166"/>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86" name="Freeform 9">
              <a:extLst>
                <a:ext uri="{FF2B5EF4-FFF2-40B4-BE49-F238E27FC236}">
                  <a16:creationId xmlns:a16="http://schemas.microsoft.com/office/drawing/2014/main" id="{3493D56A-8B2B-4B4D-9080-7048900CFC0E}"/>
                </a:ext>
              </a:extLst>
            </p:cNvPr>
            <p:cNvSpPr>
              <a:spLocks/>
            </p:cNvSpPr>
            <p:nvPr/>
          </p:nvSpPr>
          <p:spPr bwMode="auto">
            <a:xfrm>
              <a:off x="6" y="50"/>
              <a:ext cx="22" cy="55"/>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87" name="Freeform 10">
              <a:extLst>
                <a:ext uri="{FF2B5EF4-FFF2-40B4-BE49-F238E27FC236}">
                  <a16:creationId xmlns:a16="http://schemas.microsoft.com/office/drawing/2014/main" id="{C0CACF1C-06BA-4C26-A4A5-16BA6BABE86B}"/>
                </a:ext>
              </a:extLst>
            </p:cNvPr>
            <p:cNvSpPr>
              <a:spLocks/>
            </p:cNvSpPr>
            <p:nvPr/>
          </p:nvSpPr>
          <p:spPr bwMode="auto">
            <a:xfrm>
              <a:off x="6" y="162"/>
              <a:ext cx="22" cy="53"/>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88" name="Oval 187">
              <a:extLst>
                <a:ext uri="{FF2B5EF4-FFF2-40B4-BE49-F238E27FC236}">
                  <a16:creationId xmlns:a16="http://schemas.microsoft.com/office/drawing/2014/main" id="{818D7A0B-2997-4E2C-ADCF-F4768F5050F5}"/>
                </a:ext>
              </a:extLst>
            </p:cNvPr>
            <p:cNvSpPr>
              <a:spLocks noChangeArrowheads="1"/>
            </p:cNvSpPr>
            <p:nvPr/>
          </p:nvSpPr>
          <p:spPr bwMode="auto">
            <a:xfrm>
              <a:off x="53"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89" name="Oval 188">
              <a:extLst>
                <a:ext uri="{FF2B5EF4-FFF2-40B4-BE49-F238E27FC236}">
                  <a16:creationId xmlns:a16="http://schemas.microsoft.com/office/drawing/2014/main" id="{546E589E-E388-46D8-85E2-25FB3F64C258}"/>
                </a:ext>
              </a:extLst>
            </p:cNvPr>
            <p:cNvSpPr>
              <a:spLocks noChangeArrowheads="1"/>
            </p:cNvSpPr>
            <p:nvPr/>
          </p:nvSpPr>
          <p:spPr bwMode="auto">
            <a:xfrm>
              <a:off x="100"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90" name="Rectangle 189">
              <a:extLst>
                <a:ext uri="{FF2B5EF4-FFF2-40B4-BE49-F238E27FC236}">
                  <a16:creationId xmlns:a16="http://schemas.microsoft.com/office/drawing/2014/main" id="{4D8B548F-F6EC-4D30-B601-27374723428F}"/>
                </a:ext>
              </a:extLst>
            </p:cNvPr>
            <p:cNvSpPr>
              <a:spLocks noChangeArrowheads="1"/>
            </p:cNvSpPr>
            <p:nvPr/>
          </p:nvSpPr>
          <p:spPr bwMode="auto">
            <a:xfrm>
              <a:off x="149" y="263"/>
              <a:ext cx="24" cy="24"/>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grpSp>
      <p:grpSp>
        <p:nvGrpSpPr>
          <p:cNvPr id="191" name="Group 4">
            <a:extLst>
              <a:ext uri="{FF2B5EF4-FFF2-40B4-BE49-F238E27FC236}">
                <a16:creationId xmlns:a16="http://schemas.microsoft.com/office/drawing/2014/main" id="{1ED48BD5-62B4-4DFA-8664-2FF08F4EEA6C}"/>
              </a:ext>
            </a:extLst>
          </p:cNvPr>
          <p:cNvGrpSpPr>
            <a:grpSpLocks noChangeAspect="1"/>
          </p:cNvGrpSpPr>
          <p:nvPr/>
        </p:nvGrpSpPr>
        <p:grpSpPr bwMode="auto">
          <a:xfrm>
            <a:off x="6473923" y="2884287"/>
            <a:ext cx="160341" cy="257214"/>
            <a:chOff x="6" y="12"/>
            <a:chExt cx="192" cy="308"/>
          </a:xfrm>
        </p:grpSpPr>
        <p:sp>
          <p:nvSpPr>
            <p:cNvPr id="192" name="Rectangle 191">
              <a:extLst>
                <a:ext uri="{FF2B5EF4-FFF2-40B4-BE49-F238E27FC236}">
                  <a16:creationId xmlns:a16="http://schemas.microsoft.com/office/drawing/2014/main" id="{3ECEA24B-5A7D-4D57-A09E-687D393E138C}"/>
                </a:ext>
              </a:extLst>
            </p:cNvPr>
            <p:cNvSpPr>
              <a:spLocks noChangeArrowheads="1"/>
            </p:cNvSpPr>
            <p:nvPr/>
          </p:nvSpPr>
          <p:spPr bwMode="auto">
            <a:xfrm>
              <a:off x="28" y="12"/>
              <a:ext cx="170" cy="308"/>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93" name="Rectangle 192">
              <a:extLst>
                <a:ext uri="{FF2B5EF4-FFF2-40B4-BE49-F238E27FC236}">
                  <a16:creationId xmlns:a16="http://schemas.microsoft.com/office/drawing/2014/main" id="{E89F73E9-F2DA-4B1D-828D-2E6F77278A71}"/>
                </a:ext>
              </a:extLst>
            </p:cNvPr>
            <p:cNvSpPr>
              <a:spLocks noChangeArrowheads="1"/>
            </p:cNvSpPr>
            <p:nvPr/>
          </p:nvSpPr>
          <p:spPr bwMode="auto">
            <a:xfrm>
              <a:off x="53" y="35"/>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94" name="Rectangle 193">
              <a:extLst>
                <a:ext uri="{FF2B5EF4-FFF2-40B4-BE49-F238E27FC236}">
                  <a16:creationId xmlns:a16="http://schemas.microsoft.com/office/drawing/2014/main" id="{AEAB0D20-FE0E-4047-AFBF-808BDB47FD2D}"/>
                </a:ext>
              </a:extLst>
            </p:cNvPr>
            <p:cNvSpPr>
              <a:spLocks noChangeArrowheads="1"/>
            </p:cNvSpPr>
            <p:nvPr/>
          </p:nvSpPr>
          <p:spPr bwMode="auto">
            <a:xfrm>
              <a:off x="53" y="100"/>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95" name="Rectangle 194">
              <a:extLst>
                <a:ext uri="{FF2B5EF4-FFF2-40B4-BE49-F238E27FC236}">
                  <a16:creationId xmlns:a16="http://schemas.microsoft.com/office/drawing/2014/main" id="{81EDD396-02F1-4A11-A4B7-713499A8A765}"/>
                </a:ext>
              </a:extLst>
            </p:cNvPr>
            <p:cNvSpPr>
              <a:spLocks noChangeArrowheads="1"/>
            </p:cNvSpPr>
            <p:nvPr/>
          </p:nvSpPr>
          <p:spPr bwMode="auto">
            <a:xfrm>
              <a:off x="53" y="166"/>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96" name="Freeform 9">
              <a:extLst>
                <a:ext uri="{FF2B5EF4-FFF2-40B4-BE49-F238E27FC236}">
                  <a16:creationId xmlns:a16="http://schemas.microsoft.com/office/drawing/2014/main" id="{2EB5F315-070E-4885-8F14-64DCE55417AF}"/>
                </a:ext>
              </a:extLst>
            </p:cNvPr>
            <p:cNvSpPr>
              <a:spLocks/>
            </p:cNvSpPr>
            <p:nvPr/>
          </p:nvSpPr>
          <p:spPr bwMode="auto">
            <a:xfrm>
              <a:off x="6" y="50"/>
              <a:ext cx="22" cy="55"/>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97" name="Freeform 10">
              <a:extLst>
                <a:ext uri="{FF2B5EF4-FFF2-40B4-BE49-F238E27FC236}">
                  <a16:creationId xmlns:a16="http://schemas.microsoft.com/office/drawing/2014/main" id="{B5AB442D-93FF-4557-856C-E76CD037EB60}"/>
                </a:ext>
              </a:extLst>
            </p:cNvPr>
            <p:cNvSpPr>
              <a:spLocks/>
            </p:cNvSpPr>
            <p:nvPr/>
          </p:nvSpPr>
          <p:spPr bwMode="auto">
            <a:xfrm>
              <a:off x="6" y="162"/>
              <a:ext cx="22" cy="53"/>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98" name="Oval 197">
              <a:extLst>
                <a:ext uri="{FF2B5EF4-FFF2-40B4-BE49-F238E27FC236}">
                  <a16:creationId xmlns:a16="http://schemas.microsoft.com/office/drawing/2014/main" id="{EA95D65D-5007-427F-BBED-C25E7FD4BAF4}"/>
                </a:ext>
              </a:extLst>
            </p:cNvPr>
            <p:cNvSpPr>
              <a:spLocks noChangeArrowheads="1"/>
            </p:cNvSpPr>
            <p:nvPr/>
          </p:nvSpPr>
          <p:spPr bwMode="auto">
            <a:xfrm>
              <a:off x="53"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99" name="Oval 198">
              <a:extLst>
                <a:ext uri="{FF2B5EF4-FFF2-40B4-BE49-F238E27FC236}">
                  <a16:creationId xmlns:a16="http://schemas.microsoft.com/office/drawing/2014/main" id="{124C6ACA-E6EB-43C1-848C-6071F7BA3761}"/>
                </a:ext>
              </a:extLst>
            </p:cNvPr>
            <p:cNvSpPr>
              <a:spLocks noChangeArrowheads="1"/>
            </p:cNvSpPr>
            <p:nvPr/>
          </p:nvSpPr>
          <p:spPr bwMode="auto">
            <a:xfrm>
              <a:off x="100"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00" name="Rectangle 199">
              <a:extLst>
                <a:ext uri="{FF2B5EF4-FFF2-40B4-BE49-F238E27FC236}">
                  <a16:creationId xmlns:a16="http://schemas.microsoft.com/office/drawing/2014/main" id="{B4278564-C4C8-4FEC-9104-39EBDA737243}"/>
                </a:ext>
              </a:extLst>
            </p:cNvPr>
            <p:cNvSpPr>
              <a:spLocks noChangeArrowheads="1"/>
            </p:cNvSpPr>
            <p:nvPr/>
          </p:nvSpPr>
          <p:spPr bwMode="auto">
            <a:xfrm>
              <a:off x="149" y="263"/>
              <a:ext cx="24" cy="24"/>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grpSp>
      <p:grpSp>
        <p:nvGrpSpPr>
          <p:cNvPr id="201" name="Group 4">
            <a:extLst>
              <a:ext uri="{FF2B5EF4-FFF2-40B4-BE49-F238E27FC236}">
                <a16:creationId xmlns:a16="http://schemas.microsoft.com/office/drawing/2014/main" id="{9F3B0DD9-EAFD-46B6-9925-634D9F0F8632}"/>
              </a:ext>
            </a:extLst>
          </p:cNvPr>
          <p:cNvGrpSpPr>
            <a:grpSpLocks noChangeAspect="1"/>
          </p:cNvGrpSpPr>
          <p:nvPr/>
        </p:nvGrpSpPr>
        <p:grpSpPr bwMode="auto">
          <a:xfrm>
            <a:off x="7007358" y="3023800"/>
            <a:ext cx="160341" cy="257214"/>
            <a:chOff x="6" y="12"/>
            <a:chExt cx="192" cy="308"/>
          </a:xfrm>
        </p:grpSpPr>
        <p:sp>
          <p:nvSpPr>
            <p:cNvPr id="202" name="Rectangle 201">
              <a:extLst>
                <a:ext uri="{FF2B5EF4-FFF2-40B4-BE49-F238E27FC236}">
                  <a16:creationId xmlns:a16="http://schemas.microsoft.com/office/drawing/2014/main" id="{1BD8FA37-F3F3-4893-AA24-F50F352A2264}"/>
                </a:ext>
              </a:extLst>
            </p:cNvPr>
            <p:cNvSpPr>
              <a:spLocks noChangeArrowheads="1"/>
            </p:cNvSpPr>
            <p:nvPr/>
          </p:nvSpPr>
          <p:spPr bwMode="auto">
            <a:xfrm>
              <a:off x="28" y="12"/>
              <a:ext cx="170" cy="308"/>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03" name="Rectangle 202">
              <a:extLst>
                <a:ext uri="{FF2B5EF4-FFF2-40B4-BE49-F238E27FC236}">
                  <a16:creationId xmlns:a16="http://schemas.microsoft.com/office/drawing/2014/main" id="{3714E58F-8FB0-422E-BC6F-7C7879600B7D}"/>
                </a:ext>
              </a:extLst>
            </p:cNvPr>
            <p:cNvSpPr>
              <a:spLocks noChangeArrowheads="1"/>
            </p:cNvSpPr>
            <p:nvPr/>
          </p:nvSpPr>
          <p:spPr bwMode="auto">
            <a:xfrm>
              <a:off x="53" y="35"/>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04" name="Rectangle 203">
              <a:extLst>
                <a:ext uri="{FF2B5EF4-FFF2-40B4-BE49-F238E27FC236}">
                  <a16:creationId xmlns:a16="http://schemas.microsoft.com/office/drawing/2014/main" id="{CE83FF08-7163-4B6F-AE3B-020EBB3FB553}"/>
                </a:ext>
              </a:extLst>
            </p:cNvPr>
            <p:cNvSpPr>
              <a:spLocks noChangeArrowheads="1"/>
            </p:cNvSpPr>
            <p:nvPr/>
          </p:nvSpPr>
          <p:spPr bwMode="auto">
            <a:xfrm>
              <a:off x="53" y="100"/>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05" name="Rectangle 204">
              <a:extLst>
                <a:ext uri="{FF2B5EF4-FFF2-40B4-BE49-F238E27FC236}">
                  <a16:creationId xmlns:a16="http://schemas.microsoft.com/office/drawing/2014/main" id="{D428E740-8DE3-4C93-B70B-DA935FDB5B0C}"/>
                </a:ext>
              </a:extLst>
            </p:cNvPr>
            <p:cNvSpPr>
              <a:spLocks noChangeArrowheads="1"/>
            </p:cNvSpPr>
            <p:nvPr/>
          </p:nvSpPr>
          <p:spPr bwMode="auto">
            <a:xfrm>
              <a:off x="53" y="166"/>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06" name="Freeform 9">
              <a:extLst>
                <a:ext uri="{FF2B5EF4-FFF2-40B4-BE49-F238E27FC236}">
                  <a16:creationId xmlns:a16="http://schemas.microsoft.com/office/drawing/2014/main" id="{BD1D130E-46DB-4CBC-9B6C-01BCB7B79B77}"/>
                </a:ext>
              </a:extLst>
            </p:cNvPr>
            <p:cNvSpPr>
              <a:spLocks/>
            </p:cNvSpPr>
            <p:nvPr/>
          </p:nvSpPr>
          <p:spPr bwMode="auto">
            <a:xfrm>
              <a:off x="6" y="50"/>
              <a:ext cx="22" cy="55"/>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07" name="Freeform 10">
              <a:extLst>
                <a:ext uri="{FF2B5EF4-FFF2-40B4-BE49-F238E27FC236}">
                  <a16:creationId xmlns:a16="http://schemas.microsoft.com/office/drawing/2014/main" id="{7F1D7D00-BD6D-482F-A99A-7BFAE658EFC7}"/>
                </a:ext>
              </a:extLst>
            </p:cNvPr>
            <p:cNvSpPr>
              <a:spLocks/>
            </p:cNvSpPr>
            <p:nvPr/>
          </p:nvSpPr>
          <p:spPr bwMode="auto">
            <a:xfrm>
              <a:off x="6" y="162"/>
              <a:ext cx="22" cy="53"/>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08" name="Oval 207">
              <a:extLst>
                <a:ext uri="{FF2B5EF4-FFF2-40B4-BE49-F238E27FC236}">
                  <a16:creationId xmlns:a16="http://schemas.microsoft.com/office/drawing/2014/main" id="{33760273-30F9-44B0-9EA5-0CE5616C1820}"/>
                </a:ext>
              </a:extLst>
            </p:cNvPr>
            <p:cNvSpPr>
              <a:spLocks noChangeArrowheads="1"/>
            </p:cNvSpPr>
            <p:nvPr/>
          </p:nvSpPr>
          <p:spPr bwMode="auto">
            <a:xfrm>
              <a:off x="53"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09" name="Oval 208">
              <a:extLst>
                <a:ext uri="{FF2B5EF4-FFF2-40B4-BE49-F238E27FC236}">
                  <a16:creationId xmlns:a16="http://schemas.microsoft.com/office/drawing/2014/main" id="{91D7BACD-F4D0-4B0D-A0F8-B66E405B8DA8}"/>
                </a:ext>
              </a:extLst>
            </p:cNvPr>
            <p:cNvSpPr>
              <a:spLocks noChangeArrowheads="1"/>
            </p:cNvSpPr>
            <p:nvPr/>
          </p:nvSpPr>
          <p:spPr bwMode="auto">
            <a:xfrm>
              <a:off x="100"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10" name="Rectangle 209">
              <a:extLst>
                <a:ext uri="{FF2B5EF4-FFF2-40B4-BE49-F238E27FC236}">
                  <a16:creationId xmlns:a16="http://schemas.microsoft.com/office/drawing/2014/main" id="{CAC45B93-807D-47F9-859B-5B7A43789FD1}"/>
                </a:ext>
              </a:extLst>
            </p:cNvPr>
            <p:cNvSpPr>
              <a:spLocks noChangeArrowheads="1"/>
            </p:cNvSpPr>
            <p:nvPr/>
          </p:nvSpPr>
          <p:spPr bwMode="auto">
            <a:xfrm>
              <a:off x="149" y="263"/>
              <a:ext cx="24" cy="24"/>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grpSp>
      <p:grpSp>
        <p:nvGrpSpPr>
          <p:cNvPr id="211" name="Group 4">
            <a:extLst>
              <a:ext uri="{FF2B5EF4-FFF2-40B4-BE49-F238E27FC236}">
                <a16:creationId xmlns:a16="http://schemas.microsoft.com/office/drawing/2014/main" id="{E688496F-CBBD-469E-B4E3-BD6BF7226DB4}"/>
              </a:ext>
            </a:extLst>
          </p:cNvPr>
          <p:cNvGrpSpPr>
            <a:grpSpLocks noChangeAspect="1"/>
          </p:cNvGrpSpPr>
          <p:nvPr/>
        </p:nvGrpSpPr>
        <p:grpSpPr bwMode="auto">
          <a:xfrm>
            <a:off x="5886321" y="3557236"/>
            <a:ext cx="160341" cy="257214"/>
            <a:chOff x="6" y="12"/>
            <a:chExt cx="192" cy="308"/>
          </a:xfrm>
        </p:grpSpPr>
        <p:sp>
          <p:nvSpPr>
            <p:cNvPr id="212" name="Rectangle 211">
              <a:extLst>
                <a:ext uri="{FF2B5EF4-FFF2-40B4-BE49-F238E27FC236}">
                  <a16:creationId xmlns:a16="http://schemas.microsoft.com/office/drawing/2014/main" id="{8F2111BB-AA63-4D99-B606-72331441BE84}"/>
                </a:ext>
              </a:extLst>
            </p:cNvPr>
            <p:cNvSpPr>
              <a:spLocks noChangeArrowheads="1"/>
            </p:cNvSpPr>
            <p:nvPr/>
          </p:nvSpPr>
          <p:spPr bwMode="auto">
            <a:xfrm>
              <a:off x="28" y="12"/>
              <a:ext cx="170" cy="308"/>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13" name="Rectangle 212">
              <a:extLst>
                <a:ext uri="{FF2B5EF4-FFF2-40B4-BE49-F238E27FC236}">
                  <a16:creationId xmlns:a16="http://schemas.microsoft.com/office/drawing/2014/main" id="{7697BE6E-FFC0-440C-B206-F2B2A46E9067}"/>
                </a:ext>
              </a:extLst>
            </p:cNvPr>
            <p:cNvSpPr>
              <a:spLocks noChangeArrowheads="1"/>
            </p:cNvSpPr>
            <p:nvPr/>
          </p:nvSpPr>
          <p:spPr bwMode="auto">
            <a:xfrm>
              <a:off x="53" y="35"/>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14" name="Rectangle 213">
              <a:extLst>
                <a:ext uri="{FF2B5EF4-FFF2-40B4-BE49-F238E27FC236}">
                  <a16:creationId xmlns:a16="http://schemas.microsoft.com/office/drawing/2014/main" id="{72DED754-0ABE-4F32-AD37-754177D5DFBC}"/>
                </a:ext>
              </a:extLst>
            </p:cNvPr>
            <p:cNvSpPr>
              <a:spLocks noChangeArrowheads="1"/>
            </p:cNvSpPr>
            <p:nvPr/>
          </p:nvSpPr>
          <p:spPr bwMode="auto">
            <a:xfrm>
              <a:off x="53" y="100"/>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15" name="Rectangle 214">
              <a:extLst>
                <a:ext uri="{FF2B5EF4-FFF2-40B4-BE49-F238E27FC236}">
                  <a16:creationId xmlns:a16="http://schemas.microsoft.com/office/drawing/2014/main" id="{14517E12-A36D-4D6A-8518-5B6E38C24DB6}"/>
                </a:ext>
              </a:extLst>
            </p:cNvPr>
            <p:cNvSpPr>
              <a:spLocks noChangeArrowheads="1"/>
            </p:cNvSpPr>
            <p:nvPr/>
          </p:nvSpPr>
          <p:spPr bwMode="auto">
            <a:xfrm>
              <a:off x="53" y="166"/>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16" name="Freeform 9">
              <a:extLst>
                <a:ext uri="{FF2B5EF4-FFF2-40B4-BE49-F238E27FC236}">
                  <a16:creationId xmlns:a16="http://schemas.microsoft.com/office/drawing/2014/main" id="{734C3213-46C0-40E4-8F4D-65D5CAEF018F}"/>
                </a:ext>
              </a:extLst>
            </p:cNvPr>
            <p:cNvSpPr>
              <a:spLocks/>
            </p:cNvSpPr>
            <p:nvPr/>
          </p:nvSpPr>
          <p:spPr bwMode="auto">
            <a:xfrm>
              <a:off x="6" y="50"/>
              <a:ext cx="22" cy="55"/>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17" name="Freeform 10">
              <a:extLst>
                <a:ext uri="{FF2B5EF4-FFF2-40B4-BE49-F238E27FC236}">
                  <a16:creationId xmlns:a16="http://schemas.microsoft.com/office/drawing/2014/main" id="{87523452-0613-4F47-AEF6-ABD2D8E150C1}"/>
                </a:ext>
              </a:extLst>
            </p:cNvPr>
            <p:cNvSpPr>
              <a:spLocks/>
            </p:cNvSpPr>
            <p:nvPr/>
          </p:nvSpPr>
          <p:spPr bwMode="auto">
            <a:xfrm>
              <a:off x="6" y="162"/>
              <a:ext cx="22" cy="53"/>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18" name="Oval 217">
              <a:extLst>
                <a:ext uri="{FF2B5EF4-FFF2-40B4-BE49-F238E27FC236}">
                  <a16:creationId xmlns:a16="http://schemas.microsoft.com/office/drawing/2014/main" id="{7D62AC00-DD0D-41AF-8BBB-D826D2B434C5}"/>
                </a:ext>
              </a:extLst>
            </p:cNvPr>
            <p:cNvSpPr>
              <a:spLocks noChangeArrowheads="1"/>
            </p:cNvSpPr>
            <p:nvPr/>
          </p:nvSpPr>
          <p:spPr bwMode="auto">
            <a:xfrm>
              <a:off x="53"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19" name="Oval 218">
              <a:extLst>
                <a:ext uri="{FF2B5EF4-FFF2-40B4-BE49-F238E27FC236}">
                  <a16:creationId xmlns:a16="http://schemas.microsoft.com/office/drawing/2014/main" id="{2D5CBFA4-5A4F-48AB-AD20-B38192DB3B56}"/>
                </a:ext>
              </a:extLst>
            </p:cNvPr>
            <p:cNvSpPr>
              <a:spLocks noChangeArrowheads="1"/>
            </p:cNvSpPr>
            <p:nvPr/>
          </p:nvSpPr>
          <p:spPr bwMode="auto">
            <a:xfrm>
              <a:off x="100"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20" name="Rectangle 219">
              <a:extLst>
                <a:ext uri="{FF2B5EF4-FFF2-40B4-BE49-F238E27FC236}">
                  <a16:creationId xmlns:a16="http://schemas.microsoft.com/office/drawing/2014/main" id="{E89C6B1A-27F1-4D0B-AACB-59ADB89782CD}"/>
                </a:ext>
              </a:extLst>
            </p:cNvPr>
            <p:cNvSpPr>
              <a:spLocks noChangeArrowheads="1"/>
            </p:cNvSpPr>
            <p:nvPr/>
          </p:nvSpPr>
          <p:spPr bwMode="auto">
            <a:xfrm>
              <a:off x="149" y="263"/>
              <a:ext cx="24" cy="24"/>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grpSp>
      <p:grpSp>
        <p:nvGrpSpPr>
          <p:cNvPr id="221" name="Group 4">
            <a:extLst>
              <a:ext uri="{FF2B5EF4-FFF2-40B4-BE49-F238E27FC236}">
                <a16:creationId xmlns:a16="http://schemas.microsoft.com/office/drawing/2014/main" id="{8B2491AD-9050-48FD-A6BB-38D9B9057537}"/>
              </a:ext>
            </a:extLst>
          </p:cNvPr>
          <p:cNvGrpSpPr>
            <a:grpSpLocks noChangeAspect="1"/>
          </p:cNvGrpSpPr>
          <p:nvPr/>
        </p:nvGrpSpPr>
        <p:grpSpPr bwMode="auto">
          <a:xfrm>
            <a:off x="5016413" y="3509636"/>
            <a:ext cx="160341" cy="257214"/>
            <a:chOff x="6" y="12"/>
            <a:chExt cx="192" cy="308"/>
          </a:xfrm>
        </p:grpSpPr>
        <p:sp>
          <p:nvSpPr>
            <p:cNvPr id="222" name="Rectangle 221">
              <a:extLst>
                <a:ext uri="{FF2B5EF4-FFF2-40B4-BE49-F238E27FC236}">
                  <a16:creationId xmlns:a16="http://schemas.microsoft.com/office/drawing/2014/main" id="{7A2E5BF4-907D-4D25-B217-30EF8332D96A}"/>
                </a:ext>
              </a:extLst>
            </p:cNvPr>
            <p:cNvSpPr>
              <a:spLocks noChangeArrowheads="1"/>
            </p:cNvSpPr>
            <p:nvPr/>
          </p:nvSpPr>
          <p:spPr bwMode="auto">
            <a:xfrm>
              <a:off x="28" y="12"/>
              <a:ext cx="170" cy="308"/>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23" name="Rectangle 222">
              <a:extLst>
                <a:ext uri="{FF2B5EF4-FFF2-40B4-BE49-F238E27FC236}">
                  <a16:creationId xmlns:a16="http://schemas.microsoft.com/office/drawing/2014/main" id="{582875D1-2CB1-44F3-BB0E-1D4F87C2007F}"/>
                </a:ext>
              </a:extLst>
            </p:cNvPr>
            <p:cNvSpPr>
              <a:spLocks noChangeArrowheads="1"/>
            </p:cNvSpPr>
            <p:nvPr/>
          </p:nvSpPr>
          <p:spPr bwMode="auto">
            <a:xfrm>
              <a:off x="53" y="35"/>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24" name="Rectangle 223">
              <a:extLst>
                <a:ext uri="{FF2B5EF4-FFF2-40B4-BE49-F238E27FC236}">
                  <a16:creationId xmlns:a16="http://schemas.microsoft.com/office/drawing/2014/main" id="{14C99DD1-9F0E-41F6-9E6D-C182BD5F0367}"/>
                </a:ext>
              </a:extLst>
            </p:cNvPr>
            <p:cNvSpPr>
              <a:spLocks noChangeArrowheads="1"/>
            </p:cNvSpPr>
            <p:nvPr/>
          </p:nvSpPr>
          <p:spPr bwMode="auto">
            <a:xfrm>
              <a:off x="53" y="100"/>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25" name="Rectangle 224">
              <a:extLst>
                <a:ext uri="{FF2B5EF4-FFF2-40B4-BE49-F238E27FC236}">
                  <a16:creationId xmlns:a16="http://schemas.microsoft.com/office/drawing/2014/main" id="{D4764409-655E-4F50-AA3A-4CF0CD36C9CC}"/>
                </a:ext>
              </a:extLst>
            </p:cNvPr>
            <p:cNvSpPr>
              <a:spLocks noChangeArrowheads="1"/>
            </p:cNvSpPr>
            <p:nvPr/>
          </p:nvSpPr>
          <p:spPr bwMode="auto">
            <a:xfrm>
              <a:off x="53" y="166"/>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26" name="Freeform 9">
              <a:extLst>
                <a:ext uri="{FF2B5EF4-FFF2-40B4-BE49-F238E27FC236}">
                  <a16:creationId xmlns:a16="http://schemas.microsoft.com/office/drawing/2014/main" id="{CCDBF3E8-CDDB-476C-A822-B01A2B4BB2D9}"/>
                </a:ext>
              </a:extLst>
            </p:cNvPr>
            <p:cNvSpPr>
              <a:spLocks/>
            </p:cNvSpPr>
            <p:nvPr/>
          </p:nvSpPr>
          <p:spPr bwMode="auto">
            <a:xfrm>
              <a:off x="6" y="50"/>
              <a:ext cx="22" cy="55"/>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27" name="Freeform 10">
              <a:extLst>
                <a:ext uri="{FF2B5EF4-FFF2-40B4-BE49-F238E27FC236}">
                  <a16:creationId xmlns:a16="http://schemas.microsoft.com/office/drawing/2014/main" id="{46B8E8AE-AAC8-4C88-9F8D-B6D34EEB3DB1}"/>
                </a:ext>
              </a:extLst>
            </p:cNvPr>
            <p:cNvSpPr>
              <a:spLocks/>
            </p:cNvSpPr>
            <p:nvPr/>
          </p:nvSpPr>
          <p:spPr bwMode="auto">
            <a:xfrm>
              <a:off x="6" y="162"/>
              <a:ext cx="22" cy="53"/>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28" name="Oval 227">
              <a:extLst>
                <a:ext uri="{FF2B5EF4-FFF2-40B4-BE49-F238E27FC236}">
                  <a16:creationId xmlns:a16="http://schemas.microsoft.com/office/drawing/2014/main" id="{BEE52AE3-D390-4FA0-AE6F-50654EE31338}"/>
                </a:ext>
              </a:extLst>
            </p:cNvPr>
            <p:cNvSpPr>
              <a:spLocks noChangeArrowheads="1"/>
            </p:cNvSpPr>
            <p:nvPr/>
          </p:nvSpPr>
          <p:spPr bwMode="auto">
            <a:xfrm>
              <a:off x="53"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29" name="Oval 228">
              <a:extLst>
                <a:ext uri="{FF2B5EF4-FFF2-40B4-BE49-F238E27FC236}">
                  <a16:creationId xmlns:a16="http://schemas.microsoft.com/office/drawing/2014/main" id="{2C5EC4EE-D0CC-4563-B45E-B1D725450D91}"/>
                </a:ext>
              </a:extLst>
            </p:cNvPr>
            <p:cNvSpPr>
              <a:spLocks noChangeArrowheads="1"/>
            </p:cNvSpPr>
            <p:nvPr/>
          </p:nvSpPr>
          <p:spPr bwMode="auto">
            <a:xfrm>
              <a:off x="100"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30" name="Rectangle 229">
              <a:extLst>
                <a:ext uri="{FF2B5EF4-FFF2-40B4-BE49-F238E27FC236}">
                  <a16:creationId xmlns:a16="http://schemas.microsoft.com/office/drawing/2014/main" id="{12D315A3-2E58-481C-801E-8C75EBF57B41}"/>
                </a:ext>
              </a:extLst>
            </p:cNvPr>
            <p:cNvSpPr>
              <a:spLocks noChangeArrowheads="1"/>
            </p:cNvSpPr>
            <p:nvPr/>
          </p:nvSpPr>
          <p:spPr bwMode="auto">
            <a:xfrm>
              <a:off x="149" y="263"/>
              <a:ext cx="24" cy="24"/>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grpSp>
      <p:sp>
        <p:nvSpPr>
          <p:cNvPr id="118" name="Title 30">
            <a:extLst>
              <a:ext uri="{FF2B5EF4-FFF2-40B4-BE49-F238E27FC236}">
                <a16:creationId xmlns:a16="http://schemas.microsoft.com/office/drawing/2014/main" id="{6E476C36-7170-487C-B457-B60A21AA65EC}"/>
              </a:ext>
            </a:extLst>
          </p:cNvPr>
          <p:cNvSpPr txBox="1">
            <a:spLocks/>
          </p:cNvSpPr>
          <p:nvPr/>
        </p:nvSpPr>
        <p:spPr>
          <a:xfrm>
            <a:off x="2585563" y="4312534"/>
            <a:ext cx="6998724" cy="899537"/>
          </a:xfrm>
          <a:prstGeom prst="rect">
            <a:avLst/>
          </a:prstGeom>
        </p:spPr>
        <p:txBody>
          <a:bodyPr vert="horz" wrap="square" lIns="146284" tIns="91427" rIns="146284" bIns="91427"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192"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100" normalizeH="0" baseline="0" noProof="0">
                <a:ln w="3175">
                  <a:noFill/>
                </a:ln>
                <a:gradFill>
                  <a:gsLst>
                    <a:gs pos="1250">
                      <a:srgbClr val="353535"/>
                    </a:gs>
                    <a:gs pos="100000">
                      <a:srgbClr val="353535"/>
                    </a:gs>
                  </a:gsLst>
                  <a:lin ang="5400000" scaled="0"/>
                </a:gradFill>
                <a:effectLst/>
                <a:uLnTx/>
                <a:uFillTx/>
                <a:latin typeface="Segoe UI Light"/>
                <a:ea typeface="+mn-ea"/>
                <a:cs typeface="Segoe UI" pitchFamily="34" charset="0"/>
              </a:rPr>
              <a:t>Serverless, the platform for next gen apps </a:t>
            </a:r>
          </a:p>
        </p:txBody>
      </p:sp>
      <p:sp>
        <p:nvSpPr>
          <p:cNvPr id="119" name="Title 1">
            <a:extLst>
              <a:ext uri="{FF2B5EF4-FFF2-40B4-BE49-F238E27FC236}">
                <a16:creationId xmlns:a16="http://schemas.microsoft.com/office/drawing/2014/main" id="{614DD8F0-91B4-4997-9BE5-2DB29A5948EB}"/>
              </a:ext>
            </a:extLst>
          </p:cNvPr>
          <p:cNvSpPr txBox="1">
            <a:spLocks/>
          </p:cNvSpPr>
          <p:nvPr/>
        </p:nvSpPr>
        <p:spPr>
          <a:xfrm>
            <a:off x="3681590" y="6464229"/>
            <a:ext cx="4746901" cy="323220"/>
          </a:xfrm>
          <a:prstGeom prst="rect">
            <a:avLst/>
          </a:prstGeom>
        </p:spPr>
        <p:txBody>
          <a:bodyPr vert="horz" lIns="91427" tIns="45713" rIns="91427" bIns="45713"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225"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prstClr val="black"/>
                </a:solidFill>
                <a:effectLst/>
                <a:uLnTx/>
                <a:uFillTx/>
                <a:latin typeface="Segoe UI" panose="020B0502040204020203" pitchFamily="34" charset="0"/>
                <a:ea typeface="+mj-ea"/>
                <a:cs typeface="Segoe UI" panose="020B0502040204020203" pitchFamily="34" charset="0"/>
              </a:rPr>
              <a:t>The “evolution” of application platforms</a:t>
            </a:r>
          </a:p>
        </p:txBody>
      </p:sp>
    </p:spTree>
    <p:extLst>
      <p:ext uri="{BB962C8B-B14F-4D97-AF65-F5344CB8AC3E}">
        <p14:creationId xmlns:p14="http://schemas.microsoft.com/office/powerpoint/2010/main" val="10893887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1000"/>
                                        <p:tgtEl>
                                          <p:spTgt spid="11"/>
                                        </p:tgtEl>
                                      </p:cBhvr>
                                    </p:animEffect>
                                  </p:childTnLst>
                                </p:cTn>
                              </p:par>
                              <p:par>
                                <p:cTn id="8" presetID="53" presetClass="entr" presetSubtype="16" fill="hold" grpId="0" nodeType="withEffect">
                                  <p:stCondLst>
                                    <p:cond delay="800"/>
                                  </p:stCondLst>
                                  <p:childTnLst>
                                    <p:set>
                                      <p:cBhvr>
                                        <p:cTn id="9" dur="1" fill="hold">
                                          <p:stCondLst>
                                            <p:cond delay="0"/>
                                          </p:stCondLst>
                                        </p:cTn>
                                        <p:tgtEl>
                                          <p:spTgt spid="22"/>
                                        </p:tgtEl>
                                        <p:attrNameLst>
                                          <p:attrName>style.visibility</p:attrName>
                                        </p:attrNameLst>
                                      </p:cBhvr>
                                      <p:to>
                                        <p:strVal val="visible"/>
                                      </p:to>
                                    </p:set>
                                    <p:anim calcmode="lin" valueType="num">
                                      <p:cBhvr>
                                        <p:cTn id="10" dur="500" fill="hold"/>
                                        <p:tgtEl>
                                          <p:spTgt spid="22"/>
                                        </p:tgtEl>
                                        <p:attrNameLst>
                                          <p:attrName>ppt_w</p:attrName>
                                        </p:attrNameLst>
                                      </p:cBhvr>
                                      <p:tavLst>
                                        <p:tav tm="0">
                                          <p:val>
                                            <p:fltVal val="0"/>
                                          </p:val>
                                        </p:tav>
                                        <p:tav tm="100000">
                                          <p:val>
                                            <p:strVal val="#ppt_w"/>
                                          </p:val>
                                        </p:tav>
                                      </p:tavLst>
                                    </p:anim>
                                    <p:anim calcmode="lin" valueType="num">
                                      <p:cBhvr>
                                        <p:cTn id="11" dur="500" fill="hold"/>
                                        <p:tgtEl>
                                          <p:spTgt spid="22"/>
                                        </p:tgtEl>
                                        <p:attrNameLst>
                                          <p:attrName>ppt_h</p:attrName>
                                        </p:attrNameLst>
                                      </p:cBhvr>
                                      <p:tavLst>
                                        <p:tav tm="0">
                                          <p:val>
                                            <p:fltVal val="0"/>
                                          </p:val>
                                        </p:tav>
                                        <p:tav tm="100000">
                                          <p:val>
                                            <p:strVal val="#ppt_h"/>
                                          </p:val>
                                        </p:tav>
                                      </p:tavLst>
                                    </p:anim>
                                    <p:animEffect transition="in" filter="fade">
                                      <p:cBhvr>
                                        <p:cTn id="12" dur="500"/>
                                        <p:tgtEl>
                                          <p:spTgt spid="22"/>
                                        </p:tgtEl>
                                      </p:cBhvr>
                                    </p:animEffect>
                                  </p:childTnLst>
                                </p:cTn>
                              </p:par>
                              <p:par>
                                <p:cTn id="13" presetID="10" presetClass="entr" presetSubtype="0" fill="hold" grpId="0" nodeType="withEffect">
                                  <p:stCondLst>
                                    <p:cond delay="500"/>
                                  </p:stCondLst>
                                  <p:childTnLst>
                                    <p:set>
                                      <p:cBhvr>
                                        <p:cTn id="14" dur="1" fill="hold">
                                          <p:stCondLst>
                                            <p:cond delay="0"/>
                                          </p:stCondLst>
                                        </p:cTn>
                                        <p:tgtEl>
                                          <p:spTgt spid="72"/>
                                        </p:tgtEl>
                                        <p:attrNameLst>
                                          <p:attrName>style.visibility</p:attrName>
                                        </p:attrNameLst>
                                      </p:cBhvr>
                                      <p:to>
                                        <p:strVal val="visible"/>
                                      </p:to>
                                    </p:set>
                                    <p:animEffect transition="in" filter="fade">
                                      <p:cBhvr>
                                        <p:cTn id="15" dur="500"/>
                                        <p:tgtEl>
                                          <p:spTgt spid="72"/>
                                        </p:tgtEl>
                                      </p:cBhvr>
                                    </p:animEffect>
                                  </p:childTnLst>
                                </p:cTn>
                              </p:par>
                              <p:par>
                                <p:cTn id="16" presetID="42" presetClass="path" presetSubtype="0" decel="100000" fill="hold" grpId="1" nodeType="withEffect">
                                  <p:stCondLst>
                                    <p:cond delay="500"/>
                                  </p:stCondLst>
                                  <p:childTnLst>
                                    <p:animMotion origin="layout" path="M 4.16667E-7 -1.48148E-6 L 4.16667E-7 0.04352 " pathEditMode="relative" rAng="0" ptsTypes="AA">
                                      <p:cBhvr>
                                        <p:cTn id="17" dur="500" spd="-100000" fill="hold"/>
                                        <p:tgtEl>
                                          <p:spTgt spid="72"/>
                                        </p:tgtEl>
                                        <p:attrNameLst>
                                          <p:attrName>ppt_x</p:attrName>
                                          <p:attrName>ppt_y</p:attrName>
                                        </p:attrNameLst>
                                      </p:cBhvr>
                                      <p:rCtr x="0" y="2176"/>
                                    </p:animMotion>
                                  </p:childTnLst>
                                </p:cTn>
                              </p:par>
                            </p:childTnLst>
                          </p:cTn>
                        </p:par>
                        <p:par>
                          <p:cTn id="18" fill="hold">
                            <p:stCondLst>
                              <p:cond delay="1300"/>
                            </p:stCondLst>
                            <p:childTnLst>
                              <p:par>
                                <p:cTn id="19" presetID="53" presetClass="entr" presetSubtype="16" fill="hold" nodeType="afterEffect">
                                  <p:stCondLst>
                                    <p:cond delay="0"/>
                                  </p:stCondLst>
                                  <p:childTnLst>
                                    <p:set>
                                      <p:cBhvr>
                                        <p:cTn id="20" dur="1" fill="hold">
                                          <p:stCondLst>
                                            <p:cond delay="0"/>
                                          </p:stCondLst>
                                        </p:cTn>
                                        <p:tgtEl>
                                          <p:spTgt spid="221"/>
                                        </p:tgtEl>
                                        <p:attrNameLst>
                                          <p:attrName>style.visibility</p:attrName>
                                        </p:attrNameLst>
                                      </p:cBhvr>
                                      <p:to>
                                        <p:strVal val="visible"/>
                                      </p:to>
                                    </p:set>
                                    <p:anim calcmode="lin" valueType="num">
                                      <p:cBhvr>
                                        <p:cTn id="21" dur="500" fill="hold"/>
                                        <p:tgtEl>
                                          <p:spTgt spid="221"/>
                                        </p:tgtEl>
                                        <p:attrNameLst>
                                          <p:attrName>ppt_w</p:attrName>
                                        </p:attrNameLst>
                                      </p:cBhvr>
                                      <p:tavLst>
                                        <p:tav tm="0">
                                          <p:val>
                                            <p:fltVal val="0"/>
                                          </p:val>
                                        </p:tav>
                                        <p:tav tm="100000">
                                          <p:val>
                                            <p:strVal val="#ppt_w"/>
                                          </p:val>
                                        </p:tav>
                                      </p:tavLst>
                                    </p:anim>
                                    <p:anim calcmode="lin" valueType="num">
                                      <p:cBhvr>
                                        <p:cTn id="22" dur="500" fill="hold"/>
                                        <p:tgtEl>
                                          <p:spTgt spid="221"/>
                                        </p:tgtEl>
                                        <p:attrNameLst>
                                          <p:attrName>ppt_h</p:attrName>
                                        </p:attrNameLst>
                                      </p:cBhvr>
                                      <p:tavLst>
                                        <p:tav tm="0">
                                          <p:val>
                                            <p:fltVal val="0"/>
                                          </p:val>
                                        </p:tav>
                                        <p:tav tm="100000">
                                          <p:val>
                                            <p:strVal val="#ppt_h"/>
                                          </p:val>
                                        </p:tav>
                                      </p:tavLst>
                                    </p:anim>
                                    <p:animEffect transition="in" filter="fade">
                                      <p:cBhvr>
                                        <p:cTn id="23" dur="500"/>
                                        <p:tgtEl>
                                          <p:spTgt spid="221"/>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40"/>
                                        </p:tgtEl>
                                        <p:attrNameLst>
                                          <p:attrName>style.visibility</p:attrName>
                                        </p:attrNameLst>
                                      </p:cBhvr>
                                      <p:to>
                                        <p:strVal val="visible"/>
                                      </p:to>
                                    </p:set>
                                    <p:animEffect transition="in" filter="fade">
                                      <p:cBhvr>
                                        <p:cTn id="26" dur="650"/>
                                        <p:tgtEl>
                                          <p:spTgt spid="140"/>
                                        </p:tgtEl>
                                      </p:cBhvr>
                                    </p:animEffect>
                                  </p:childTnLst>
                                </p:cTn>
                              </p:par>
                              <p:par>
                                <p:cTn id="27" presetID="42" presetClass="path" presetSubtype="0" decel="100000" fill="hold" grpId="1" nodeType="withEffect">
                                  <p:stCondLst>
                                    <p:cond delay="0"/>
                                  </p:stCondLst>
                                  <p:childTnLst>
                                    <p:animMotion origin="layout" path="M -4.70258E-6 -4.61189E-6 L -4.70258E-6 0.04358 " pathEditMode="relative" rAng="0" ptsTypes="AA">
                                      <p:cBhvr>
                                        <p:cTn id="28" dur="650" spd="-100000" fill="hold"/>
                                        <p:tgtEl>
                                          <p:spTgt spid="140"/>
                                        </p:tgtEl>
                                        <p:attrNameLst>
                                          <p:attrName>ppt_x</p:attrName>
                                          <p:attrName>ppt_y</p:attrName>
                                        </p:attrNameLst>
                                      </p:cBhvr>
                                      <p:rCtr x="0" y="2179"/>
                                    </p:animMotion>
                                  </p:childTnLst>
                                </p:cTn>
                              </p:par>
                              <p:par>
                                <p:cTn id="29" presetID="53" presetClass="entr" presetSubtype="16" fill="hold" nodeType="withEffect">
                                  <p:stCondLst>
                                    <p:cond delay="50"/>
                                  </p:stCondLst>
                                  <p:childTnLst>
                                    <p:set>
                                      <p:cBhvr>
                                        <p:cTn id="30" dur="1" fill="hold">
                                          <p:stCondLst>
                                            <p:cond delay="0"/>
                                          </p:stCondLst>
                                        </p:cTn>
                                        <p:tgtEl>
                                          <p:spTgt spid="161"/>
                                        </p:tgtEl>
                                        <p:attrNameLst>
                                          <p:attrName>style.visibility</p:attrName>
                                        </p:attrNameLst>
                                      </p:cBhvr>
                                      <p:to>
                                        <p:strVal val="visible"/>
                                      </p:to>
                                    </p:set>
                                    <p:anim calcmode="lin" valueType="num">
                                      <p:cBhvr>
                                        <p:cTn id="31" dur="500" fill="hold"/>
                                        <p:tgtEl>
                                          <p:spTgt spid="161"/>
                                        </p:tgtEl>
                                        <p:attrNameLst>
                                          <p:attrName>ppt_w</p:attrName>
                                        </p:attrNameLst>
                                      </p:cBhvr>
                                      <p:tavLst>
                                        <p:tav tm="0">
                                          <p:val>
                                            <p:fltVal val="0"/>
                                          </p:val>
                                        </p:tav>
                                        <p:tav tm="100000">
                                          <p:val>
                                            <p:strVal val="#ppt_w"/>
                                          </p:val>
                                        </p:tav>
                                      </p:tavLst>
                                    </p:anim>
                                    <p:anim calcmode="lin" valueType="num">
                                      <p:cBhvr>
                                        <p:cTn id="32" dur="500" fill="hold"/>
                                        <p:tgtEl>
                                          <p:spTgt spid="161"/>
                                        </p:tgtEl>
                                        <p:attrNameLst>
                                          <p:attrName>ppt_h</p:attrName>
                                        </p:attrNameLst>
                                      </p:cBhvr>
                                      <p:tavLst>
                                        <p:tav tm="0">
                                          <p:val>
                                            <p:fltVal val="0"/>
                                          </p:val>
                                        </p:tav>
                                        <p:tav tm="100000">
                                          <p:val>
                                            <p:strVal val="#ppt_h"/>
                                          </p:val>
                                        </p:tav>
                                      </p:tavLst>
                                    </p:anim>
                                    <p:animEffect transition="in" filter="fade">
                                      <p:cBhvr>
                                        <p:cTn id="33" dur="500"/>
                                        <p:tgtEl>
                                          <p:spTgt spid="161"/>
                                        </p:tgtEl>
                                      </p:cBhvr>
                                    </p:animEffect>
                                  </p:childTnLst>
                                </p:cTn>
                              </p:par>
                              <p:par>
                                <p:cTn id="34" presetID="53" presetClass="entr" presetSubtype="16" fill="hold" nodeType="withEffect">
                                  <p:stCondLst>
                                    <p:cond delay="100"/>
                                  </p:stCondLst>
                                  <p:childTnLst>
                                    <p:set>
                                      <p:cBhvr>
                                        <p:cTn id="35" dur="1" fill="hold">
                                          <p:stCondLst>
                                            <p:cond delay="0"/>
                                          </p:stCondLst>
                                        </p:cTn>
                                        <p:tgtEl>
                                          <p:spTgt spid="171"/>
                                        </p:tgtEl>
                                        <p:attrNameLst>
                                          <p:attrName>style.visibility</p:attrName>
                                        </p:attrNameLst>
                                      </p:cBhvr>
                                      <p:to>
                                        <p:strVal val="visible"/>
                                      </p:to>
                                    </p:set>
                                    <p:anim calcmode="lin" valueType="num">
                                      <p:cBhvr>
                                        <p:cTn id="36" dur="500" fill="hold"/>
                                        <p:tgtEl>
                                          <p:spTgt spid="171"/>
                                        </p:tgtEl>
                                        <p:attrNameLst>
                                          <p:attrName>ppt_w</p:attrName>
                                        </p:attrNameLst>
                                      </p:cBhvr>
                                      <p:tavLst>
                                        <p:tav tm="0">
                                          <p:val>
                                            <p:fltVal val="0"/>
                                          </p:val>
                                        </p:tav>
                                        <p:tav tm="100000">
                                          <p:val>
                                            <p:strVal val="#ppt_w"/>
                                          </p:val>
                                        </p:tav>
                                      </p:tavLst>
                                    </p:anim>
                                    <p:anim calcmode="lin" valueType="num">
                                      <p:cBhvr>
                                        <p:cTn id="37" dur="500" fill="hold"/>
                                        <p:tgtEl>
                                          <p:spTgt spid="171"/>
                                        </p:tgtEl>
                                        <p:attrNameLst>
                                          <p:attrName>ppt_h</p:attrName>
                                        </p:attrNameLst>
                                      </p:cBhvr>
                                      <p:tavLst>
                                        <p:tav tm="0">
                                          <p:val>
                                            <p:fltVal val="0"/>
                                          </p:val>
                                        </p:tav>
                                        <p:tav tm="100000">
                                          <p:val>
                                            <p:strVal val="#ppt_h"/>
                                          </p:val>
                                        </p:tav>
                                      </p:tavLst>
                                    </p:anim>
                                    <p:animEffect transition="in" filter="fade">
                                      <p:cBhvr>
                                        <p:cTn id="38" dur="500"/>
                                        <p:tgtEl>
                                          <p:spTgt spid="171"/>
                                        </p:tgtEl>
                                      </p:cBhvr>
                                    </p:animEffect>
                                  </p:childTnLst>
                                </p:cTn>
                              </p:par>
                              <p:par>
                                <p:cTn id="39" presetID="53" presetClass="entr" presetSubtype="16" fill="hold" nodeType="withEffect">
                                  <p:stCondLst>
                                    <p:cond delay="150"/>
                                  </p:stCondLst>
                                  <p:childTnLst>
                                    <p:set>
                                      <p:cBhvr>
                                        <p:cTn id="40" dur="1" fill="hold">
                                          <p:stCondLst>
                                            <p:cond delay="0"/>
                                          </p:stCondLst>
                                        </p:cTn>
                                        <p:tgtEl>
                                          <p:spTgt spid="191"/>
                                        </p:tgtEl>
                                        <p:attrNameLst>
                                          <p:attrName>style.visibility</p:attrName>
                                        </p:attrNameLst>
                                      </p:cBhvr>
                                      <p:to>
                                        <p:strVal val="visible"/>
                                      </p:to>
                                    </p:set>
                                    <p:anim calcmode="lin" valueType="num">
                                      <p:cBhvr>
                                        <p:cTn id="41" dur="500" fill="hold"/>
                                        <p:tgtEl>
                                          <p:spTgt spid="191"/>
                                        </p:tgtEl>
                                        <p:attrNameLst>
                                          <p:attrName>ppt_w</p:attrName>
                                        </p:attrNameLst>
                                      </p:cBhvr>
                                      <p:tavLst>
                                        <p:tav tm="0">
                                          <p:val>
                                            <p:fltVal val="0"/>
                                          </p:val>
                                        </p:tav>
                                        <p:tav tm="100000">
                                          <p:val>
                                            <p:strVal val="#ppt_w"/>
                                          </p:val>
                                        </p:tav>
                                      </p:tavLst>
                                    </p:anim>
                                    <p:anim calcmode="lin" valueType="num">
                                      <p:cBhvr>
                                        <p:cTn id="42" dur="500" fill="hold"/>
                                        <p:tgtEl>
                                          <p:spTgt spid="191"/>
                                        </p:tgtEl>
                                        <p:attrNameLst>
                                          <p:attrName>ppt_h</p:attrName>
                                        </p:attrNameLst>
                                      </p:cBhvr>
                                      <p:tavLst>
                                        <p:tav tm="0">
                                          <p:val>
                                            <p:fltVal val="0"/>
                                          </p:val>
                                        </p:tav>
                                        <p:tav tm="100000">
                                          <p:val>
                                            <p:strVal val="#ppt_h"/>
                                          </p:val>
                                        </p:tav>
                                      </p:tavLst>
                                    </p:anim>
                                    <p:animEffect transition="in" filter="fade">
                                      <p:cBhvr>
                                        <p:cTn id="43" dur="500"/>
                                        <p:tgtEl>
                                          <p:spTgt spid="191"/>
                                        </p:tgtEl>
                                      </p:cBhvr>
                                    </p:animEffect>
                                  </p:childTnLst>
                                </p:cTn>
                              </p:par>
                              <p:par>
                                <p:cTn id="44" presetID="53" presetClass="entr" presetSubtype="16" fill="hold" nodeType="withEffect">
                                  <p:stCondLst>
                                    <p:cond delay="200"/>
                                  </p:stCondLst>
                                  <p:childTnLst>
                                    <p:set>
                                      <p:cBhvr>
                                        <p:cTn id="45" dur="1" fill="hold">
                                          <p:stCondLst>
                                            <p:cond delay="0"/>
                                          </p:stCondLst>
                                        </p:cTn>
                                        <p:tgtEl>
                                          <p:spTgt spid="181"/>
                                        </p:tgtEl>
                                        <p:attrNameLst>
                                          <p:attrName>style.visibility</p:attrName>
                                        </p:attrNameLst>
                                      </p:cBhvr>
                                      <p:to>
                                        <p:strVal val="visible"/>
                                      </p:to>
                                    </p:set>
                                    <p:anim calcmode="lin" valueType="num">
                                      <p:cBhvr>
                                        <p:cTn id="46" dur="500" fill="hold"/>
                                        <p:tgtEl>
                                          <p:spTgt spid="181"/>
                                        </p:tgtEl>
                                        <p:attrNameLst>
                                          <p:attrName>ppt_w</p:attrName>
                                        </p:attrNameLst>
                                      </p:cBhvr>
                                      <p:tavLst>
                                        <p:tav tm="0">
                                          <p:val>
                                            <p:fltVal val="0"/>
                                          </p:val>
                                        </p:tav>
                                        <p:tav tm="100000">
                                          <p:val>
                                            <p:strVal val="#ppt_w"/>
                                          </p:val>
                                        </p:tav>
                                      </p:tavLst>
                                    </p:anim>
                                    <p:anim calcmode="lin" valueType="num">
                                      <p:cBhvr>
                                        <p:cTn id="47" dur="500" fill="hold"/>
                                        <p:tgtEl>
                                          <p:spTgt spid="181"/>
                                        </p:tgtEl>
                                        <p:attrNameLst>
                                          <p:attrName>ppt_h</p:attrName>
                                        </p:attrNameLst>
                                      </p:cBhvr>
                                      <p:tavLst>
                                        <p:tav tm="0">
                                          <p:val>
                                            <p:fltVal val="0"/>
                                          </p:val>
                                        </p:tav>
                                        <p:tav tm="100000">
                                          <p:val>
                                            <p:strVal val="#ppt_h"/>
                                          </p:val>
                                        </p:tav>
                                      </p:tavLst>
                                    </p:anim>
                                    <p:animEffect transition="in" filter="fade">
                                      <p:cBhvr>
                                        <p:cTn id="48" dur="500"/>
                                        <p:tgtEl>
                                          <p:spTgt spid="181"/>
                                        </p:tgtEl>
                                      </p:cBhvr>
                                    </p:animEffect>
                                  </p:childTnLst>
                                </p:cTn>
                              </p:par>
                              <p:par>
                                <p:cTn id="49" presetID="53" presetClass="entr" presetSubtype="16" fill="hold" nodeType="withEffect">
                                  <p:stCondLst>
                                    <p:cond delay="250"/>
                                  </p:stCondLst>
                                  <p:childTnLst>
                                    <p:set>
                                      <p:cBhvr>
                                        <p:cTn id="50" dur="1" fill="hold">
                                          <p:stCondLst>
                                            <p:cond delay="0"/>
                                          </p:stCondLst>
                                        </p:cTn>
                                        <p:tgtEl>
                                          <p:spTgt spid="201"/>
                                        </p:tgtEl>
                                        <p:attrNameLst>
                                          <p:attrName>style.visibility</p:attrName>
                                        </p:attrNameLst>
                                      </p:cBhvr>
                                      <p:to>
                                        <p:strVal val="visible"/>
                                      </p:to>
                                    </p:set>
                                    <p:anim calcmode="lin" valueType="num">
                                      <p:cBhvr>
                                        <p:cTn id="51" dur="500" fill="hold"/>
                                        <p:tgtEl>
                                          <p:spTgt spid="201"/>
                                        </p:tgtEl>
                                        <p:attrNameLst>
                                          <p:attrName>ppt_w</p:attrName>
                                        </p:attrNameLst>
                                      </p:cBhvr>
                                      <p:tavLst>
                                        <p:tav tm="0">
                                          <p:val>
                                            <p:fltVal val="0"/>
                                          </p:val>
                                        </p:tav>
                                        <p:tav tm="100000">
                                          <p:val>
                                            <p:strVal val="#ppt_w"/>
                                          </p:val>
                                        </p:tav>
                                      </p:tavLst>
                                    </p:anim>
                                    <p:anim calcmode="lin" valueType="num">
                                      <p:cBhvr>
                                        <p:cTn id="52" dur="500" fill="hold"/>
                                        <p:tgtEl>
                                          <p:spTgt spid="201"/>
                                        </p:tgtEl>
                                        <p:attrNameLst>
                                          <p:attrName>ppt_h</p:attrName>
                                        </p:attrNameLst>
                                      </p:cBhvr>
                                      <p:tavLst>
                                        <p:tav tm="0">
                                          <p:val>
                                            <p:fltVal val="0"/>
                                          </p:val>
                                        </p:tav>
                                        <p:tav tm="100000">
                                          <p:val>
                                            <p:strVal val="#ppt_h"/>
                                          </p:val>
                                        </p:tav>
                                      </p:tavLst>
                                    </p:anim>
                                    <p:animEffect transition="in" filter="fade">
                                      <p:cBhvr>
                                        <p:cTn id="53" dur="500"/>
                                        <p:tgtEl>
                                          <p:spTgt spid="201"/>
                                        </p:tgtEl>
                                      </p:cBhvr>
                                    </p:animEffect>
                                  </p:childTnLst>
                                </p:cTn>
                              </p:par>
                              <p:par>
                                <p:cTn id="54" presetID="53" presetClass="entr" presetSubtype="16" fill="hold" nodeType="withEffect">
                                  <p:stCondLst>
                                    <p:cond delay="300"/>
                                  </p:stCondLst>
                                  <p:childTnLst>
                                    <p:set>
                                      <p:cBhvr>
                                        <p:cTn id="55" dur="1" fill="hold">
                                          <p:stCondLst>
                                            <p:cond delay="0"/>
                                          </p:stCondLst>
                                        </p:cTn>
                                        <p:tgtEl>
                                          <p:spTgt spid="141"/>
                                        </p:tgtEl>
                                        <p:attrNameLst>
                                          <p:attrName>style.visibility</p:attrName>
                                        </p:attrNameLst>
                                      </p:cBhvr>
                                      <p:to>
                                        <p:strVal val="visible"/>
                                      </p:to>
                                    </p:set>
                                    <p:anim calcmode="lin" valueType="num">
                                      <p:cBhvr>
                                        <p:cTn id="56" dur="500" fill="hold"/>
                                        <p:tgtEl>
                                          <p:spTgt spid="141"/>
                                        </p:tgtEl>
                                        <p:attrNameLst>
                                          <p:attrName>ppt_w</p:attrName>
                                        </p:attrNameLst>
                                      </p:cBhvr>
                                      <p:tavLst>
                                        <p:tav tm="0">
                                          <p:val>
                                            <p:fltVal val="0"/>
                                          </p:val>
                                        </p:tav>
                                        <p:tav tm="100000">
                                          <p:val>
                                            <p:strVal val="#ppt_w"/>
                                          </p:val>
                                        </p:tav>
                                      </p:tavLst>
                                    </p:anim>
                                    <p:anim calcmode="lin" valueType="num">
                                      <p:cBhvr>
                                        <p:cTn id="57" dur="500" fill="hold"/>
                                        <p:tgtEl>
                                          <p:spTgt spid="141"/>
                                        </p:tgtEl>
                                        <p:attrNameLst>
                                          <p:attrName>ppt_h</p:attrName>
                                        </p:attrNameLst>
                                      </p:cBhvr>
                                      <p:tavLst>
                                        <p:tav tm="0">
                                          <p:val>
                                            <p:fltVal val="0"/>
                                          </p:val>
                                        </p:tav>
                                        <p:tav tm="100000">
                                          <p:val>
                                            <p:strVal val="#ppt_h"/>
                                          </p:val>
                                        </p:tav>
                                      </p:tavLst>
                                    </p:anim>
                                    <p:animEffect transition="in" filter="fade">
                                      <p:cBhvr>
                                        <p:cTn id="58" dur="500"/>
                                        <p:tgtEl>
                                          <p:spTgt spid="141"/>
                                        </p:tgtEl>
                                      </p:cBhvr>
                                    </p:animEffect>
                                  </p:childTnLst>
                                </p:cTn>
                              </p:par>
                              <p:par>
                                <p:cTn id="59" presetID="53" presetClass="entr" presetSubtype="16" fill="hold" nodeType="withEffect">
                                  <p:stCondLst>
                                    <p:cond delay="350"/>
                                  </p:stCondLst>
                                  <p:childTnLst>
                                    <p:set>
                                      <p:cBhvr>
                                        <p:cTn id="60" dur="1" fill="hold">
                                          <p:stCondLst>
                                            <p:cond delay="0"/>
                                          </p:stCondLst>
                                        </p:cTn>
                                        <p:tgtEl>
                                          <p:spTgt spid="151"/>
                                        </p:tgtEl>
                                        <p:attrNameLst>
                                          <p:attrName>style.visibility</p:attrName>
                                        </p:attrNameLst>
                                      </p:cBhvr>
                                      <p:to>
                                        <p:strVal val="visible"/>
                                      </p:to>
                                    </p:set>
                                    <p:anim calcmode="lin" valueType="num">
                                      <p:cBhvr>
                                        <p:cTn id="61" dur="500" fill="hold"/>
                                        <p:tgtEl>
                                          <p:spTgt spid="151"/>
                                        </p:tgtEl>
                                        <p:attrNameLst>
                                          <p:attrName>ppt_w</p:attrName>
                                        </p:attrNameLst>
                                      </p:cBhvr>
                                      <p:tavLst>
                                        <p:tav tm="0">
                                          <p:val>
                                            <p:fltVal val="0"/>
                                          </p:val>
                                        </p:tav>
                                        <p:tav tm="100000">
                                          <p:val>
                                            <p:strVal val="#ppt_w"/>
                                          </p:val>
                                        </p:tav>
                                      </p:tavLst>
                                    </p:anim>
                                    <p:anim calcmode="lin" valueType="num">
                                      <p:cBhvr>
                                        <p:cTn id="62" dur="500" fill="hold"/>
                                        <p:tgtEl>
                                          <p:spTgt spid="151"/>
                                        </p:tgtEl>
                                        <p:attrNameLst>
                                          <p:attrName>ppt_h</p:attrName>
                                        </p:attrNameLst>
                                      </p:cBhvr>
                                      <p:tavLst>
                                        <p:tav tm="0">
                                          <p:val>
                                            <p:fltVal val="0"/>
                                          </p:val>
                                        </p:tav>
                                        <p:tav tm="100000">
                                          <p:val>
                                            <p:strVal val="#ppt_h"/>
                                          </p:val>
                                        </p:tav>
                                      </p:tavLst>
                                    </p:anim>
                                    <p:animEffect transition="in" filter="fade">
                                      <p:cBhvr>
                                        <p:cTn id="63" dur="500"/>
                                        <p:tgtEl>
                                          <p:spTgt spid="151"/>
                                        </p:tgtEl>
                                      </p:cBhvr>
                                    </p:animEffect>
                                  </p:childTnLst>
                                </p:cTn>
                              </p:par>
                              <p:par>
                                <p:cTn id="64" presetID="53" presetClass="entr" presetSubtype="16" fill="hold" nodeType="withEffect">
                                  <p:stCondLst>
                                    <p:cond delay="400"/>
                                  </p:stCondLst>
                                  <p:childTnLst>
                                    <p:set>
                                      <p:cBhvr>
                                        <p:cTn id="65" dur="1" fill="hold">
                                          <p:stCondLst>
                                            <p:cond delay="0"/>
                                          </p:stCondLst>
                                        </p:cTn>
                                        <p:tgtEl>
                                          <p:spTgt spid="211"/>
                                        </p:tgtEl>
                                        <p:attrNameLst>
                                          <p:attrName>style.visibility</p:attrName>
                                        </p:attrNameLst>
                                      </p:cBhvr>
                                      <p:to>
                                        <p:strVal val="visible"/>
                                      </p:to>
                                    </p:set>
                                    <p:anim calcmode="lin" valueType="num">
                                      <p:cBhvr>
                                        <p:cTn id="66" dur="500" fill="hold"/>
                                        <p:tgtEl>
                                          <p:spTgt spid="211"/>
                                        </p:tgtEl>
                                        <p:attrNameLst>
                                          <p:attrName>ppt_w</p:attrName>
                                        </p:attrNameLst>
                                      </p:cBhvr>
                                      <p:tavLst>
                                        <p:tav tm="0">
                                          <p:val>
                                            <p:fltVal val="0"/>
                                          </p:val>
                                        </p:tav>
                                        <p:tav tm="100000">
                                          <p:val>
                                            <p:strVal val="#ppt_w"/>
                                          </p:val>
                                        </p:tav>
                                      </p:tavLst>
                                    </p:anim>
                                    <p:anim calcmode="lin" valueType="num">
                                      <p:cBhvr>
                                        <p:cTn id="67" dur="500" fill="hold"/>
                                        <p:tgtEl>
                                          <p:spTgt spid="211"/>
                                        </p:tgtEl>
                                        <p:attrNameLst>
                                          <p:attrName>ppt_h</p:attrName>
                                        </p:attrNameLst>
                                      </p:cBhvr>
                                      <p:tavLst>
                                        <p:tav tm="0">
                                          <p:val>
                                            <p:fltVal val="0"/>
                                          </p:val>
                                        </p:tav>
                                        <p:tav tm="100000">
                                          <p:val>
                                            <p:strVal val="#ppt_h"/>
                                          </p:val>
                                        </p:tav>
                                      </p:tavLst>
                                    </p:anim>
                                    <p:animEffect transition="in" filter="fade">
                                      <p:cBhvr>
                                        <p:cTn id="68" dur="500"/>
                                        <p:tgtEl>
                                          <p:spTgt spid="211"/>
                                        </p:tgtEl>
                                      </p:cBhvr>
                                    </p:animEffect>
                                  </p:childTnLst>
                                </p:cTn>
                              </p:par>
                              <p:par>
                                <p:cTn id="69" presetID="10" presetClass="entr" presetSubtype="0" fill="hold" grpId="0" nodeType="withEffect">
                                  <p:stCondLst>
                                    <p:cond delay="650"/>
                                  </p:stCondLst>
                                  <p:childTnLst>
                                    <p:set>
                                      <p:cBhvr>
                                        <p:cTn id="70" dur="1" fill="hold">
                                          <p:stCondLst>
                                            <p:cond delay="0"/>
                                          </p:stCondLst>
                                        </p:cTn>
                                        <p:tgtEl>
                                          <p:spTgt spid="118"/>
                                        </p:tgtEl>
                                        <p:attrNameLst>
                                          <p:attrName>style.visibility</p:attrName>
                                        </p:attrNameLst>
                                      </p:cBhvr>
                                      <p:to>
                                        <p:strVal val="visible"/>
                                      </p:to>
                                    </p:set>
                                    <p:animEffect transition="in" filter="fade">
                                      <p:cBhvr>
                                        <p:cTn id="71" dur="500"/>
                                        <p:tgtEl>
                                          <p:spTgt spid="118"/>
                                        </p:tgtEl>
                                      </p:cBhvr>
                                    </p:animEffect>
                                  </p:childTnLst>
                                </p:cTn>
                              </p:par>
                              <p:par>
                                <p:cTn id="72" presetID="42" presetClass="path" presetSubtype="0" decel="100000" fill="hold" grpId="1" nodeType="withEffect">
                                  <p:stCondLst>
                                    <p:cond delay="650"/>
                                  </p:stCondLst>
                                  <p:childTnLst>
                                    <p:animMotion origin="layout" path="M 1.45833E-6 -4.44444E-6 L 0.03672 -4.44444E-6 " pathEditMode="relative" rAng="0" ptsTypes="AA">
                                      <p:cBhvr>
                                        <p:cTn id="73" dur="500" spd="-100000" fill="hold"/>
                                        <p:tgtEl>
                                          <p:spTgt spid="118"/>
                                        </p:tgtEl>
                                        <p:attrNameLst>
                                          <p:attrName>ppt_x</p:attrName>
                                          <p:attrName>ppt_y</p:attrName>
                                        </p:attrNameLst>
                                      </p:cBhvr>
                                      <p:rCtr x="183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72" grpId="0"/>
      <p:bldP spid="72" grpId="1"/>
      <p:bldP spid="140" grpId="0"/>
      <p:bldP spid="140" grpId="1"/>
      <p:bldP spid="118" grpId="0"/>
      <p:bldP spid="118" grpI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What is “</a:t>
            </a:r>
            <a:r>
              <a:rPr lang="en-US" err="1"/>
              <a:t>serverless</a:t>
            </a:r>
            <a:r>
              <a:rPr lang="en-US"/>
              <a:t>”</a:t>
            </a:r>
          </a:p>
        </p:txBody>
      </p:sp>
      <p:grpSp>
        <p:nvGrpSpPr>
          <p:cNvPr id="203" name="Group 202"/>
          <p:cNvGrpSpPr/>
          <p:nvPr/>
        </p:nvGrpSpPr>
        <p:grpSpPr>
          <a:xfrm>
            <a:off x="3833586" y="1664081"/>
            <a:ext cx="4191748" cy="5173599"/>
            <a:chOff x="4158354" y="1189176"/>
            <a:chExt cx="4192342" cy="5174332"/>
          </a:xfrm>
        </p:grpSpPr>
        <p:pic>
          <p:nvPicPr>
            <p:cNvPr id="6" name="Picture 5"/>
            <p:cNvPicPr>
              <a:picLocks noChangeAspect="1"/>
            </p:cNvPicPr>
            <p:nvPr/>
          </p:nvPicPr>
          <p:blipFill>
            <a:blip r:embed="rId3"/>
            <a:stretch>
              <a:fillRect/>
            </a:stretch>
          </p:blipFill>
          <p:spPr>
            <a:xfrm>
              <a:off x="4158354" y="1189176"/>
              <a:ext cx="4192342" cy="4192342"/>
            </a:xfrm>
            <a:prstGeom prst="rect">
              <a:avLst/>
            </a:prstGeom>
          </p:spPr>
        </p:pic>
        <p:sp>
          <p:nvSpPr>
            <p:cNvPr id="10" name="TextBox 9"/>
            <p:cNvSpPr txBox="1"/>
            <p:nvPr/>
          </p:nvSpPr>
          <p:spPr>
            <a:xfrm>
              <a:off x="5340125" y="5446462"/>
              <a:ext cx="1828800" cy="917046"/>
            </a:xfrm>
            <a:prstGeom prst="rect">
              <a:avLst/>
            </a:prstGeom>
            <a:noFill/>
          </p:spPr>
          <p:txBody>
            <a:bodyPr wrap="square" lIns="91427" tIns="146284" rIns="182854" bIns="146284" rtlCol="0">
              <a:spAutoFit/>
            </a:bodyPr>
            <a:lstStyle/>
            <a:p>
              <a:pPr marL="0" marR="0" lvl="0" indent="0" algn="ctr" defTabSz="914367" rtl="0" eaLnBrk="1" fontAlgn="auto" latinLnBrk="0" hangingPunct="1">
                <a:lnSpc>
                  <a:spcPct val="90000"/>
                </a:lnSpc>
                <a:spcBef>
                  <a:spcPts val="0"/>
                </a:spcBef>
                <a:spcAft>
                  <a:spcPts val="1200"/>
                </a:spcAft>
                <a:buClrTx/>
                <a:buSzTx/>
                <a:buFontTx/>
                <a:buNone/>
                <a:tabLst/>
                <a:defRPr/>
              </a:pPr>
              <a:r>
                <a:rPr kumimoji="0" lang="en-US" sz="2200" b="0" i="0" u="none" strike="noStrike" kern="1200" cap="none" spc="0" normalizeH="0" baseline="0" noProof="0">
                  <a:ln>
                    <a:noFill/>
                  </a:ln>
                  <a:solidFill>
                    <a:srgbClr val="0078D7"/>
                  </a:solidFill>
                  <a:effectLst/>
                  <a:uLnTx/>
                  <a:uFillTx/>
                  <a:latin typeface="Segoe UI Light"/>
                  <a:ea typeface="+mn-ea"/>
                  <a:cs typeface="Segoe UI"/>
                </a:rPr>
                <a:t>Event-driven scale</a:t>
              </a:r>
            </a:p>
          </p:txBody>
        </p:sp>
      </p:grpSp>
      <p:grpSp>
        <p:nvGrpSpPr>
          <p:cNvPr id="204" name="Group 203"/>
          <p:cNvGrpSpPr/>
          <p:nvPr/>
        </p:nvGrpSpPr>
        <p:grpSpPr>
          <a:xfrm>
            <a:off x="7541223" y="1315606"/>
            <a:ext cx="4888698" cy="5522074"/>
            <a:chOff x="7567771" y="840651"/>
            <a:chExt cx="4889392" cy="5522857"/>
          </a:xfrm>
        </p:grpSpPr>
        <p:pic>
          <p:nvPicPr>
            <p:cNvPr id="7" name="Picture 6"/>
            <p:cNvPicPr>
              <a:picLocks noChangeAspect="1"/>
            </p:cNvPicPr>
            <p:nvPr/>
          </p:nvPicPr>
          <p:blipFill>
            <a:blip r:embed="rId4"/>
            <a:stretch>
              <a:fillRect/>
            </a:stretch>
          </p:blipFill>
          <p:spPr>
            <a:xfrm>
              <a:off x="7567771" y="840651"/>
              <a:ext cx="4889392" cy="4889392"/>
            </a:xfrm>
            <a:prstGeom prst="rect">
              <a:avLst/>
            </a:prstGeom>
          </p:spPr>
        </p:pic>
        <p:sp>
          <p:nvSpPr>
            <p:cNvPr id="61" name="TextBox 60"/>
            <p:cNvSpPr txBox="1"/>
            <p:nvPr/>
          </p:nvSpPr>
          <p:spPr>
            <a:xfrm>
              <a:off x="9239486" y="5446462"/>
              <a:ext cx="1828800" cy="917046"/>
            </a:xfrm>
            <a:prstGeom prst="rect">
              <a:avLst/>
            </a:prstGeom>
            <a:noFill/>
          </p:spPr>
          <p:txBody>
            <a:bodyPr wrap="square" lIns="91427" tIns="146284" rIns="182854" bIns="146284" rtlCol="0">
              <a:spAutoFit/>
            </a:bodyPr>
            <a:lstStyle/>
            <a:p>
              <a:pPr marL="0" marR="0" lvl="0" indent="0" algn="ctr" defTabSz="914367" rtl="0" eaLnBrk="1" fontAlgn="auto" latinLnBrk="0" hangingPunct="1">
                <a:lnSpc>
                  <a:spcPct val="90000"/>
                </a:lnSpc>
                <a:spcBef>
                  <a:spcPts val="0"/>
                </a:spcBef>
                <a:spcAft>
                  <a:spcPts val="1200"/>
                </a:spcAft>
                <a:buClrTx/>
                <a:buSzTx/>
                <a:buFontTx/>
                <a:buNone/>
                <a:tabLst/>
                <a:defRPr/>
              </a:pPr>
              <a:r>
                <a:rPr kumimoji="0" lang="en-US" sz="2200" b="0" i="0" u="none" strike="noStrike" kern="1200" cap="none" spc="0" normalizeH="0" baseline="0" noProof="0">
                  <a:ln>
                    <a:noFill/>
                  </a:ln>
                  <a:solidFill>
                    <a:srgbClr val="0078D7"/>
                  </a:solidFill>
                  <a:effectLst/>
                  <a:uLnTx/>
                  <a:uFillTx/>
                  <a:latin typeface="Segoe UI Light"/>
                  <a:ea typeface="+mn-ea"/>
                  <a:cs typeface="Segoe UI"/>
                </a:rPr>
                <a:t>Sub-second billing</a:t>
              </a:r>
            </a:p>
          </p:txBody>
        </p:sp>
      </p:grpSp>
      <p:grpSp>
        <p:nvGrpSpPr>
          <p:cNvPr id="202" name="Group 201"/>
          <p:cNvGrpSpPr/>
          <p:nvPr/>
        </p:nvGrpSpPr>
        <p:grpSpPr>
          <a:xfrm>
            <a:off x="799710" y="1254492"/>
            <a:ext cx="2559957" cy="5583188"/>
            <a:chOff x="825302" y="779528"/>
            <a:chExt cx="2560320" cy="5583980"/>
          </a:xfrm>
        </p:grpSpPr>
        <p:sp>
          <p:nvSpPr>
            <p:cNvPr id="60" name="TextBox 59"/>
            <p:cNvSpPr txBox="1"/>
            <p:nvPr/>
          </p:nvSpPr>
          <p:spPr>
            <a:xfrm>
              <a:off x="1300172" y="5446462"/>
              <a:ext cx="1828800" cy="917046"/>
            </a:xfrm>
            <a:prstGeom prst="rect">
              <a:avLst/>
            </a:prstGeom>
            <a:noFill/>
          </p:spPr>
          <p:txBody>
            <a:bodyPr wrap="square" lIns="91427" tIns="146284" rIns="182854" bIns="146284" rtlCol="0">
              <a:spAutoFit/>
            </a:bodyPr>
            <a:lstStyle/>
            <a:p>
              <a:pPr marL="0" marR="0" lvl="0" indent="0" algn="ctr" defTabSz="914367" rtl="0" eaLnBrk="1" fontAlgn="auto" latinLnBrk="0" hangingPunct="1">
                <a:lnSpc>
                  <a:spcPct val="90000"/>
                </a:lnSpc>
                <a:spcBef>
                  <a:spcPts val="0"/>
                </a:spcBef>
                <a:spcAft>
                  <a:spcPts val="1200"/>
                </a:spcAft>
                <a:buClrTx/>
                <a:buSzTx/>
                <a:buFontTx/>
                <a:buNone/>
                <a:tabLst/>
                <a:defRPr/>
              </a:pPr>
              <a:r>
                <a:rPr kumimoji="0" lang="en-US" sz="2200" b="0" i="0" u="none" strike="noStrike" kern="1200" cap="none" spc="0" normalizeH="0" baseline="0" noProof="0">
                  <a:ln>
                    <a:noFill/>
                  </a:ln>
                  <a:solidFill>
                    <a:srgbClr val="0078D7"/>
                  </a:solidFill>
                  <a:effectLst/>
                  <a:uLnTx/>
                  <a:uFillTx/>
                  <a:latin typeface="Segoe UI Light"/>
                  <a:ea typeface="+mn-ea"/>
                  <a:cs typeface="Segoe UI"/>
                </a:rPr>
                <a:t>Abstraction of servers</a:t>
              </a:r>
            </a:p>
          </p:txBody>
        </p:sp>
        <p:grpSp>
          <p:nvGrpSpPr>
            <p:cNvPr id="196" name="Group 195"/>
            <p:cNvGrpSpPr/>
            <p:nvPr/>
          </p:nvGrpSpPr>
          <p:grpSpPr>
            <a:xfrm>
              <a:off x="1300172" y="3826400"/>
              <a:ext cx="1582606" cy="1005115"/>
              <a:chOff x="1217613" y="3254375"/>
              <a:chExt cx="2514600" cy="1597026"/>
            </a:xfrm>
          </p:grpSpPr>
          <p:sp>
            <p:nvSpPr>
              <p:cNvPr id="68" name="Freeform 8"/>
              <p:cNvSpPr>
                <a:spLocks/>
              </p:cNvSpPr>
              <p:nvPr/>
            </p:nvSpPr>
            <p:spPr bwMode="auto">
              <a:xfrm>
                <a:off x="1217613" y="3751263"/>
                <a:ext cx="2514600" cy="701675"/>
              </a:xfrm>
              <a:custGeom>
                <a:avLst/>
                <a:gdLst>
                  <a:gd name="T0" fmla="*/ 1115 w 1132"/>
                  <a:gd name="T1" fmla="*/ 316 h 316"/>
                  <a:gd name="T2" fmla="*/ 1103 w 1132"/>
                  <a:gd name="T3" fmla="*/ 305 h 316"/>
                  <a:gd name="T4" fmla="*/ 1062 w 1132"/>
                  <a:gd name="T5" fmla="*/ 224 h 316"/>
                  <a:gd name="T6" fmla="*/ 679 w 1132"/>
                  <a:gd name="T7" fmla="*/ 57 h 316"/>
                  <a:gd name="T8" fmla="*/ 315 w 1132"/>
                  <a:gd name="T9" fmla="*/ 39 h 316"/>
                  <a:gd name="T10" fmla="*/ 37 w 1132"/>
                  <a:gd name="T11" fmla="*/ 98 h 316"/>
                  <a:gd name="T12" fmla="*/ 18 w 1132"/>
                  <a:gd name="T13" fmla="*/ 129 h 316"/>
                  <a:gd name="T14" fmla="*/ 3 w 1132"/>
                  <a:gd name="T15" fmla="*/ 133 h 316"/>
                  <a:gd name="T16" fmla="*/ 26 w 1132"/>
                  <a:gd name="T17" fmla="*/ 86 h 316"/>
                  <a:gd name="T18" fmla="*/ 682 w 1132"/>
                  <a:gd name="T19" fmla="*/ 41 h 316"/>
                  <a:gd name="T20" fmla="*/ 1075 w 1132"/>
                  <a:gd name="T21" fmla="*/ 213 h 316"/>
                  <a:gd name="T22" fmla="*/ 1115 w 1132"/>
                  <a:gd name="T23" fmla="*/ 316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32" h="316">
                    <a:moveTo>
                      <a:pt x="1115" y="316"/>
                    </a:moveTo>
                    <a:cubicBezTo>
                      <a:pt x="1103" y="305"/>
                      <a:pt x="1103" y="305"/>
                      <a:pt x="1103" y="305"/>
                    </a:cubicBezTo>
                    <a:cubicBezTo>
                      <a:pt x="1110" y="298"/>
                      <a:pt x="1100" y="268"/>
                      <a:pt x="1062" y="224"/>
                    </a:cubicBezTo>
                    <a:cubicBezTo>
                      <a:pt x="988" y="137"/>
                      <a:pt x="790" y="82"/>
                      <a:pt x="679" y="57"/>
                    </a:cubicBezTo>
                    <a:cubicBezTo>
                      <a:pt x="593" y="37"/>
                      <a:pt x="454" y="30"/>
                      <a:pt x="315" y="39"/>
                    </a:cubicBezTo>
                    <a:cubicBezTo>
                      <a:pt x="175" y="47"/>
                      <a:pt x="68" y="70"/>
                      <a:pt x="37" y="98"/>
                    </a:cubicBezTo>
                    <a:cubicBezTo>
                      <a:pt x="20" y="113"/>
                      <a:pt x="17" y="124"/>
                      <a:pt x="18" y="129"/>
                    </a:cubicBezTo>
                    <a:cubicBezTo>
                      <a:pt x="3" y="133"/>
                      <a:pt x="3" y="133"/>
                      <a:pt x="3" y="133"/>
                    </a:cubicBezTo>
                    <a:cubicBezTo>
                      <a:pt x="0" y="124"/>
                      <a:pt x="1" y="109"/>
                      <a:pt x="26" y="86"/>
                    </a:cubicBezTo>
                    <a:cubicBezTo>
                      <a:pt x="101" y="18"/>
                      <a:pt x="498" y="0"/>
                      <a:pt x="682" y="41"/>
                    </a:cubicBezTo>
                    <a:cubicBezTo>
                      <a:pt x="796" y="66"/>
                      <a:pt x="997" y="123"/>
                      <a:pt x="1075" y="213"/>
                    </a:cubicBezTo>
                    <a:cubicBezTo>
                      <a:pt x="1115" y="261"/>
                      <a:pt x="1132" y="299"/>
                      <a:pt x="1115" y="316"/>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69" name="Rectangle 9"/>
              <p:cNvSpPr>
                <a:spLocks noChangeArrowheads="1"/>
              </p:cNvSpPr>
              <p:nvPr/>
            </p:nvSpPr>
            <p:spPr bwMode="auto">
              <a:xfrm>
                <a:off x="1260475" y="3768725"/>
                <a:ext cx="942975" cy="1082675"/>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70" name="Rectangle 10"/>
              <p:cNvSpPr>
                <a:spLocks noChangeArrowheads="1"/>
              </p:cNvSpPr>
              <p:nvPr/>
            </p:nvSpPr>
            <p:spPr bwMode="auto">
              <a:xfrm>
                <a:off x="1333500" y="3898900"/>
                <a:ext cx="796925" cy="8207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71" name="Rectangle 11"/>
              <p:cNvSpPr>
                <a:spLocks noChangeArrowheads="1"/>
              </p:cNvSpPr>
              <p:nvPr/>
            </p:nvSpPr>
            <p:spPr bwMode="auto">
              <a:xfrm>
                <a:off x="1368425" y="3940175"/>
                <a:ext cx="727075" cy="1412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72" name="Rectangle 12"/>
              <p:cNvSpPr>
                <a:spLocks noChangeArrowheads="1"/>
              </p:cNvSpPr>
              <p:nvPr/>
            </p:nvSpPr>
            <p:spPr bwMode="auto">
              <a:xfrm>
                <a:off x="1390650" y="396398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73" name="Rectangle 13"/>
              <p:cNvSpPr>
                <a:spLocks noChangeArrowheads="1"/>
              </p:cNvSpPr>
              <p:nvPr/>
            </p:nvSpPr>
            <p:spPr bwMode="auto">
              <a:xfrm>
                <a:off x="1422400" y="396398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74" name="Rectangle 14"/>
              <p:cNvSpPr>
                <a:spLocks noChangeArrowheads="1"/>
              </p:cNvSpPr>
              <p:nvPr/>
            </p:nvSpPr>
            <p:spPr bwMode="auto">
              <a:xfrm>
                <a:off x="1454150" y="3963988"/>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75" name="Rectangle 15"/>
              <p:cNvSpPr>
                <a:spLocks noChangeArrowheads="1"/>
              </p:cNvSpPr>
              <p:nvPr/>
            </p:nvSpPr>
            <p:spPr bwMode="auto">
              <a:xfrm>
                <a:off x="1484313" y="396398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76" name="Rectangle 16"/>
              <p:cNvSpPr>
                <a:spLocks noChangeArrowheads="1"/>
              </p:cNvSpPr>
              <p:nvPr/>
            </p:nvSpPr>
            <p:spPr bwMode="auto">
              <a:xfrm>
                <a:off x="1516063" y="3963988"/>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77" name="Rectangle 17"/>
              <p:cNvSpPr>
                <a:spLocks noChangeArrowheads="1"/>
              </p:cNvSpPr>
              <p:nvPr/>
            </p:nvSpPr>
            <p:spPr bwMode="auto">
              <a:xfrm>
                <a:off x="1546225" y="396398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78" name="Oval 18"/>
              <p:cNvSpPr>
                <a:spLocks noChangeArrowheads="1"/>
              </p:cNvSpPr>
              <p:nvPr/>
            </p:nvSpPr>
            <p:spPr bwMode="auto">
              <a:xfrm>
                <a:off x="2011363" y="3992563"/>
                <a:ext cx="34925" cy="36513"/>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79" name="Rectangle 19"/>
              <p:cNvSpPr>
                <a:spLocks noChangeArrowheads="1"/>
              </p:cNvSpPr>
              <p:nvPr/>
            </p:nvSpPr>
            <p:spPr bwMode="auto">
              <a:xfrm>
                <a:off x="1368425" y="4119563"/>
                <a:ext cx="727075"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80" name="Rectangle 20"/>
              <p:cNvSpPr>
                <a:spLocks noChangeArrowheads="1"/>
              </p:cNvSpPr>
              <p:nvPr/>
            </p:nvSpPr>
            <p:spPr bwMode="auto">
              <a:xfrm>
                <a:off x="1390650" y="4144963"/>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81" name="Rectangle 21"/>
              <p:cNvSpPr>
                <a:spLocks noChangeArrowheads="1"/>
              </p:cNvSpPr>
              <p:nvPr/>
            </p:nvSpPr>
            <p:spPr bwMode="auto">
              <a:xfrm>
                <a:off x="1422400" y="4144963"/>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82" name="Rectangle 22"/>
              <p:cNvSpPr>
                <a:spLocks noChangeArrowheads="1"/>
              </p:cNvSpPr>
              <p:nvPr/>
            </p:nvSpPr>
            <p:spPr bwMode="auto">
              <a:xfrm>
                <a:off x="1454150" y="4144963"/>
                <a:ext cx="142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83" name="Rectangle 23"/>
              <p:cNvSpPr>
                <a:spLocks noChangeArrowheads="1"/>
              </p:cNvSpPr>
              <p:nvPr/>
            </p:nvSpPr>
            <p:spPr bwMode="auto">
              <a:xfrm>
                <a:off x="1484313" y="4144963"/>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84" name="Rectangle 24"/>
              <p:cNvSpPr>
                <a:spLocks noChangeArrowheads="1"/>
              </p:cNvSpPr>
              <p:nvPr/>
            </p:nvSpPr>
            <p:spPr bwMode="auto">
              <a:xfrm>
                <a:off x="1516063" y="4144963"/>
                <a:ext cx="142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85" name="Rectangle 25"/>
              <p:cNvSpPr>
                <a:spLocks noChangeArrowheads="1"/>
              </p:cNvSpPr>
              <p:nvPr/>
            </p:nvSpPr>
            <p:spPr bwMode="auto">
              <a:xfrm>
                <a:off x="1546225" y="4144963"/>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86" name="Oval 26"/>
              <p:cNvSpPr>
                <a:spLocks noChangeArrowheads="1"/>
              </p:cNvSpPr>
              <p:nvPr/>
            </p:nvSpPr>
            <p:spPr bwMode="auto">
              <a:xfrm>
                <a:off x="2011363" y="4173538"/>
                <a:ext cx="34925"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87" name="Rectangle 27"/>
              <p:cNvSpPr>
                <a:spLocks noChangeArrowheads="1"/>
              </p:cNvSpPr>
              <p:nvPr/>
            </p:nvSpPr>
            <p:spPr bwMode="auto">
              <a:xfrm>
                <a:off x="1368425" y="4300538"/>
                <a:ext cx="727075" cy="1412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88" name="Rectangle 28"/>
              <p:cNvSpPr>
                <a:spLocks noChangeArrowheads="1"/>
              </p:cNvSpPr>
              <p:nvPr/>
            </p:nvSpPr>
            <p:spPr bwMode="auto">
              <a:xfrm>
                <a:off x="1390650" y="432435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89" name="Rectangle 29"/>
              <p:cNvSpPr>
                <a:spLocks noChangeArrowheads="1"/>
              </p:cNvSpPr>
              <p:nvPr/>
            </p:nvSpPr>
            <p:spPr bwMode="auto">
              <a:xfrm>
                <a:off x="1422400" y="432435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90" name="Rectangle 30"/>
              <p:cNvSpPr>
                <a:spLocks noChangeArrowheads="1"/>
              </p:cNvSpPr>
              <p:nvPr/>
            </p:nvSpPr>
            <p:spPr bwMode="auto">
              <a:xfrm>
                <a:off x="1454150" y="4324350"/>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91" name="Rectangle 31"/>
              <p:cNvSpPr>
                <a:spLocks noChangeArrowheads="1"/>
              </p:cNvSpPr>
              <p:nvPr/>
            </p:nvSpPr>
            <p:spPr bwMode="auto">
              <a:xfrm>
                <a:off x="1484313" y="432435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92" name="Rectangle 32"/>
              <p:cNvSpPr>
                <a:spLocks noChangeArrowheads="1"/>
              </p:cNvSpPr>
              <p:nvPr/>
            </p:nvSpPr>
            <p:spPr bwMode="auto">
              <a:xfrm>
                <a:off x="1516063" y="4324350"/>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93" name="Rectangle 33"/>
              <p:cNvSpPr>
                <a:spLocks noChangeArrowheads="1"/>
              </p:cNvSpPr>
              <p:nvPr/>
            </p:nvSpPr>
            <p:spPr bwMode="auto">
              <a:xfrm>
                <a:off x="1546225" y="432435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94" name="Oval 34"/>
              <p:cNvSpPr>
                <a:spLocks noChangeArrowheads="1"/>
              </p:cNvSpPr>
              <p:nvPr/>
            </p:nvSpPr>
            <p:spPr bwMode="auto">
              <a:xfrm>
                <a:off x="2011363" y="4352925"/>
                <a:ext cx="34925" cy="36513"/>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95" name="Rectangle 35"/>
              <p:cNvSpPr>
                <a:spLocks noChangeArrowheads="1"/>
              </p:cNvSpPr>
              <p:nvPr/>
            </p:nvSpPr>
            <p:spPr bwMode="auto">
              <a:xfrm>
                <a:off x="1368425" y="4479925"/>
                <a:ext cx="727075"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96" name="Rectangle 36"/>
              <p:cNvSpPr>
                <a:spLocks noChangeArrowheads="1"/>
              </p:cNvSpPr>
              <p:nvPr/>
            </p:nvSpPr>
            <p:spPr bwMode="auto">
              <a:xfrm>
                <a:off x="1390650" y="450373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97" name="Rectangle 37"/>
              <p:cNvSpPr>
                <a:spLocks noChangeArrowheads="1"/>
              </p:cNvSpPr>
              <p:nvPr/>
            </p:nvSpPr>
            <p:spPr bwMode="auto">
              <a:xfrm>
                <a:off x="1422400" y="450373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98" name="Rectangle 38"/>
              <p:cNvSpPr>
                <a:spLocks noChangeArrowheads="1"/>
              </p:cNvSpPr>
              <p:nvPr/>
            </p:nvSpPr>
            <p:spPr bwMode="auto">
              <a:xfrm>
                <a:off x="1454150" y="4503738"/>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99" name="Rectangle 39"/>
              <p:cNvSpPr>
                <a:spLocks noChangeArrowheads="1"/>
              </p:cNvSpPr>
              <p:nvPr/>
            </p:nvSpPr>
            <p:spPr bwMode="auto">
              <a:xfrm>
                <a:off x="1484313" y="450373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00" name="Rectangle 40"/>
              <p:cNvSpPr>
                <a:spLocks noChangeArrowheads="1"/>
              </p:cNvSpPr>
              <p:nvPr/>
            </p:nvSpPr>
            <p:spPr bwMode="auto">
              <a:xfrm>
                <a:off x="1516063" y="4503738"/>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01" name="Rectangle 41"/>
              <p:cNvSpPr>
                <a:spLocks noChangeArrowheads="1"/>
              </p:cNvSpPr>
              <p:nvPr/>
            </p:nvSpPr>
            <p:spPr bwMode="auto">
              <a:xfrm>
                <a:off x="1546225" y="450373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02" name="Oval 42"/>
              <p:cNvSpPr>
                <a:spLocks noChangeArrowheads="1"/>
              </p:cNvSpPr>
              <p:nvPr/>
            </p:nvSpPr>
            <p:spPr bwMode="auto">
              <a:xfrm>
                <a:off x="2011363" y="4533900"/>
                <a:ext cx="34925"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03" name="Rectangle 43"/>
              <p:cNvSpPr>
                <a:spLocks noChangeArrowheads="1"/>
              </p:cNvSpPr>
              <p:nvPr/>
            </p:nvSpPr>
            <p:spPr bwMode="auto">
              <a:xfrm>
                <a:off x="3070225" y="4008438"/>
                <a:ext cx="596900" cy="842963"/>
              </a:xfrm>
              <a:prstGeom prst="rect">
                <a:avLst/>
              </a:prstGeom>
              <a:solidFill>
                <a:srgbClr val="44235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04" name="Rectangle 44"/>
              <p:cNvSpPr>
                <a:spLocks noChangeArrowheads="1"/>
              </p:cNvSpPr>
              <p:nvPr/>
            </p:nvSpPr>
            <p:spPr bwMode="auto">
              <a:xfrm>
                <a:off x="3143250" y="4086225"/>
                <a:ext cx="450850" cy="63341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05" name="Rectangle 45"/>
              <p:cNvSpPr>
                <a:spLocks noChangeArrowheads="1"/>
              </p:cNvSpPr>
              <p:nvPr/>
            </p:nvSpPr>
            <p:spPr bwMode="auto">
              <a:xfrm>
                <a:off x="3178175" y="4125913"/>
                <a:ext cx="381000"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06" name="Rectangle 46"/>
              <p:cNvSpPr>
                <a:spLocks noChangeArrowheads="1"/>
              </p:cNvSpPr>
              <p:nvPr/>
            </p:nvSpPr>
            <p:spPr bwMode="auto">
              <a:xfrm>
                <a:off x="3200400" y="415131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07" name="Rectangle 47"/>
              <p:cNvSpPr>
                <a:spLocks noChangeArrowheads="1"/>
              </p:cNvSpPr>
              <p:nvPr/>
            </p:nvSpPr>
            <p:spPr bwMode="auto">
              <a:xfrm>
                <a:off x="3232150" y="415131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08" name="Rectangle 48"/>
              <p:cNvSpPr>
                <a:spLocks noChangeArrowheads="1"/>
              </p:cNvSpPr>
              <p:nvPr/>
            </p:nvSpPr>
            <p:spPr bwMode="auto">
              <a:xfrm>
                <a:off x="3263900" y="4151313"/>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09" name="Rectangle 49"/>
              <p:cNvSpPr>
                <a:spLocks noChangeArrowheads="1"/>
              </p:cNvSpPr>
              <p:nvPr/>
            </p:nvSpPr>
            <p:spPr bwMode="auto">
              <a:xfrm>
                <a:off x="3294063" y="415131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10" name="Rectangle 50"/>
              <p:cNvSpPr>
                <a:spLocks noChangeArrowheads="1"/>
              </p:cNvSpPr>
              <p:nvPr/>
            </p:nvSpPr>
            <p:spPr bwMode="auto">
              <a:xfrm>
                <a:off x="3325813" y="4151313"/>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11" name="Rectangle 51"/>
              <p:cNvSpPr>
                <a:spLocks noChangeArrowheads="1"/>
              </p:cNvSpPr>
              <p:nvPr/>
            </p:nvSpPr>
            <p:spPr bwMode="auto">
              <a:xfrm>
                <a:off x="3355975" y="415131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12" name="Oval 52"/>
              <p:cNvSpPr>
                <a:spLocks noChangeArrowheads="1"/>
              </p:cNvSpPr>
              <p:nvPr/>
            </p:nvSpPr>
            <p:spPr bwMode="auto">
              <a:xfrm>
                <a:off x="3476625" y="4179888"/>
                <a:ext cx="34925"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13" name="Rectangle 53"/>
              <p:cNvSpPr>
                <a:spLocks noChangeArrowheads="1"/>
              </p:cNvSpPr>
              <p:nvPr/>
            </p:nvSpPr>
            <p:spPr bwMode="auto">
              <a:xfrm>
                <a:off x="3178175" y="4306888"/>
                <a:ext cx="381000" cy="1412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14" name="Rectangle 54"/>
              <p:cNvSpPr>
                <a:spLocks noChangeArrowheads="1"/>
              </p:cNvSpPr>
              <p:nvPr/>
            </p:nvSpPr>
            <p:spPr bwMode="auto">
              <a:xfrm>
                <a:off x="3200400" y="433070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15" name="Rectangle 55"/>
              <p:cNvSpPr>
                <a:spLocks noChangeArrowheads="1"/>
              </p:cNvSpPr>
              <p:nvPr/>
            </p:nvSpPr>
            <p:spPr bwMode="auto">
              <a:xfrm>
                <a:off x="3232150" y="433070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16" name="Rectangle 56"/>
              <p:cNvSpPr>
                <a:spLocks noChangeArrowheads="1"/>
              </p:cNvSpPr>
              <p:nvPr/>
            </p:nvSpPr>
            <p:spPr bwMode="auto">
              <a:xfrm>
                <a:off x="3263900" y="4330700"/>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17" name="Rectangle 57"/>
              <p:cNvSpPr>
                <a:spLocks noChangeArrowheads="1"/>
              </p:cNvSpPr>
              <p:nvPr/>
            </p:nvSpPr>
            <p:spPr bwMode="auto">
              <a:xfrm>
                <a:off x="3294063" y="433070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18" name="Rectangle 58"/>
              <p:cNvSpPr>
                <a:spLocks noChangeArrowheads="1"/>
              </p:cNvSpPr>
              <p:nvPr/>
            </p:nvSpPr>
            <p:spPr bwMode="auto">
              <a:xfrm>
                <a:off x="3325813" y="4330700"/>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19" name="Rectangle 59"/>
              <p:cNvSpPr>
                <a:spLocks noChangeArrowheads="1"/>
              </p:cNvSpPr>
              <p:nvPr/>
            </p:nvSpPr>
            <p:spPr bwMode="auto">
              <a:xfrm>
                <a:off x="3355975" y="433070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20" name="Oval 60"/>
              <p:cNvSpPr>
                <a:spLocks noChangeArrowheads="1"/>
              </p:cNvSpPr>
              <p:nvPr/>
            </p:nvSpPr>
            <p:spPr bwMode="auto">
              <a:xfrm>
                <a:off x="3476625" y="4359275"/>
                <a:ext cx="34925" cy="36513"/>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21" name="Rectangle 61"/>
              <p:cNvSpPr>
                <a:spLocks noChangeArrowheads="1"/>
              </p:cNvSpPr>
              <p:nvPr/>
            </p:nvSpPr>
            <p:spPr bwMode="auto">
              <a:xfrm>
                <a:off x="3178175" y="4486275"/>
                <a:ext cx="381000"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22" name="Rectangle 62"/>
              <p:cNvSpPr>
                <a:spLocks noChangeArrowheads="1"/>
              </p:cNvSpPr>
              <p:nvPr/>
            </p:nvSpPr>
            <p:spPr bwMode="auto">
              <a:xfrm>
                <a:off x="3200400" y="4511675"/>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23" name="Rectangle 63"/>
              <p:cNvSpPr>
                <a:spLocks noChangeArrowheads="1"/>
              </p:cNvSpPr>
              <p:nvPr/>
            </p:nvSpPr>
            <p:spPr bwMode="auto">
              <a:xfrm>
                <a:off x="3232150" y="4511675"/>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24" name="Rectangle 64"/>
              <p:cNvSpPr>
                <a:spLocks noChangeArrowheads="1"/>
              </p:cNvSpPr>
              <p:nvPr/>
            </p:nvSpPr>
            <p:spPr bwMode="auto">
              <a:xfrm>
                <a:off x="3263900" y="4511675"/>
                <a:ext cx="142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25" name="Rectangle 65"/>
              <p:cNvSpPr>
                <a:spLocks noChangeArrowheads="1"/>
              </p:cNvSpPr>
              <p:nvPr/>
            </p:nvSpPr>
            <p:spPr bwMode="auto">
              <a:xfrm>
                <a:off x="3294063" y="4511675"/>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26" name="Rectangle 66"/>
              <p:cNvSpPr>
                <a:spLocks noChangeArrowheads="1"/>
              </p:cNvSpPr>
              <p:nvPr/>
            </p:nvSpPr>
            <p:spPr bwMode="auto">
              <a:xfrm>
                <a:off x="3325813" y="4511675"/>
                <a:ext cx="142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27" name="Rectangle 67"/>
              <p:cNvSpPr>
                <a:spLocks noChangeArrowheads="1"/>
              </p:cNvSpPr>
              <p:nvPr/>
            </p:nvSpPr>
            <p:spPr bwMode="auto">
              <a:xfrm>
                <a:off x="3355975" y="4511675"/>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28" name="Oval 68"/>
              <p:cNvSpPr>
                <a:spLocks noChangeArrowheads="1"/>
              </p:cNvSpPr>
              <p:nvPr/>
            </p:nvSpPr>
            <p:spPr bwMode="auto">
              <a:xfrm>
                <a:off x="3476625" y="4540250"/>
                <a:ext cx="34925"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29" name="Rectangle 69"/>
              <p:cNvSpPr>
                <a:spLocks noChangeArrowheads="1"/>
              </p:cNvSpPr>
              <p:nvPr/>
            </p:nvSpPr>
            <p:spPr bwMode="auto">
              <a:xfrm>
                <a:off x="2259013" y="3254375"/>
                <a:ext cx="763588" cy="159702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30" name="Rectangle 70"/>
              <p:cNvSpPr>
                <a:spLocks noChangeArrowheads="1"/>
              </p:cNvSpPr>
              <p:nvPr/>
            </p:nvSpPr>
            <p:spPr bwMode="auto">
              <a:xfrm>
                <a:off x="2330450" y="3332163"/>
                <a:ext cx="619125" cy="138747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31" name="Rectangle 71"/>
              <p:cNvSpPr>
                <a:spLocks noChangeArrowheads="1"/>
              </p:cNvSpPr>
              <p:nvPr/>
            </p:nvSpPr>
            <p:spPr bwMode="auto">
              <a:xfrm>
                <a:off x="2368550" y="3373438"/>
                <a:ext cx="546100" cy="1412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32" name="Rectangle 72"/>
              <p:cNvSpPr>
                <a:spLocks noChangeArrowheads="1"/>
              </p:cNvSpPr>
              <p:nvPr/>
            </p:nvSpPr>
            <p:spPr bwMode="auto">
              <a:xfrm>
                <a:off x="2387600" y="339725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33" name="Rectangle 73"/>
              <p:cNvSpPr>
                <a:spLocks noChangeArrowheads="1"/>
              </p:cNvSpPr>
              <p:nvPr/>
            </p:nvSpPr>
            <p:spPr bwMode="auto">
              <a:xfrm>
                <a:off x="2419350" y="339725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34" name="Rectangle 74"/>
              <p:cNvSpPr>
                <a:spLocks noChangeArrowheads="1"/>
              </p:cNvSpPr>
              <p:nvPr/>
            </p:nvSpPr>
            <p:spPr bwMode="auto">
              <a:xfrm>
                <a:off x="2451100" y="3397250"/>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35" name="Rectangle 75"/>
              <p:cNvSpPr>
                <a:spLocks noChangeArrowheads="1"/>
              </p:cNvSpPr>
              <p:nvPr/>
            </p:nvSpPr>
            <p:spPr bwMode="auto">
              <a:xfrm>
                <a:off x="2481263" y="339725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36" name="Rectangle 76"/>
              <p:cNvSpPr>
                <a:spLocks noChangeArrowheads="1"/>
              </p:cNvSpPr>
              <p:nvPr/>
            </p:nvSpPr>
            <p:spPr bwMode="auto">
              <a:xfrm>
                <a:off x="2513013" y="339725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37" name="Rectangle 77"/>
              <p:cNvSpPr>
                <a:spLocks noChangeArrowheads="1"/>
              </p:cNvSpPr>
              <p:nvPr/>
            </p:nvSpPr>
            <p:spPr bwMode="auto">
              <a:xfrm>
                <a:off x="2543175" y="339725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38" name="Oval 78"/>
              <p:cNvSpPr>
                <a:spLocks noChangeArrowheads="1"/>
              </p:cNvSpPr>
              <p:nvPr/>
            </p:nvSpPr>
            <p:spPr bwMode="auto">
              <a:xfrm>
                <a:off x="2832100" y="3425825"/>
                <a:ext cx="36513" cy="36513"/>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39" name="Rectangle 79"/>
              <p:cNvSpPr>
                <a:spLocks noChangeArrowheads="1"/>
              </p:cNvSpPr>
              <p:nvPr/>
            </p:nvSpPr>
            <p:spPr bwMode="auto">
              <a:xfrm>
                <a:off x="2368550" y="3552825"/>
                <a:ext cx="546100"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40" name="Rectangle 80"/>
              <p:cNvSpPr>
                <a:spLocks noChangeArrowheads="1"/>
              </p:cNvSpPr>
              <p:nvPr/>
            </p:nvSpPr>
            <p:spPr bwMode="auto">
              <a:xfrm>
                <a:off x="2387600" y="357663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41" name="Rectangle 81"/>
              <p:cNvSpPr>
                <a:spLocks noChangeArrowheads="1"/>
              </p:cNvSpPr>
              <p:nvPr/>
            </p:nvSpPr>
            <p:spPr bwMode="auto">
              <a:xfrm>
                <a:off x="2419350" y="357663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42" name="Rectangle 82"/>
              <p:cNvSpPr>
                <a:spLocks noChangeArrowheads="1"/>
              </p:cNvSpPr>
              <p:nvPr/>
            </p:nvSpPr>
            <p:spPr bwMode="auto">
              <a:xfrm>
                <a:off x="2451100" y="3576638"/>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43" name="Rectangle 83"/>
              <p:cNvSpPr>
                <a:spLocks noChangeArrowheads="1"/>
              </p:cNvSpPr>
              <p:nvPr/>
            </p:nvSpPr>
            <p:spPr bwMode="auto">
              <a:xfrm>
                <a:off x="2481263" y="357663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44" name="Rectangle 84"/>
              <p:cNvSpPr>
                <a:spLocks noChangeArrowheads="1"/>
              </p:cNvSpPr>
              <p:nvPr/>
            </p:nvSpPr>
            <p:spPr bwMode="auto">
              <a:xfrm>
                <a:off x="2513013" y="357663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45" name="Rectangle 85"/>
              <p:cNvSpPr>
                <a:spLocks noChangeArrowheads="1"/>
              </p:cNvSpPr>
              <p:nvPr/>
            </p:nvSpPr>
            <p:spPr bwMode="auto">
              <a:xfrm>
                <a:off x="2543175" y="357663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46" name="Oval 86"/>
              <p:cNvSpPr>
                <a:spLocks noChangeArrowheads="1"/>
              </p:cNvSpPr>
              <p:nvPr/>
            </p:nvSpPr>
            <p:spPr bwMode="auto">
              <a:xfrm>
                <a:off x="2832100" y="3606800"/>
                <a:ext cx="36513"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47" name="Rectangle 87"/>
              <p:cNvSpPr>
                <a:spLocks noChangeArrowheads="1"/>
              </p:cNvSpPr>
              <p:nvPr/>
            </p:nvSpPr>
            <p:spPr bwMode="auto">
              <a:xfrm>
                <a:off x="2368550" y="3732213"/>
                <a:ext cx="546100"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48" name="Rectangle 88"/>
              <p:cNvSpPr>
                <a:spLocks noChangeArrowheads="1"/>
              </p:cNvSpPr>
              <p:nvPr/>
            </p:nvSpPr>
            <p:spPr bwMode="auto">
              <a:xfrm>
                <a:off x="2387600" y="375761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49" name="Rectangle 89"/>
              <p:cNvSpPr>
                <a:spLocks noChangeArrowheads="1"/>
              </p:cNvSpPr>
              <p:nvPr/>
            </p:nvSpPr>
            <p:spPr bwMode="auto">
              <a:xfrm>
                <a:off x="2419350" y="375761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50" name="Rectangle 90"/>
              <p:cNvSpPr>
                <a:spLocks noChangeArrowheads="1"/>
              </p:cNvSpPr>
              <p:nvPr/>
            </p:nvSpPr>
            <p:spPr bwMode="auto">
              <a:xfrm>
                <a:off x="2451100" y="3757613"/>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51" name="Rectangle 91"/>
              <p:cNvSpPr>
                <a:spLocks noChangeArrowheads="1"/>
              </p:cNvSpPr>
              <p:nvPr/>
            </p:nvSpPr>
            <p:spPr bwMode="auto">
              <a:xfrm>
                <a:off x="2481263" y="375761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52" name="Rectangle 92"/>
              <p:cNvSpPr>
                <a:spLocks noChangeArrowheads="1"/>
              </p:cNvSpPr>
              <p:nvPr/>
            </p:nvSpPr>
            <p:spPr bwMode="auto">
              <a:xfrm>
                <a:off x="2513013" y="375761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53" name="Rectangle 93"/>
              <p:cNvSpPr>
                <a:spLocks noChangeArrowheads="1"/>
              </p:cNvSpPr>
              <p:nvPr/>
            </p:nvSpPr>
            <p:spPr bwMode="auto">
              <a:xfrm>
                <a:off x="2543175" y="375761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54" name="Oval 94"/>
              <p:cNvSpPr>
                <a:spLocks noChangeArrowheads="1"/>
              </p:cNvSpPr>
              <p:nvPr/>
            </p:nvSpPr>
            <p:spPr bwMode="auto">
              <a:xfrm>
                <a:off x="2832100" y="3786188"/>
                <a:ext cx="36513"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55" name="Rectangle 95"/>
              <p:cNvSpPr>
                <a:spLocks noChangeArrowheads="1"/>
              </p:cNvSpPr>
              <p:nvPr/>
            </p:nvSpPr>
            <p:spPr bwMode="auto">
              <a:xfrm>
                <a:off x="2368550" y="3913188"/>
                <a:ext cx="546100"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56" name="Rectangle 96"/>
              <p:cNvSpPr>
                <a:spLocks noChangeArrowheads="1"/>
              </p:cNvSpPr>
              <p:nvPr/>
            </p:nvSpPr>
            <p:spPr bwMode="auto">
              <a:xfrm>
                <a:off x="2387600" y="393700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57" name="Rectangle 97"/>
              <p:cNvSpPr>
                <a:spLocks noChangeArrowheads="1"/>
              </p:cNvSpPr>
              <p:nvPr/>
            </p:nvSpPr>
            <p:spPr bwMode="auto">
              <a:xfrm>
                <a:off x="2419350" y="393700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58" name="Rectangle 98"/>
              <p:cNvSpPr>
                <a:spLocks noChangeArrowheads="1"/>
              </p:cNvSpPr>
              <p:nvPr/>
            </p:nvSpPr>
            <p:spPr bwMode="auto">
              <a:xfrm>
                <a:off x="2451100" y="3937000"/>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59" name="Rectangle 99"/>
              <p:cNvSpPr>
                <a:spLocks noChangeArrowheads="1"/>
              </p:cNvSpPr>
              <p:nvPr/>
            </p:nvSpPr>
            <p:spPr bwMode="auto">
              <a:xfrm>
                <a:off x="2481263" y="393700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60" name="Rectangle 100"/>
              <p:cNvSpPr>
                <a:spLocks noChangeArrowheads="1"/>
              </p:cNvSpPr>
              <p:nvPr/>
            </p:nvSpPr>
            <p:spPr bwMode="auto">
              <a:xfrm>
                <a:off x="2513013" y="393700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61" name="Rectangle 101"/>
              <p:cNvSpPr>
                <a:spLocks noChangeArrowheads="1"/>
              </p:cNvSpPr>
              <p:nvPr/>
            </p:nvSpPr>
            <p:spPr bwMode="auto">
              <a:xfrm>
                <a:off x="2543175" y="393700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62" name="Oval 102"/>
              <p:cNvSpPr>
                <a:spLocks noChangeArrowheads="1"/>
              </p:cNvSpPr>
              <p:nvPr/>
            </p:nvSpPr>
            <p:spPr bwMode="auto">
              <a:xfrm>
                <a:off x="2832100" y="3965575"/>
                <a:ext cx="36513" cy="36513"/>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63" name="Rectangle 103"/>
              <p:cNvSpPr>
                <a:spLocks noChangeArrowheads="1"/>
              </p:cNvSpPr>
              <p:nvPr/>
            </p:nvSpPr>
            <p:spPr bwMode="auto">
              <a:xfrm>
                <a:off x="2368550" y="4092575"/>
                <a:ext cx="546100"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64" name="Rectangle 104"/>
              <p:cNvSpPr>
                <a:spLocks noChangeArrowheads="1"/>
              </p:cNvSpPr>
              <p:nvPr/>
            </p:nvSpPr>
            <p:spPr bwMode="auto">
              <a:xfrm>
                <a:off x="2387600" y="4117975"/>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65" name="Rectangle 105"/>
              <p:cNvSpPr>
                <a:spLocks noChangeArrowheads="1"/>
              </p:cNvSpPr>
              <p:nvPr/>
            </p:nvSpPr>
            <p:spPr bwMode="auto">
              <a:xfrm>
                <a:off x="2419350" y="4117975"/>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66" name="Rectangle 106"/>
              <p:cNvSpPr>
                <a:spLocks noChangeArrowheads="1"/>
              </p:cNvSpPr>
              <p:nvPr/>
            </p:nvSpPr>
            <p:spPr bwMode="auto">
              <a:xfrm>
                <a:off x="2451100" y="4117975"/>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67" name="Rectangle 107"/>
              <p:cNvSpPr>
                <a:spLocks noChangeArrowheads="1"/>
              </p:cNvSpPr>
              <p:nvPr/>
            </p:nvSpPr>
            <p:spPr bwMode="auto">
              <a:xfrm>
                <a:off x="2481263" y="4117975"/>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68" name="Rectangle 108"/>
              <p:cNvSpPr>
                <a:spLocks noChangeArrowheads="1"/>
              </p:cNvSpPr>
              <p:nvPr/>
            </p:nvSpPr>
            <p:spPr bwMode="auto">
              <a:xfrm>
                <a:off x="2513013" y="4117975"/>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69" name="Rectangle 109"/>
              <p:cNvSpPr>
                <a:spLocks noChangeArrowheads="1"/>
              </p:cNvSpPr>
              <p:nvPr/>
            </p:nvSpPr>
            <p:spPr bwMode="auto">
              <a:xfrm>
                <a:off x="2543175" y="4117975"/>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70" name="Oval 110"/>
              <p:cNvSpPr>
                <a:spLocks noChangeArrowheads="1"/>
              </p:cNvSpPr>
              <p:nvPr/>
            </p:nvSpPr>
            <p:spPr bwMode="auto">
              <a:xfrm>
                <a:off x="2832100" y="4146550"/>
                <a:ext cx="36513"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71" name="Rectangle 111"/>
              <p:cNvSpPr>
                <a:spLocks noChangeArrowheads="1"/>
              </p:cNvSpPr>
              <p:nvPr/>
            </p:nvSpPr>
            <p:spPr bwMode="auto">
              <a:xfrm>
                <a:off x="2368550" y="4273550"/>
                <a:ext cx="546100" cy="1412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72" name="Rectangle 112"/>
              <p:cNvSpPr>
                <a:spLocks noChangeArrowheads="1"/>
              </p:cNvSpPr>
              <p:nvPr/>
            </p:nvSpPr>
            <p:spPr bwMode="auto">
              <a:xfrm>
                <a:off x="2387600" y="429736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73" name="Rectangle 113"/>
              <p:cNvSpPr>
                <a:spLocks noChangeArrowheads="1"/>
              </p:cNvSpPr>
              <p:nvPr/>
            </p:nvSpPr>
            <p:spPr bwMode="auto">
              <a:xfrm>
                <a:off x="2419350" y="429736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74" name="Rectangle 114"/>
              <p:cNvSpPr>
                <a:spLocks noChangeArrowheads="1"/>
              </p:cNvSpPr>
              <p:nvPr/>
            </p:nvSpPr>
            <p:spPr bwMode="auto">
              <a:xfrm>
                <a:off x="2451100" y="4297363"/>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75" name="Rectangle 115"/>
              <p:cNvSpPr>
                <a:spLocks noChangeArrowheads="1"/>
              </p:cNvSpPr>
              <p:nvPr/>
            </p:nvSpPr>
            <p:spPr bwMode="auto">
              <a:xfrm>
                <a:off x="2481263" y="429736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76" name="Rectangle 116"/>
              <p:cNvSpPr>
                <a:spLocks noChangeArrowheads="1"/>
              </p:cNvSpPr>
              <p:nvPr/>
            </p:nvSpPr>
            <p:spPr bwMode="auto">
              <a:xfrm>
                <a:off x="2513013" y="429736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77" name="Rectangle 117"/>
              <p:cNvSpPr>
                <a:spLocks noChangeArrowheads="1"/>
              </p:cNvSpPr>
              <p:nvPr/>
            </p:nvSpPr>
            <p:spPr bwMode="auto">
              <a:xfrm>
                <a:off x="2543175" y="429736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78" name="Oval 118"/>
              <p:cNvSpPr>
                <a:spLocks noChangeArrowheads="1"/>
              </p:cNvSpPr>
              <p:nvPr/>
            </p:nvSpPr>
            <p:spPr bwMode="auto">
              <a:xfrm>
                <a:off x="2832100" y="4325938"/>
                <a:ext cx="36513" cy="36513"/>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79" name="Rectangle 119"/>
              <p:cNvSpPr>
                <a:spLocks noChangeArrowheads="1"/>
              </p:cNvSpPr>
              <p:nvPr/>
            </p:nvSpPr>
            <p:spPr bwMode="auto">
              <a:xfrm>
                <a:off x="2368550" y="4452938"/>
                <a:ext cx="546100"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80" name="Rectangle 120"/>
              <p:cNvSpPr>
                <a:spLocks noChangeArrowheads="1"/>
              </p:cNvSpPr>
              <p:nvPr/>
            </p:nvSpPr>
            <p:spPr bwMode="auto">
              <a:xfrm>
                <a:off x="2387600" y="4478338"/>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81" name="Rectangle 121"/>
              <p:cNvSpPr>
                <a:spLocks noChangeArrowheads="1"/>
              </p:cNvSpPr>
              <p:nvPr/>
            </p:nvSpPr>
            <p:spPr bwMode="auto">
              <a:xfrm>
                <a:off x="2419350" y="4478338"/>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82" name="Rectangle 122"/>
              <p:cNvSpPr>
                <a:spLocks noChangeArrowheads="1"/>
              </p:cNvSpPr>
              <p:nvPr/>
            </p:nvSpPr>
            <p:spPr bwMode="auto">
              <a:xfrm>
                <a:off x="2451100" y="4478338"/>
                <a:ext cx="142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83" name="Rectangle 123"/>
              <p:cNvSpPr>
                <a:spLocks noChangeArrowheads="1"/>
              </p:cNvSpPr>
              <p:nvPr/>
            </p:nvSpPr>
            <p:spPr bwMode="auto">
              <a:xfrm>
                <a:off x="2481263" y="4478338"/>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84" name="Rectangle 124"/>
              <p:cNvSpPr>
                <a:spLocks noChangeArrowheads="1"/>
              </p:cNvSpPr>
              <p:nvPr/>
            </p:nvSpPr>
            <p:spPr bwMode="auto">
              <a:xfrm>
                <a:off x="2513013" y="4478338"/>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85" name="Rectangle 125"/>
              <p:cNvSpPr>
                <a:spLocks noChangeArrowheads="1"/>
              </p:cNvSpPr>
              <p:nvPr/>
            </p:nvSpPr>
            <p:spPr bwMode="auto">
              <a:xfrm>
                <a:off x="2543175" y="4478338"/>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86" name="Oval 126"/>
              <p:cNvSpPr>
                <a:spLocks noChangeArrowheads="1"/>
              </p:cNvSpPr>
              <p:nvPr/>
            </p:nvSpPr>
            <p:spPr bwMode="auto">
              <a:xfrm>
                <a:off x="2832100" y="4506913"/>
                <a:ext cx="36513"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88" name="Freeform 128"/>
              <p:cNvSpPr>
                <a:spLocks/>
              </p:cNvSpPr>
              <p:nvPr/>
            </p:nvSpPr>
            <p:spPr bwMode="auto">
              <a:xfrm>
                <a:off x="1223963" y="4037013"/>
                <a:ext cx="193675" cy="71438"/>
              </a:xfrm>
              <a:custGeom>
                <a:avLst/>
                <a:gdLst>
                  <a:gd name="T0" fmla="*/ 87 w 87"/>
                  <a:gd name="T1" fmla="*/ 32 h 32"/>
                  <a:gd name="T2" fmla="*/ 0 w 87"/>
                  <a:gd name="T3" fmla="*/ 4 h 32"/>
                  <a:gd name="T4" fmla="*/ 15 w 87"/>
                  <a:gd name="T5" fmla="*/ 0 h 32"/>
                  <a:gd name="T6" fmla="*/ 87 w 87"/>
                  <a:gd name="T7" fmla="*/ 16 h 32"/>
                  <a:gd name="T8" fmla="*/ 87 w 87"/>
                  <a:gd name="T9" fmla="*/ 32 h 32"/>
                </a:gdLst>
                <a:ahLst/>
                <a:cxnLst>
                  <a:cxn ang="0">
                    <a:pos x="T0" y="T1"/>
                  </a:cxn>
                  <a:cxn ang="0">
                    <a:pos x="T2" y="T3"/>
                  </a:cxn>
                  <a:cxn ang="0">
                    <a:pos x="T4" y="T5"/>
                  </a:cxn>
                  <a:cxn ang="0">
                    <a:pos x="T6" y="T7"/>
                  </a:cxn>
                  <a:cxn ang="0">
                    <a:pos x="T8" y="T9"/>
                  </a:cxn>
                </a:cxnLst>
                <a:rect l="0" t="0" r="r" b="b"/>
                <a:pathLst>
                  <a:path w="87" h="32">
                    <a:moveTo>
                      <a:pt x="87" y="32"/>
                    </a:moveTo>
                    <a:cubicBezTo>
                      <a:pt x="39" y="31"/>
                      <a:pt x="5" y="26"/>
                      <a:pt x="0" y="4"/>
                    </a:cubicBezTo>
                    <a:cubicBezTo>
                      <a:pt x="15" y="0"/>
                      <a:pt x="15" y="0"/>
                      <a:pt x="15" y="0"/>
                    </a:cubicBezTo>
                    <a:cubicBezTo>
                      <a:pt x="19" y="15"/>
                      <a:pt x="71" y="16"/>
                      <a:pt x="87" y="16"/>
                    </a:cubicBezTo>
                    <a:lnTo>
                      <a:pt x="87" y="32"/>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93" name="Freeform 133"/>
              <p:cNvSpPr>
                <a:spLocks/>
              </p:cNvSpPr>
              <p:nvPr/>
            </p:nvSpPr>
            <p:spPr bwMode="auto">
              <a:xfrm>
                <a:off x="1516063" y="4059238"/>
                <a:ext cx="2178050" cy="420688"/>
              </a:xfrm>
              <a:custGeom>
                <a:avLst/>
                <a:gdLst>
                  <a:gd name="T0" fmla="*/ 944 w 981"/>
                  <a:gd name="T1" fmla="*/ 189 h 189"/>
                  <a:gd name="T2" fmla="*/ 825 w 981"/>
                  <a:gd name="T3" fmla="*/ 157 h 189"/>
                  <a:gd name="T4" fmla="*/ 446 w 981"/>
                  <a:gd name="T5" fmla="*/ 48 h 189"/>
                  <a:gd name="T6" fmla="*/ 42 w 981"/>
                  <a:gd name="T7" fmla="*/ 21 h 189"/>
                  <a:gd name="T8" fmla="*/ 0 w 981"/>
                  <a:gd name="T9" fmla="*/ 22 h 189"/>
                  <a:gd name="T10" fmla="*/ 0 w 981"/>
                  <a:gd name="T11" fmla="*/ 6 h 189"/>
                  <a:gd name="T12" fmla="*/ 41 w 981"/>
                  <a:gd name="T13" fmla="*/ 5 h 189"/>
                  <a:gd name="T14" fmla="*/ 450 w 981"/>
                  <a:gd name="T15" fmla="*/ 33 h 189"/>
                  <a:gd name="T16" fmla="*/ 831 w 981"/>
                  <a:gd name="T17" fmla="*/ 142 h 189"/>
                  <a:gd name="T18" fmla="*/ 969 w 981"/>
                  <a:gd name="T19" fmla="*/ 166 h 189"/>
                  <a:gd name="T20" fmla="*/ 981 w 981"/>
                  <a:gd name="T21" fmla="*/ 176 h 189"/>
                  <a:gd name="T22" fmla="*/ 944 w 981"/>
                  <a:gd name="T23" fmla="*/ 189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81" h="189">
                    <a:moveTo>
                      <a:pt x="944" y="189"/>
                    </a:moveTo>
                    <a:cubicBezTo>
                      <a:pt x="919" y="189"/>
                      <a:pt x="882" y="176"/>
                      <a:pt x="825" y="157"/>
                    </a:cubicBezTo>
                    <a:cubicBezTo>
                      <a:pt x="746" y="129"/>
                      <a:pt x="626" y="88"/>
                      <a:pt x="446" y="48"/>
                    </a:cubicBezTo>
                    <a:cubicBezTo>
                      <a:pt x="296" y="16"/>
                      <a:pt x="149" y="19"/>
                      <a:pt x="42" y="21"/>
                    </a:cubicBezTo>
                    <a:cubicBezTo>
                      <a:pt x="27" y="22"/>
                      <a:pt x="13" y="22"/>
                      <a:pt x="0" y="22"/>
                    </a:cubicBezTo>
                    <a:cubicBezTo>
                      <a:pt x="0" y="6"/>
                      <a:pt x="0" y="6"/>
                      <a:pt x="0" y="6"/>
                    </a:cubicBezTo>
                    <a:cubicBezTo>
                      <a:pt x="13" y="6"/>
                      <a:pt x="27" y="6"/>
                      <a:pt x="41" y="5"/>
                    </a:cubicBezTo>
                    <a:cubicBezTo>
                      <a:pt x="149" y="3"/>
                      <a:pt x="298" y="0"/>
                      <a:pt x="450" y="33"/>
                    </a:cubicBezTo>
                    <a:cubicBezTo>
                      <a:pt x="631" y="72"/>
                      <a:pt x="751" y="114"/>
                      <a:pt x="831" y="142"/>
                    </a:cubicBezTo>
                    <a:cubicBezTo>
                      <a:pt x="910" y="169"/>
                      <a:pt x="954" y="184"/>
                      <a:pt x="969" y="166"/>
                    </a:cubicBezTo>
                    <a:cubicBezTo>
                      <a:pt x="981" y="176"/>
                      <a:pt x="981" y="176"/>
                      <a:pt x="981" y="176"/>
                    </a:cubicBezTo>
                    <a:cubicBezTo>
                      <a:pt x="973" y="186"/>
                      <a:pt x="959" y="189"/>
                      <a:pt x="944" y="189"/>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grpSp>
        <p:grpSp>
          <p:nvGrpSpPr>
            <p:cNvPr id="200" name="Group 199"/>
            <p:cNvGrpSpPr/>
            <p:nvPr/>
          </p:nvGrpSpPr>
          <p:grpSpPr>
            <a:xfrm>
              <a:off x="1579890" y="3222762"/>
              <a:ext cx="1171619" cy="360361"/>
              <a:chOff x="1268527" y="2790747"/>
              <a:chExt cx="1047750" cy="322262"/>
            </a:xfrm>
          </p:grpSpPr>
          <p:sp>
            <p:nvSpPr>
              <p:cNvPr id="197" name="Freeform 5"/>
              <p:cNvSpPr>
                <a:spLocks/>
              </p:cNvSpPr>
              <p:nvPr/>
            </p:nvSpPr>
            <p:spPr bwMode="auto">
              <a:xfrm>
                <a:off x="1268527" y="2897109"/>
                <a:ext cx="1047750" cy="111125"/>
              </a:xfrm>
              <a:custGeom>
                <a:avLst/>
                <a:gdLst>
                  <a:gd name="T0" fmla="*/ 471 w 471"/>
                  <a:gd name="T1" fmla="*/ 50 h 50"/>
                  <a:gd name="T2" fmla="*/ 418 w 471"/>
                  <a:gd name="T3" fmla="*/ 36 h 50"/>
                  <a:gd name="T4" fmla="*/ 377 w 471"/>
                  <a:gd name="T5" fmla="*/ 26 h 50"/>
                  <a:gd name="T6" fmla="*/ 335 w 471"/>
                  <a:gd name="T7" fmla="*/ 36 h 50"/>
                  <a:gd name="T8" fmla="*/ 282 w 471"/>
                  <a:gd name="T9" fmla="*/ 50 h 50"/>
                  <a:gd name="T10" fmla="*/ 230 w 471"/>
                  <a:gd name="T11" fmla="*/ 36 h 50"/>
                  <a:gd name="T12" fmla="*/ 188 w 471"/>
                  <a:gd name="T13" fmla="*/ 26 h 50"/>
                  <a:gd name="T14" fmla="*/ 147 w 471"/>
                  <a:gd name="T15" fmla="*/ 36 h 50"/>
                  <a:gd name="T16" fmla="*/ 94 w 471"/>
                  <a:gd name="T17" fmla="*/ 50 h 50"/>
                  <a:gd name="T18" fmla="*/ 41 w 471"/>
                  <a:gd name="T19" fmla="*/ 36 h 50"/>
                  <a:gd name="T20" fmla="*/ 0 w 471"/>
                  <a:gd name="T21" fmla="*/ 26 h 50"/>
                  <a:gd name="T22" fmla="*/ 0 w 471"/>
                  <a:gd name="T23" fmla="*/ 0 h 50"/>
                  <a:gd name="T24" fmla="*/ 53 w 471"/>
                  <a:gd name="T25" fmla="*/ 14 h 50"/>
                  <a:gd name="T26" fmla="*/ 94 w 471"/>
                  <a:gd name="T27" fmla="*/ 24 h 50"/>
                  <a:gd name="T28" fmla="*/ 135 w 471"/>
                  <a:gd name="T29" fmla="*/ 14 h 50"/>
                  <a:gd name="T30" fmla="*/ 188 w 471"/>
                  <a:gd name="T31" fmla="*/ 0 h 50"/>
                  <a:gd name="T32" fmla="*/ 241 w 471"/>
                  <a:gd name="T33" fmla="*/ 14 h 50"/>
                  <a:gd name="T34" fmla="*/ 282 w 471"/>
                  <a:gd name="T35" fmla="*/ 24 h 50"/>
                  <a:gd name="T36" fmla="*/ 324 w 471"/>
                  <a:gd name="T37" fmla="*/ 14 h 50"/>
                  <a:gd name="T38" fmla="*/ 377 w 471"/>
                  <a:gd name="T39" fmla="*/ 0 h 50"/>
                  <a:gd name="T40" fmla="*/ 430 w 471"/>
                  <a:gd name="T41" fmla="*/ 14 h 50"/>
                  <a:gd name="T42" fmla="*/ 471 w 471"/>
                  <a:gd name="T43" fmla="*/ 24 h 50"/>
                  <a:gd name="T44" fmla="*/ 471 w 471"/>
                  <a:gd name="T45"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1" h="50">
                    <a:moveTo>
                      <a:pt x="471" y="50"/>
                    </a:moveTo>
                    <a:cubicBezTo>
                      <a:pt x="444" y="50"/>
                      <a:pt x="430" y="43"/>
                      <a:pt x="418" y="36"/>
                    </a:cubicBezTo>
                    <a:cubicBezTo>
                      <a:pt x="407" y="31"/>
                      <a:pt x="397" y="26"/>
                      <a:pt x="377" y="26"/>
                    </a:cubicBezTo>
                    <a:cubicBezTo>
                      <a:pt x="356" y="26"/>
                      <a:pt x="347" y="31"/>
                      <a:pt x="335" y="36"/>
                    </a:cubicBezTo>
                    <a:cubicBezTo>
                      <a:pt x="323" y="43"/>
                      <a:pt x="309" y="50"/>
                      <a:pt x="282" y="50"/>
                    </a:cubicBezTo>
                    <a:cubicBezTo>
                      <a:pt x="256" y="50"/>
                      <a:pt x="242" y="43"/>
                      <a:pt x="230" y="36"/>
                    </a:cubicBezTo>
                    <a:cubicBezTo>
                      <a:pt x="218" y="31"/>
                      <a:pt x="209" y="26"/>
                      <a:pt x="188" y="26"/>
                    </a:cubicBezTo>
                    <a:cubicBezTo>
                      <a:pt x="168" y="26"/>
                      <a:pt x="158" y="31"/>
                      <a:pt x="147" y="36"/>
                    </a:cubicBezTo>
                    <a:cubicBezTo>
                      <a:pt x="135" y="43"/>
                      <a:pt x="121" y="50"/>
                      <a:pt x="94" y="50"/>
                    </a:cubicBezTo>
                    <a:cubicBezTo>
                      <a:pt x="67" y="50"/>
                      <a:pt x="54" y="43"/>
                      <a:pt x="41" y="36"/>
                    </a:cubicBezTo>
                    <a:cubicBezTo>
                      <a:pt x="30" y="31"/>
                      <a:pt x="20" y="26"/>
                      <a:pt x="0" y="26"/>
                    </a:cubicBezTo>
                    <a:cubicBezTo>
                      <a:pt x="0" y="0"/>
                      <a:pt x="0" y="0"/>
                      <a:pt x="0" y="0"/>
                    </a:cubicBezTo>
                    <a:cubicBezTo>
                      <a:pt x="27" y="0"/>
                      <a:pt x="40" y="7"/>
                      <a:pt x="53" y="14"/>
                    </a:cubicBezTo>
                    <a:cubicBezTo>
                      <a:pt x="64" y="19"/>
                      <a:pt x="74" y="24"/>
                      <a:pt x="94" y="24"/>
                    </a:cubicBezTo>
                    <a:cubicBezTo>
                      <a:pt x="115" y="24"/>
                      <a:pt x="124" y="19"/>
                      <a:pt x="135" y="14"/>
                    </a:cubicBezTo>
                    <a:cubicBezTo>
                      <a:pt x="148" y="7"/>
                      <a:pt x="162" y="0"/>
                      <a:pt x="188" y="0"/>
                    </a:cubicBezTo>
                    <a:cubicBezTo>
                      <a:pt x="215" y="0"/>
                      <a:pt x="229" y="7"/>
                      <a:pt x="241" y="14"/>
                    </a:cubicBezTo>
                    <a:cubicBezTo>
                      <a:pt x="252" y="19"/>
                      <a:pt x="262" y="24"/>
                      <a:pt x="282" y="24"/>
                    </a:cubicBezTo>
                    <a:cubicBezTo>
                      <a:pt x="303" y="24"/>
                      <a:pt x="313" y="19"/>
                      <a:pt x="324" y="14"/>
                    </a:cubicBezTo>
                    <a:cubicBezTo>
                      <a:pt x="336" y="7"/>
                      <a:pt x="350" y="0"/>
                      <a:pt x="377" y="0"/>
                    </a:cubicBezTo>
                    <a:cubicBezTo>
                      <a:pt x="403" y="0"/>
                      <a:pt x="417" y="7"/>
                      <a:pt x="430" y="14"/>
                    </a:cubicBezTo>
                    <a:cubicBezTo>
                      <a:pt x="441" y="19"/>
                      <a:pt x="450" y="24"/>
                      <a:pt x="471" y="24"/>
                    </a:cubicBezTo>
                    <a:lnTo>
                      <a:pt x="471" y="5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98" name="Freeform 6"/>
              <p:cNvSpPr>
                <a:spLocks/>
              </p:cNvSpPr>
              <p:nvPr/>
            </p:nvSpPr>
            <p:spPr bwMode="auto">
              <a:xfrm>
                <a:off x="1268527" y="3003472"/>
                <a:ext cx="1047750" cy="109537"/>
              </a:xfrm>
              <a:custGeom>
                <a:avLst/>
                <a:gdLst>
                  <a:gd name="T0" fmla="*/ 471 w 471"/>
                  <a:gd name="T1" fmla="*/ 49 h 49"/>
                  <a:gd name="T2" fmla="*/ 418 w 471"/>
                  <a:gd name="T3" fmla="*/ 36 h 49"/>
                  <a:gd name="T4" fmla="*/ 377 w 471"/>
                  <a:gd name="T5" fmla="*/ 25 h 49"/>
                  <a:gd name="T6" fmla="*/ 335 w 471"/>
                  <a:gd name="T7" fmla="*/ 36 h 49"/>
                  <a:gd name="T8" fmla="*/ 282 w 471"/>
                  <a:gd name="T9" fmla="*/ 49 h 49"/>
                  <a:gd name="T10" fmla="*/ 230 w 471"/>
                  <a:gd name="T11" fmla="*/ 36 h 49"/>
                  <a:gd name="T12" fmla="*/ 188 w 471"/>
                  <a:gd name="T13" fmla="*/ 25 h 49"/>
                  <a:gd name="T14" fmla="*/ 147 w 471"/>
                  <a:gd name="T15" fmla="*/ 36 h 49"/>
                  <a:gd name="T16" fmla="*/ 94 w 471"/>
                  <a:gd name="T17" fmla="*/ 49 h 49"/>
                  <a:gd name="T18" fmla="*/ 41 w 471"/>
                  <a:gd name="T19" fmla="*/ 36 h 49"/>
                  <a:gd name="T20" fmla="*/ 0 w 471"/>
                  <a:gd name="T21" fmla="*/ 25 h 49"/>
                  <a:gd name="T22" fmla="*/ 0 w 471"/>
                  <a:gd name="T23" fmla="*/ 0 h 49"/>
                  <a:gd name="T24" fmla="*/ 53 w 471"/>
                  <a:gd name="T25" fmla="*/ 13 h 49"/>
                  <a:gd name="T26" fmla="*/ 94 w 471"/>
                  <a:gd name="T27" fmla="*/ 24 h 49"/>
                  <a:gd name="T28" fmla="*/ 135 w 471"/>
                  <a:gd name="T29" fmla="*/ 13 h 49"/>
                  <a:gd name="T30" fmla="*/ 188 w 471"/>
                  <a:gd name="T31" fmla="*/ 0 h 49"/>
                  <a:gd name="T32" fmla="*/ 241 w 471"/>
                  <a:gd name="T33" fmla="*/ 13 h 49"/>
                  <a:gd name="T34" fmla="*/ 282 w 471"/>
                  <a:gd name="T35" fmla="*/ 24 h 49"/>
                  <a:gd name="T36" fmla="*/ 324 w 471"/>
                  <a:gd name="T37" fmla="*/ 13 h 49"/>
                  <a:gd name="T38" fmla="*/ 377 w 471"/>
                  <a:gd name="T39" fmla="*/ 0 h 49"/>
                  <a:gd name="T40" fmla="*/ 430 w 471"/>
                  <a:gd name="T41" fmla="*/ 13 h 49"/>
                  <a:gd name="T42" fmla="*/ 471 w 471"/>
                  <a:gd name="T43" fmla="*/ 24 h 49"/>
                  <a:gd name="T44" fmla="*/ 471 w 471"/>
                  <a:gd name="T45"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1" h="49">
                    <a:moveTo>
                      <a:pt x="471" y="49"/>
                    </a:moveTo>
                    <a:cubicBezTo>
                      <a:pt x="444" y="49"/>
                      <a:pt x="430" y="42"/>
                      <a:pt x="418" y="36"/>
                    </a:cubicBezTo>
                    <a:cubicBezTo>
                      <a:pt x="407" y="30"/>
                      <a:pt x="397" y="25"/>
                      <a:pt x="377" y="25"/>
                    </a:cubicBezTo>
                    <a:cubicBezTo>
                      <a:pt x="356" y="25"/>
                      <a:pt x="347" y="30"/>
                      <a:pt x="335" y="36"/>
                    </a:cubicBezTo>
                    <a:cubicBezTo>
                      <a:pt x="323" y="42"/>
                      <a:pt x="309" y="49"/>
                      <a:pt x="282" y="49"/>
                    </a:cubicBezTo>
                    <a:cubicBezTo>
                      <a:pt x="256" y="49"/>
                      <a:pt x="242" y="42"/>
                      <a:pt x="230" y="36"/>
                    </a:cubicBezTo>
                    <a:cubicBezTo>
                      <a:pt x="218" y="30"/>
                      <a:pt x="209" y="25"/>
                      <a:pt x="188" y="25"/>
                    </a:cubicBezTo>
                    <a:cubicBezTo>
                      <a:pt x="168" y="25"/>
                      <a:pt x="158" y="30"/>
                      <a:pt x="147" y="36"/>
                    </a:cubicBezTo>
                    <a:cubicBezTo>
                      <a:pt x="135" y="42"/>
                      <a:pt x="121" y="49"/>
                      <a:pt x="94" y="49"/>
                    </a:cubicBezTo>
                    <a:cubicBezTo>
                      <a:pt x="67" y="49"/>
                      <a:pt x="54" y="42"/>
                      <a:pt x="41" y="36"/>
                    </a:cubicBezTo>
                    <a:cubicBezTo>
                      <a:pt x="30" y="30"/>
                      <a:pt x="20" y="25"/>
                      <a:pt x="0" y="25"/>
                    </a:cubicBezTo>
                    <a:cubicBezTo>
                      <a:pt x="0" y="0"/>
                      <a:pt x="0" y="0"/>
                      <a:pt x="0" y="0"/>
                    </a:cubicBezTo>
                    <a:cubicBezTo>
                      <a:pt x="27" y="0"/>
                      <a:pt x="40" y="7"/>
                      <a:pt x="53" y="13"/>
                    </a:cubicBezTo>
                    <a:cubicBezTo>
                      <a:pt x="64" y="19"/>
                      <a:pt x="74" y="24"/>
                      <a:pt x="94" y="24"/>
                    </a:cubicBezTo>
                    <a:cubicBezTo>
                      <a:pt x="115" y="24"/>
                      <a:pt x="124" y="19"/>
                      <a:pt x="135" y="13"/>
                    </a:cubicBezTo>
                    <a:cubicBezTo>
                      <a:pt x="148" y="7"/>
                      <a:pt x="162" y="0"/>
                      <a:pt x="188" y="0"/>
                    </a:cubicBezTo>
                    <a:cubicBezTo>
                      <a:pt x="215" y="0"/>
                      <a:pt x="229" y="7"/>
                      <a:pt x="241" y="13"/>
                    </a:cubicBezTo>
                    <a:cubicBezTo>
                      <a:pt x="252" y="19"/>
                      <a:pt x="262" y="24"/>
                      <a:pt x="282" y="24"/>
                    </a:cubicBezTo>
                    <a:cubicBezTo>
                      <a:pt x="303" y="24"/>
                      <a:pt x="313" y="19"/>
                      <a:pt x="324" y="13"/>
                    </a:cubicBezTo>
                    <a:cubicBezTo>
                      <a:pt x="336" y="7"/>
                      <a:pt x="350" y="0"/>
                      <a:pt x="377" y="0"/>
                    </a:cubicBezTo>
                    <a:cubicBezTo>
                      <a:pt x="403" y="0"/>
                      <a:pt x="417" y="7"/>
                      <a:pt x="430" y="13"/>
                    </a:cubicBezTo>
                    <a:cubicBezTo>
                      <a:pt x="441" y="19"/>
                      <a:pt x="450" y="24"/>
                      <a:pt x="471" y="24"/>
                    </a:cubicBezTo>
                    <a:lnTo>
                      <a:pt x="471" y="49"/>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99" name="Freeform 7"/>
              <p:cNvSpPr>
                <a:spLocks/>
              </p:cNvSpPr>
              <p:nvPr/>
            </p:nvSpPr>
            <p:spPr bwMode="auto">
              <a:xfrm>
                <a:off x="1268527" y="2790747"/>
                <a:ext cx="1047750" cy="111125"/>
              </a:xfrm>
              <a:custGeom>
                <a:avLst/>
                <a:gdLst>
                  <a:gd name="T0" fmla="*/ 471 w 471"/>
                  <a:gd name="T1" fmla="*/ 50 h 50"/>
                  <a:gd name="T2" fmla="*/ 418 w 471"/>
                  <a:gd name="T3" fmla="*/ 36 h 50"/>
                  <a:gd name="T4" fmla="*/ 377 w 471"/>
                  <a:gd name="T5" fmla="*/ 26 h 50"/>
                  <a:gd name="T6" fmla="*/ 335 w 471"/>
                  <a:gd name="T7" fmla="*/ 36 h 50"/>
                  <a:gd name="T8" fmla="*/ 282 w 471"/>
                  <a:gd name="T9" fmla="*/ 50 h 50"/>
                  <a:gd name="T10" fmla="*/ 230 w 471"/>
                  <a:gd name="T11" fmla="*/ 36 h 50"/>
                  <a:gd name="T12" fmla="*/ 188 w 471"/>
                  <a:gd name="T13" fmla="*/ 26 h 50"/>
                  <a:gd name="T14" fmla="*/ 147 w 471"/>
                  <a:gd name="T15" fmla="*/ 36 h 50"/>
                  <a:gd name="T16" fmla="*/ 94 w 471"/>
                  <a:gd name="T17" fmla="*/ 50 h 50"/>
                  <a:gd name="T18" fmla="*/ 41 w 471"/>
                  <a:gd name="T19" fmla="*/ 36 h 50"/>
                  <a:gd name="T20" fmla="*/ 0 w 471"/>
                  <a:gd name="T21" fmla="*/ 26 h 50"/>
                  <a:gd name="T22" fmla="*/ 0 w 471"/>
                  <a:gd name="T23" fmla="*/ 0 h 50"/>
                  <a:gd name="T24" fmla="*/ 53 w 471"/>
                  <a:gd name="T25" fmla="*/ 14 h 50"/>
                  <a:gd name="T26" fmla="*/ 94 w 471"/>
                  <a:gd name="T27" fmla="*/ 24 h 50"/>
                  <a:gd name="T28" fmla="*/ 135 w 471"/>
                  <a:gd name="T29" fmla="*/ 14 h 50"/>
                  <a:gd name="T30" fmla="*/ 188 w 471"/>
                  <a:gd name="T31" fmla="*/ 0 h 50"/>
                  <a:gd name="T32" fmla="*/ 241 w 471"/>
                  <a:gd name="T33" fmla="*/ 14 h 50"/>
                  <a:gd name="T34" fmla="*/ 282 w 471"/>
                  <a:gd name="T35" fmla="*/ 24 h 50"/>
                  <a:gd name="T36" fmla="*/ 324 w 471"/>
                  <a:gd name="T37" fmla="*/ 14 h 50"/>
                  <a:gd name="T38" fmla="*/ 377 w 471"/>
                  <a:gd name="T39" fmla="*/ 0 h 50"/>
                  <a:gd name="T40" fmla="*/ 430 w 471"/>
                  <a:gd name="T41" fmla="*/ 14 h 50"/>
                  <a:gd name="T42" fmla="*/ 471 w 471"/>
                  <a:gd name="T43" fmla="*/ 24 h 50"/>
                  <a:gd name="T44" fmla="*/ 471 w 471"/>
                  <a:gd name="T45"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1" h="50">
                    <a:moveTo>
                      <a:pt x="471" y="50"/>
                    </a:moveTo>
                    <a:cubicBezTo>
                      <a:pt x="444" y="50"/>
                      <a:pt x="430" y="43"/>
                      <a:pt x="418" y="36"/>
                    </a:cubicBezTo>
                    <a:cubicBezTo>
                      <a:pt x="407" y="31"/>
                      <a:pt x="397" y="26"/>
                      <a:pt x="377" y="26"/>
                    </a:cubicBezTo>
                    <a:cubicBezTo>
                      <a:pt x="356" y="26"/>
                      <a:pt x="347" y="31"/>
                      <a:pt x="335" y="36"/>
                    </a:cubicBezTo>
                    <a:cubicBezTo>
                      <a:pt x="323" y="43"/>
                      <a:pt x="309" y="50"/>
                      <a:pt x="282" y="50"/>
                    </a:cubicBezTo>
                    <a:cubicBezTo>
                      <a:pt x="256" y="50"/>
                      <a:pt x="242" y="43"/>
                      <a:pt x="230" y="36"/>
                    </a:cubicBezTo>
                    <a:cubicBezTo>
                      <a:pt x="218" y="31"/>
                      <a:pt x="209" y="26"/>
                      <a:pt x="188" y="26"/>
                    </a:cubicBezTo>
                    <a:cubicBezTo>
                      <a:pt x="168" y="26"/>
                      <a:pt x="158" y="31"/>
                      <a:pt x="147" y="36"/>
                    </a:cubicBezTo>
                    <a:cubicBezTo>
                      <a:pt x="135" y="43"/>
                      <a:pt x="121" y="50"/>
                      <a:pt x="94" y="50"/>
                    </a:cubicBezTo>
                    <a:cubicBezTo>
                      <a:pt x="67" y="50"/>
                      <a:pt x="54" y="43"/>
                      <a:pt x="41" y="36"/>
                    </a:cubicBezTo>
                    <a:cubicBezTo>
                      <a:pt x="30" y="31"/>
                      <a:pt x="20" y="26"/>
                      <a:pt x="0" y="26"/>
                    </a:cubicBezTo>
                    <a:cubicBezTo>
                      <a:pt x="0" y="0"/>
                      <a:pt x="0" y="0"/>
                      <a:pt x="0" y="0"/>
                    </a:cubicBezTo>
                    <a:cubicBezTo>
                      <a:pt x="27" y="0"/>
                      <a:pt x="40" y="7"/>
                      <a:pt x="53" y="14"/>
                    </a:cubicBezTo>
                    <a:cubicBezTo>
                      <a:pt x="64" y="19"/>
                      <a:pt x="74" y="24"/>
                      <a:pt x="94" y="24"/>
                    </a:cubicBezTo>
                    <a:cubicBezTo>
                      <a:pt x="115" y="24"/>
                      <a:pt x="124" y="19"/>
                      <a:pt x="135" y="14"/>
                    </a:cubicBezTo>
                    <a:cubicBezTo>
                      <a:pt x="148" y="7"/>
                      <a:pt x="162" y="0"/>
                      <a:pt x="188" y="0"/>
                    </a:cubicBezTo>
                    <a:cubicBezTo>
                      <a:pt x="215" y="0"/>
                      <a:pt x="229" y="7"/>
                      <a:pt x="241" y="14"/>
                    </a:cubicBezTo>
                    <a:cubicBezTo>
                      <a:pt x="252" y="19"/>
                      <a:pt x="262" y="24"/>
                      <a:pt x="282" y="24"/>
                    </a:cubicBezTo>
                    <a:cubicBezTo>
                      <a:pt x="303" y="24"/>
                      <a:pt x="313" y="19"/>
                      <a:pt x="324" y="14"/>
                    </a:cubicBezTo>
                    <a:cubicBezTo>
                      <a:pt x="336" y="7"/>
                      <a:pt x="350" y="0"/>
                      <a:pt x="377" y="0"/>
                    </a:cubicBezTo>
                    <a:cubicBezTo>
                      <a:pt x="403" y="0"/>
                      <a:pt x="417" y="7"/>
                      <a:pt x="430" y="14"/>
                    </a:cubicBezTo>
                    <a:cubicBezTo>
                      <a:pt x="441" y="19"/>
                      <a:pt x="450" y="24"/>
                      <a:pt x="471" y="24"/>
                    </a:cubicBezTo>
                    <a:lnTo>
                      <a:pt x="471" y="50"/>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grpSp>
        <p:pic>
          <p:nvPicPr>
            <p:cNvPr id="201" name="Picture 200"/>
            <p:cNvPicPr>
              <a:picLocks noChangeAspect="1"/>
            </p:cNvPicPr>
            <p:nvPr/>
          </p:nvPicPr>
          <p:blipFill>
            <a:blip r:embed="rId5"/>
            <a:stretch>
              <a:fillRect/>
            </a:stretch>
          </p:blipFill>
          <p:spPr>
            <a:xfrm>
              <a:off x="825302" y="779528"/>
              <a:ext cx="2560320" cy="2560320"/>
            </a:xfrm>
            <a:prstGeom prst="rect">
              <a:avLst/>
            </a:prstGeom>
          </p:spPr>
        </p:pic>
      </p:grpSp>
    </p:spTree>
    <p:extLst>
      <p:ext uri="{BB962C8B-B14F-4D97-AF65-F5344CB8AC3E}">
        <p14:creationId xmlns:p14="http://schemas.microsoft.com/office/powerpoint/2010/main" val="3819133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EBC_2017">
  <a:themeElements>
    <a:clrScheme name="Custom 29">
      <a:dk1>
        <a:srgbClr val="505050"/>
      </a:dk1>
      <a:lt1>
        <a:srgbClr val="FFFFFF"/>
      </a:lt1>
      <a:dk2>
        <a:srgbClr val="0078D7"/>
      </a:dk2>
      <a:lt2>
        <a:srgbClr val="EAEAEA"/>
      </a:lt2>
      <a:accent1>
        <a:srgbClr val="0078D7"/>
      </a:accent1>
      <a:accent2>
        <a:srgbClr val="0013B3"/>
      </a:accent2>
      <a:accent3>
        <a:srgbClr val="C6CFCF"/>
      </a:accent3>
      <a:accent4>
        <a:srgbClr val="00A4B3"/>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LIGHT_Oct_2014.potx" id="{8D89426A-98D9-452E-82D2-38C97A5E7430}" vid="{43CB4C6F-FCEB-4846-9678-AF1F381D6EF6}"/>
    </a:ext>
  </a:extLst>
</a:theme>
</file>

<file path=ppt/theme/theme2.xml><?xml version="1.0" encoding="utf-8"?>
<a:theme xmlns:a="http://schemas.openxmlformats.org/drawingml/2006/main" name="1_5-50155_Microsoft_Tech_Summit_Light_Template">
  <a:themeElements>
    <a:clrScheme name="Microsoft Tech Summit">
      <a:dk1>
        <a:srgbClr val="282828"/>
      </a:dk1>
      <a:lt1>
        <a:srgbClr val="FFFFFF"/>
      </a:lt1>
      <a:dk2>
        <a:srgbClr val="0078D7"/>
      </a:dk2>
      <a:lt2>
        <a:srgbClr val="E6E6E6"/>
      </a:lt2>
      <a:accent1>
        <a:srgbClr val="0078D7"/>
      </a:accent1>
      <a:accent2>
        <a:srgbClr val="D83B01"/>
      </a:accent2>
      <a:accent3>
        <a:srgbClr val="002050"/>
      </a:accent3>
      <a:accent4>
        <a:srgbClr val="00BCF2"/>
      </a:accent4>
      <a:accent5>
        <a:srgbClr val="FF8C00"/>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SummitDeck" id="{C981F0CA-1C25-4FDF-8E1B-E3366F90BA7E}" vid="{F403AC30-865B-4EBC-8D7A-6F52F5350CA7}"/>
    </a:ext>
  </a:extLst>
</a:theme>
</file>

<file path=ppt/theme/theme3.xml><?xml version="1.0" encoding="utf-8"?>
<a:theme xmlns:a="http://schemas.openxmlformats.org/drawingml/2006/main" name="5-50155_Microsoft_Tech_Summit_Light_Template">
  <a:themeElements>
    <a:clrScheme name="Microsoft Tech Summit">
      <a:dk1>
        <a:srgbClr val="282828"/>
      </a:dk1>
      <a:lt1>
        <a:srgbClr val="FFFFFF"/>
      </a:lt1>
      <a:dk2>
        <a:srgbClr val="0078D7"/>
      </a:dk2>
      <a:lt2>
        <a:srgbClr val="E6E6E6"/>
      </a:lt2>
      <a:accent1>
        <a:srgbClr val="0078D7"/>
      </a:accent1>
      <a:accent2>
        <a:srgbClr val="D83B01"/>
      </a:accent2>
      <a:accent3>
        <a:srgbClr val="002050"/>
      </a:accent3>
      <a:accent4>
        <a:srgbClr val="00BCF2"/>
      </a:accent4>
      <a:accent5>
        <a:srgbClr val="FF8C00"/>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Tech_Summit_16x9_Template.potx" id="{29505CB7-62DE-4126-9BE6-548D38D95CB2}" vid="{33A24887-97F1-4363-A643-881E4E6546A9}"/>
    </a:ext>
  </a:extLst>
</a:theme>
</file>

<file path=ppt/theme/theme4.xml><?xml version="1.0" encoding="utf-8"?>
<a:theme xmlns:a="http://schemas.openxmlformats.org/drawingml/2006/main" name="5-30721_Build_2016_Template_Light">
  <a:themeElements>
    <a:clrScheme name="Build 2016">
      <a:dk1>
        <a:srgbClr val="505050"/>
      </a:dk1>
      <a:lt1>
        <a:srgbClr val="FFFFFF"/>
      </a:lt1>
      <a:dk2>
        <a:srgbClr val="0078D7"/>
      </a:dk2>
      <a:lt2>
        <a:srgbClr val="F8F8F8"/>
      </a:lt2>
      <a:accent1>
        <a:srgbClr val="0078D7"/>
      </a:accent1>
      <a:accent2>
        <a:srgbClr val="002050"/>
      </a:accent2>
      <a:accent3>
        <a:srgbClr val="00BCF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6_16x9_Template.potx" id="{2D9F1654-7A66-4699-829C-201E10216A69}" vid="{2DD1E4E3-0871-45BE-BEDE-345B55444DCB}"/>
    </a:ext>
  </a:extLst>
</a:theme>
</file>

<file path=ppt/theme/theme5.xml><?xml version="1.0" encoding="utf-8"?>
<a:theme xmlns:a="http://schemas.openxmlformats.org/drawingml/2006/main" name="Elrätt-case-berlin">
  <a:themeElements>
    <a:clrScheme name="NetRelations">
      <a:dk1>
        <a:sysClr val="windowText" lastClr="000000"/>
      </a:dk1>
      <a:lt1>
        <a:sysClr val="window" lastClr="FFFFFF"/>
      </a:lt1>
      <a:dk2>
        <a:srgbClr val="929292"/>
      </a:dk2>
      <a:lt2>
        <a:srgbClr val="E7E6E6"/>
      </a:lt2>
      <a:accent1>
        <a:srgbClr val="000000"/>
      </a:accent1>
      <a:accent2>
        <a:srgbClr val="FFC222"/>
      </a:accent2>
      <a:accent3>
        <a:srgbClr val="0093D1"/>
      </a:accent3>
      <a:accent4>
        <a:srgbClr val="E1E1E1"/>
      </a:accent4>
      <a:accent5>
        <a:srgbClr val="6DB33F"/>
      </a:accent5>
      <a:accent6>
        <a:srgbClr val="EE3424"/>
      </a:accent6>
      <a:hlink>
        <a:srgbClr val="0563C1"/>
      </a:hlink>
      <a:folHlink>
        <a:srgbClr val="954F72"/>
      </a:folHlink>
    </a:clrScheme>
    <a:fontScheme name="NetRelations">
      <a:majorFont>
        <a:latin typeface="Rockwell"/>
        <a:ea typeface=""/>
        <a:cs typeface=""/>
      </a:majorFont>
      <a:minorFont>
        <a:latin typeface="AvenirNext LT Pro Regula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lIns="0" tIns="0" rIns="0" bIns="0" rtlCol="0">
        <a:noAutofit/>
      </a:bodyPr>
      <a:lstStyle>
        <a:defPPr>
          <a:defRPr smtClean="0"/>
        </a:defPPr>
      </a:lstStyle>
    </a:txDef>
  </a:objectDefaults>
  <a:extraClrSchemeLst/>
  <a:extLst>
    <a:ext uri="{05A4C25C-085E-4340-85A3-A5531E510DB2}">
      <thm15:themeFamily xmlns:thm15="http://schemas.microsoft.com/office/thememl/2012/main" name="NetR-PPT-mall-eng" id="{6346F798-996E-A84F-84BE-D35B367E8112}" vid="{ACB25C5A-8935-BE47-9223-2BE495581047}"/>
    </a:ext>
  </a:extLst>
</a:theme>
</file>

<file path=ppt/theme/theme6.xml><?xml version="1.0" encoding="utf-8"?>
<a:theme xmlns:a="http://schemas.openxmlformats.org/drawingml/2006/main" name="5-50002_Ignite_Breakout_Template">
  <a:themeElements>
    <a:clrScheme name="Ignite 2016">
      <a:dk1>
        <a:srgbClr val="505050"/>
      </a:dk1>
      <a:lt1>
        <a:srgbClr val="FFFFFF"/>
      </a:lt1>
      <a:dk2>
        <a:srgbClr val="D83B01"/>
      </a:dk2>
      <a:lt2>
        <a:srgbClr val="F8F8F8"/>
      </a:lt2>
      <a:accent1>
        <a:srgbClr val="D83B01"/>
      </a:accent1>
      <a:accent2>
        <a:srgbClr val="0078D7"/>
      </a:accent2>
      <a:accent3>
        <a:srgbClr val="505050"/>
      </a:accent3>
      <a:accent4>
        <a:srgbClr val="D2D2D2"/>
      </a:accent4>
      <a:accent5>
        <a:srgbClr val="FFB900"/>
      </a:accent5>
      <a:accent6>
        <a:srgbClr val="FF8C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Explore Azure Monitoring and Diagnostics - Ignite session" id="{F8C99C0C-B2E9-437C-ABC2-F7D9DBC69610}" vid="{CCFB9897-7E02-4ADF-83D6-43B9DFF38365}"/>
    </a:ext>
  </a:extLst>
</a:theme>
</file>

<file path=ppt/theme/theme7.xml><?xml version="1.0" encoding="utf-8"?>
<a:theme xmlns:a="http://schemas.openxmlformats.org/drawingml/2006/main" name="2_5-50155_Microsoft_Tech_Summit_Light_Template">
  <a:themeElements>
    <a:clrScheme name="Microsoft Tech Summit">
      <a:dk1>
        <a:srgbClr val="282828"/>
      </a:dk1>
      <a:lt1>
        <a:srgbClr val="FFFFFF"/>
      </a:lt1>
      <a:dk2>
        <a:srgbClr val="0078D7"/>
      </a:dk2>
      <a:lt2>
        <a:srgbClr val="E6E6E6"/>
      </a:lt2>
      <a:accent1>
        <a:srgbClr val="0078D7"/>
      </a:accent1>
      <a:accent2>
        <a:srgbClr val="D83B01"/>
      </a:accent2>
      <a:accent3>
        <a:srgbClr val="002050"/>
      </a:accent3>
      <a:accent4>
        <a:srgbClr val="00BCF2"/>
      </a:accent4>
      <a:accent5>
        <a:srgbClr val="FF8C00"/>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SummitDeck" id="{C981F0CA-1C25-4FDF-8E1B-E3366F90BA7E}" vid="{F403AC30-865B-4EBC-8D7A-6F52F5350CA7}"/>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1408</TotalTime>
  <Words>5664</Words>
  <Application>Microsoft Office PowerPoint</Application>
  <PresentationFormat>Widescreen</PresentationFormat>
  <Paragraphs>943</Paragraphs>
  <Slides>54</Slides>
  <Notes>54</Notes>
  <HiddenSlides>17</HiddenSlides>
  <MMClips>0</MMClips>
  <ScaleCrop>false</ScaleCrop>
  <HeadingPairs>
    <vt:vector size="8" baseType="variant">
      <vt:variant>
        <vt:lpstr>Fonts Used</vt:lpstr>
      </vt:variant>
      <vt:variant>
        <vt:i4>14</vt:i4>
      </vt:variant>
      <vt:variant>
        <vt:lpstr>Theme</vt:lpstr>
      </vt:variant>
      <vt:variant>
        <vt:i4>7</vt:i4>
      </vt:variant>
      <vt:variant>
        <vt:lpstr>Embedded OLE Servers</vt:lpstr>
      </vt:variant>
      <vt:variant>
        <vt:i4>1</vt:i4>
      </vt:variant>
      <vt:variant>
        <vt:lpstr>Slide Titles</vt:lpstr>
      </vt:variant>
      <vt:variant>
        <vt:i4>54</vt:i4>
      </vt:variant>
    </vt:vector>
  </HeadingPairs>
  <TitlesOfParts>
    <vt:vector size="76" baseType="lpstr">
      <vt:lpstr>Arial</vt:lpstr>
      <vt:lpstr>Avenir Next LT Pro Demi</vt:lpstr>
      <vt:lpstr>AvenirNext LT Pro</vt:lpstr>
      <vt:lpstr>AvenirNext LT Pro Regular</vt:lpstr>
      <vt:lpstr>Calibri</vt:lpstr>
      <vt:lpstr>Consolas</vt:lpstr>
      <vt:lpstr>Rockwell</vt:lpstr>
      <vt:lpstr>Rockwell Std Light</vt:lpstr>
      <vt:lpstr>Segoe UI</vt:lpstr>
      <vt:lpstr>Segoe UI Light</vt:lpstr>
      <vt:lpstr>Segoe UI Semibold</vt:lpstr>
      <vt:lpstr>Segoe UI Semilight</vt:lpstr>
      <vt:lpstr>Times New Roman</vt:lpstr>
      <vt:lpstr>Wingdings</vt:lpstr>
      <vt:lpstr>EBC_2017</vt:lpstr>
      <vt:lpstr>1_5-50155_Microsoft_Tech_Summit_Light_Template</vt:lpstr>
      <vt:lpstr>5-50155_Microsoft_Tech_Summit_Light_Template</vt:lpstr>
      <vt:lpstr>5-30721_Build_2016_Template_Light</vt:lpstr>
      <vt:lpstr>Elrätt-case-berlin</vt:lpstr>
      <vt:lpstr>5-50002_Ignite_Breakout_Template</vt:lpstr>
      <vt:lpstr>2_5-50155_Microsoft_Tech_Summit_Light_Template</vt:lpstr>
      <vt:lpstr>think-cell Slide</vt:lpstr>
      <vt:lpstr>What’s New in Azure Serverless</vt:lpstr>
      <vt:lpstr>What’s New in Azure Serverless</vt:lpstr>
      <vt:lpstr>Agenda</vt:lpstr>
      <vt:lpstr>PowerPoint Presentation</vt:lpstr>
      <vt:lpstr>PowerPoint Presentation</vt:lpstr>
      <vt:lpstr>PowerPoint Presentation</vt:lpstr>
      <vt:lpstr>PowerPoint Presentation</vt:lpstr>
      <vt:lpstr>PowerPoint Presentation</vt:lpstr>
      <vt:lpstr>What is “serverless”</vt:lpstr>
      <vt:lpstr>Benefits of “serverless”</vt:lpstr>
      <vt:lpstr>Azure Compute Options</vt:lpstr>
      <vt:lpstr>Azure Compute Options</vt:lpstr>
      <vt:lpstr>Serverless application platform components</vt:lpstr>
      <vt:lpstr>PowerPoint Presentation</vt:lpstr>
      <vt:lpstr>Azure Functions</vt:lpstr>
      <vt:lpstr>What is the “Functions” programming model?</vt:lpstr>
      <vt:lpstr>Language Support</vt:lpstr>
      <vt:lpstr>Demo </vt:lpstr>
      <vt:lpstr>PowerPoint Presentation</vt:lpstr>
      <vt:lpstr>PowerPoint Presentation</vt:lpstr>
      <vt:lpstr>What’s new in Azure Functions</vt:lpstr>
      <vt:lpstr>Henrik Fransas  Lab: Episerverless = Azure Functions + Episerver  3:15pm today ROOM???</vt:lpstr>
      <vt:lpstr>PowerPoint Presentation</vt:lpstr>
      <vt:lpstr>PowerPoint Presentation</vt:lpstr>
      <vt:lpstr>PowerPoint Presentation</vt:lpstr>
      <vt:lpstr>PowerPoint Presentation</vt:lpstr>
      <vt:lpstr>PowerPoint Presentation</vt:lpstr>
      <vt:lpstr>Demo </vt:lpstr>
      <vt:lpstr>Azure Event Grid</vt:lpstr>
      <vt:lpstr>PowerPoint Presentation</vt:lpstr>
      <vt:lpstr>Event Schema</vt:lpstr>
      <vt:lpstr>Demo</vt:lpstr>
      <vt:lpstr>What’s new in Event Grid</vt:lpstr>
      <vt:lpstr>Demo – Altogether</vt:lpstr>
      <vt:lpstr>Resources</vt:lpstr>
      <vt:lpstr>Henrik Fransas  Lab: Episerverless = Azure Functions + Episerver  3:15pm today ROOM???</vt:lpstr>
      <vt:lpstr>PowerPoint Presentation</vt:lpstr>
      <vt:lpstr>PowerPoint Presentation</vt:lpstr>
      <vt:lpstr>Consumption Plan</vt:lpstr>
      <vt:lpstr>App Service Plan</vt:lpstr>
      <vt:lpstr>Runtimes and Languages – V1 Runtime (GA)</vt:lpstr>
      <vt:lpstr>Runtimes and Languages – V2 Runtime (Preview)</vt:lpstr>
      <vt:lpstr>PowerPoint Presentation</vt:lpstr>
      <vt:lpstr>Ways to Run Functions</vt:lpstr>
      <vt:lpstr>Comparing Messaging Services</vt:lpstr>
      <vt:lpstr>With great power comes great responsibility</vt:lpstr>
      <vt:lpstr>PowerPoint Presentation</vt:lpstr>
      <vt:lpstr>Out-of-box connectors</vt:lpstr>
      <vt:lpstr>Azure Functions is an Open Source project </vt:lpstr>
      <vt:lpstr>PowerPoint Presentation</vt:lpstr>
      <vt:lpstr>Guideance</vt:lpstr>
      <vt:lpstr>PowerPoint Presentation</vt:lpstr>
      <vt:lpstr>Deployment and management isolation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Michael Collier</dc:creator>
  <cp:lastModifiedBy>Michael Collier</cp:lastModifiedBy>
  <cp:revision>27</cp:revision>
  <dcterms:created xsi:type="dcterms:W3CDTF">2018-03-07T17:27:49Z</dcterms:created>
  <dcterms:modified xsi:type="dcterms:W3CDTF">2018-03-10T04:34:58Z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mcollier@microsoft.com</vt:lpwstr>
  </property>
  <property fmtid="{D5CDD505-2E9C-101B-9397-08002B2CF9AE}" pid="5" name="MSIP_Label_f42aa342-8706-4288-bd11-ebb85995028c_SetDate">
    <vt:lpwstr>2018-03-07T17:28:53.2031044Z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